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6" r:id="rId3"/>
    <p:sldId id="260" r:id="rId4"/>
    <p:sldId id="275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楕円 1291">
            <a:extLst>
              <a:ext uri="{FF2B5EF4-FFF2-40B4-BE49-F238E27FC236}">
                <a16:creationId xmlns:a16="http://schemas.microsoft.com/office/drawing/2014/main" id="{187F79B3-CC1A-4B1A-A803-BA6B757AE0AE}"/>
              </a:ext>
            </a:extLst>
          </p:cNvPr>
          <p:cNvSpPr/>
          <p:nvPr/>
        </p:nvSpPr>
        <p:spPr>
          <a:xfrm>
            <a:off x="6969654" y="3868402"/>
            <a:ext cx="2562917" cy="2089864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88" name="楕円 1287">
            <a:extLst>
              <a:ext uri="{FF2B5EF4-FFF2-40B4-BE49-F238E27FC236}">
                <a16:creationId xmlns:a16="http://schemas.microsoft.com/office/drawing/2014/main" id="{93F5264F-1433-4E7A-980E-95F93A35F173}"/>
              </a:ext>
            </a:extLst>
          </p:cNvPr>
          <p:cNvSpPr/>
          <p:nvPr/>
        </p:nvSpPr>
        <p:spPr>
          <a:xfrm>
            <a:off x="6434325" y="1452680"/>
            <a:ext cx="2562917" cy="164619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A39D093A-FE81-4B8C-B65D-4CBC48055802}"/>
              </a:ext>
            </a:extLst>
          </p:cNvPr>
          <p:cNvSpPr/>
          <p:nvPr/>
        </p:nvSpPr>
        <p:spPr>
          <a:xfrm>
            <a:off x="299285" y="1798377"/>
            <a:ext cx="2280223" cy="379182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9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京都府と言えば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7894556" y="511948"/>
            <a:ext cx="1657418" cy="877577"/>
          </a:xfrm>
          <a:prstGeom prst="wedgeEllipseCallout">
            <a:avLst>
              <a:gd name="adj1" fmla="val -28238"/>
              <a:gd name="adj2" fmla="val 60099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多彩な行事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6674633" y="2812114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祇園祭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A98DD10-BBF3-4E31-ADDB-7CA8770256D5}"/>
              </a:ext>
            </a:extLst>
          </p:cNvPr>
          <p:cNvGrpSpPr/>
          <p:nvPr/>
        </p:nvGrpSpPr>
        <p:grpSpPr>
          <a:xfrm>
            <a:off x="2475032" y="1183878"/>
            <a:ext cx="4816588" cy="5328069"/>
            <a:chOff x="2475032" y="1183878"/>
            <a:chExt cx="4816588" cy="5328069"/>
          </a:xfrm>
        </p:grpSpPr>
        <p:grpSp>
          <p:nvGrpSpPr>
            <p:cNvPr id="131" name="Group 746">
              <a:extLst>
                <a:ext uri="{FF2B5EF4-FFF2-40B4-BE49-F238E27FC236}">
                  <a16:creationId xmlns:a16="http://schemas.microsoft.com/office/drawing/2014/main" id="{724ED627-17A0-4020-88FC-B107F54824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3593" y="3463850"/>
              <a:ext cx="1306713" cy="2203159"/>
              <a:chOff x="4174" y="2599"/>
              <a:chExt cx="1446" cy="2438"/>
            </a:xfrm>
          </p:grpSpPr>
          <p:sp>
            <p:nvSpPr>
              <p:cNvPr id="132" name="Freeform 720">
                <a:extLst>
                  <a:ext uri="{FF2B5EF4-FFF2-40B4-BE49-F238E27FC236}">
                    <a16:creationId xmlns:a16="http://schemas.microsoft.com/office/drawing/2014/main" id="{ED3A77EA-45BB-4B78-83FD-A2F27FAFD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4328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0 h 227"/>
                  <a:gd name="T4" fmla="*/ 114 w 114"/>
                  <a:gd name="T5" fmla="*/ 113 h 227"/>
                  <a:gd name="T6" fmla="*/ 85 w 114"/>
                  <a:gd name="T7" fmla="*/ 142 h 227"/>
                  <a:gd name="T8" fmla="*/ 114 w 114"/>
                  <a:gd name="T9" fmla="*/ 227 h 227"/>
                  <a:gd name="T10" fmla="*/ 57 w 114"/>
                  <a:gd name="T11" fmla="*/ 199 h 227"/>
                  <a:gd name="T12" fmla="*/ 29 w 114"/>
                  <a:gd name="T13" fmla="*/ 227 h 227"/>
                  <a:gd name="T14" fmla="*/ 29 w 114"/>
                  <a:gd name="T15" fmla="*/ 199 h 227"/>
                  <a:gd name="T16" fmla="*/ 0 w 114"/>
                  <a:gd name="T17" fmla="*/ 170 h 227"/>
                  <a:gd name="T18" fmla="*/ 0 w 114"/>
                  <a:gd name="T19" fmla="*/ 142 h 227"/>
                  <a:gd name="T20" fmla="*/ 29 w 114"/>
                  <a:gd name="T21" fmla="*/ 28 h 227"/>
                  <a:gd name="T22" fmla="*/ 29 w 114"/>
                  <a:gd name="T2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29" y="199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29" y="28"/>
                    </a:lnTo>
                    <a:lnTo>
                      <a:pt x="29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3" name="Freeform 721">
                <a:extLst>
                  <a:ext uri="{FF2B5EF4-FFF2-40B4-BE49-F238E27FC236}">
                    <a16:creationId xmlns:a16="http://schemas.microsoft.com/office/drawing/2014/main" id="{27AA27D8-2E59-49C4-900C-1837CD193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9" y="4356"/>
                <a:ext cx="199" cy="114"/>
              </a:xfrm>
              <a:custGeom>
                <a:avLst/>
                <a:gdLst>
                  <a:gd name="T0" fmla="*/ 199 w 199"/>
                  <a:gd name="T1" fmla="*/ 0 h 114"/>
                  <a:gd name="T2" fmla="*/ 114 w 199"/>
                  <a:gd name="T3" fmla="*/ 0 h 114"/>
                  <a:gd name="T4" fmla="*/ 29 w 199"/>
                  <a:gd name="T5" fmla="*/ 29 h 114"/>
                  <a:gd name="T6" fmla="*/ 0 w 199"/>
                  <a:gd name="T7" fmla="*/ 114 h 114"/>
                  <a:gd name="T8" fmla="*/ 57 w 199"/>
                  <a:gd name="T9" fmla="*/ 114 h 114"/>
                  <a:gd name="T10" fmla="*/ 85 w 199"/>
                  <a:gd name="T11" fmla="*/ 85 h 114"/>
                  <a:gd name="T12" fmla="*/ 170 w 199"/>
                  <a:gd name="T13" fmla="*/ 114 h 114"/>
                  <a:gd name="T14" fmla="*/ 199 w 199"/>
                  <a:gd name="T1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14">
                    <a:moveTo>
                      <a:pt x="199" y="0"/>
                    </a:moveTo>
                    <a:lnTo>
                      <a:pt x="114" y="0"/>
                    </a:lnTo>
                    <a:lnTo>
                      <a:pt x="29" y="29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85" y="85"/>
                    </a:lnTo>
                    <a:lnTo>
                      <a:pt x="170" y="114"/>
                    </a:lnTo>
                    <a:lnTo>
                      <a:pt x="199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" name="Freeform 722">
                <a:extLst>
                  <a:ext uri="{FF2B5EF4-FFF2-40B4-BE49-F238E27FC236}">
                    <a16:creationId xmlns:a16="http://schemas.microsoft.com/office/drawing/2014/main" id="{8F3B2304-0C65-4FD3-B408-6E39CDC79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4441"/>
                <a:ext cx="283" cy="256"/>
              </a:xfrm>
              <a:custGeom>
                <a:avLst/>
                <a:gdLst>
                  <a:gd name="T0" fmla="*/ 283 w 283"/>
                  <a:gd name="T1" fmla="*/ 29 h 256"/>
                  <a:gd name="T2" fmla="*/ 283 w 283"/>
                  <a:gd name="T3" fmla="*/ 57 h 256"/>
                  <a:gd name="T4" fmla="*/ 255 w 283"/>
                  <a:gd name="T5" fmla="*/ 114 h 256"/>
                  <a:gd name="T6" fmla="*/ 227 w 283"/>
                  <a:gd name="T7" fmla="*/ 114 h 256"/>
                  <a:gd name="T8" fmla="*/ 170 w 283"/>
                  <a:gd name="T9" fmla="*/ 199 h 256"/>
                  <a:gd name="T10" fmla="*/ 170 w 283"/>
                  <a:gd name="T11" fmla="*/ 256 h 256"/>
                  <a:gd name="T12" fmla="*/ 142 w 283"/>
                  <a:gd name="T13" fmla="*/ 199 h 256"/>
                  <a:gd name="T14" fmla="*/ 113 w 283"/>
                  <a:gd name="T15" fmla="*/ 199 h 256"/>
                  <a:gd name="T16" fmla="*/ 85 w 283"/>
                  <a:gd name="T17" fmla="*/ 256 h 256"/>
                  <a:gd name="T18" fmla="*/ 56 w 283"/>
                  <a:gd name="T19" fmla="*/ 171 h 256"/>
                  <a:gd name="T20" fmla="*/ 28 w 283"/>
                  <a:gd name="T21" fmla="*/ 171 h 256"/>
                  <a:gd name="T22" fmla="*/ 28 w 283"/>
                  <a:gd name="T23" fmla="*/ 142 h 256"/>
                  <a:gd name="T24" fmla="*/ 0 w 283"/>
                  <a:gd name="T25" fmla="*/ 114 h 256"/>
                  <a:gd name="T26" fmla="*/ 85 w 283"/>
                  <a:gd name="T27" fmla="*/ 86 h 256"/>
                  <a:gd name="T28" fmla="*/ 56 w 283"/>
                  <a:gd name="T29" fmla="*/ 29 h 256"/>
                  <a:gd name="T30" fmla="*/ 113 w 283"/>
                  <a:gd name="T31" fmla="*/ 29 h 256"/>
                  <a:gd name="T32" fmla="*/ 170 w 283"/>
                  <a:gd name="T33" fmla="*/ 29 h 256"/>
                  <a:gd name="T34" fmla="*/ 198 w 283"/>
                  <a:gd name="T35" fmla="*/ 0 h 256"/>
                  <a:gd name="T36" fmla="*/ 283 w 283"/>
                  <a:gd name="T37" fmla="*/ 29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56">
                    <a:moveTo>
                      <a:pt x="283" y="29"/>
                    </a:moveTo>
                    <a:lnTo>
                      <a:pt x="283" y="57"/>
                    </a:lnTo>
                    <a:lnTo>
                      <a:pt x="255" y="114"/>
                    </a:lnTo>
                    <a:lnTo>
                      <a:pt x="227" y="114"/>
                    </a:lnTo>
                    <a:lnTo>
                      <a:pt x="170" y="199"/>
                    </a:lnTo>
                    <a:lnTo>
                      <a:pt x="170" y="256"/>
                    </a:lnTo>
                    <a:lnTo>
                      <a:pt x="142" y="199"/>
                    </a:lnTo>
                    <a:lnTo>
                      <a:pt x="113" y="199"/>
                    </a:lnTo>
                    <a:lnTo>
                      <a:pt x="85" y="256"/>
                    </a:lnTo>
                    <a:lnTo>
                      <a:pt x="56" y="171"/>
                    </a:lnTo>
                    <a:lnTo>
                      <a:pt x="28" y="171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85" y="86"/>
                    </a:lnTo>
                    <a:lnTo>
                      <a:pt x="56" y="29"/>
                    </a:lnTo>
                    <a:lnTo>
                      <a:pt x="113" y="29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83" y="2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" name="Freeform 723">
                <a:extLst>
                  <a:ext uri="{FF2B5EF4-FFF2-40B4-BE49-F238E27FC236}">
                    <a16:creationId xmlns:a16="http://schemas.microsoft.com/office/drawing/2014/main" id="{3EA00917-8BC9-4F6E-86FF-942807B5A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4271"/>
                <a:ext cx="341" cy="369"/>
              </a:xfrm>
              <a:custGeom>
                <a:avLst/>
                <a:gdLst>
                  <a:gd name="T0" fmla="*/ 29 w 341"/>
                  <a:gd name="T1" fmla="*/ 57 h 369"/>
                  <a:gd name="T2" fmla="*/ 29 w 341"/>
                  <a:gd name="T3" fmla="*/ 170 h 369"/>
                  <a:gd name="T4" fmla="*/ 0 w 341"/>
                  <a:gd name="T5" fmla="*/ 199 h 369"/>
                  <a:gd name="T6" fmla="*/ 29 w 341"/>
                  <a:gd name="T7" fmla="*/ 284 h 369"/>
                  <a:gd name="T8" fmla="*/ 29 w 341"/>
                  <a:gd name="T9" fmla="*/ 312 h 369"/>
                  <a:gd name="T10" fmla="*/ 57 w 341"/>
                  <a:gd name="T11" fmla="*/ 369 h 369"/>
                  <a:gd name="T12" fmla="*/ 85 w 341"/>
                  <a:gd name="T13" fmla="*/ 369 h 369"/>
                  <a:gd name="T14" fmla="*/ 142 w 341"/>
                  <a:gd name="T15" fmla="*/ 312 h 369"/>
                  <a:gd name="T16" fmla="*/ 199 w 341"/>
                  <a:gd name="T17" fmla="*/ 312 h 369"/>
                  <a:gd name="T18" fmla="*/ 227 w 341"/>
                  <a:gd name="T19" fmla="*/ 284 h 369"/>
                  <a:gd name="T20" fmla="*/ 341 w 341"/>
                  <a:gd name="T21" fmla="*/ 284 h 369"/>
                  <a:gd name="T22" fmla="*/ 312 w 341"/>
                  <a:gd name="T23" fmla="*/ 256 h 369"/>
                  <a:gd name="T24" fmla="*/ 341 w 341"/>
                  <a:gd name="T25" fmla="*/ 199 h 369"/>
                  <a:gd name="T26" fmla="*/ 312 w 341"/>
                  <a:gd name="T27" fmla="*/ 170 h 369"/>
                  <a:gd name="T28" fmla="*/ 312 w 341"/>
                  <a:gd name="T29" fmla="*/ 142 h 369"/>
                  <a:gd name="T30" fmla="*/ 199 w 341"/>
                  <a:gd name="T31" fmla="*/ 142 h 369"/>
                  <a:gd name="T32" fmla="*/ 255 w 341"/>
                  <a:gd name="T33" fmla="*/ 85 h 369"/>
                  <a:gd name="T34" fmla="*/ 227 w 341"/>
                  <a:gd name="T35" fmla="*/ 85 h 369"/>
                  <a:gd name="T36" fmla="*/ 227 w 341"/>
                  <a:gd name="T37" fmla="*/ 29 h 369"/>
                  <a:gd name="T38" fmla="*/ 170 w 341"/>
                  <a:gd name="T39" fmla="*/ 57 h 369"/>
                  <a:gd name="T40" fmla="*/ 170 w 341"/>
                  <a:gd name="T41" fmla="*/ 29 h 369"/>
                  <a:gd name="T42" fmla="*/ 114 w 341"/>
                  <a:gd name="T43" fmla="*/ 0 h 369"/>
                  <a:gd name="T44" fmla="*/ 85 w 341"/>
                  <a:gd name="T45" fmla="*/ 57 h 369"/>
                  <a:gd name="T46" fmla="*/ 29 w 341"/>
                  <a:gd name="T4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1" h="369">
                    <a:moveTo>
                      <a:pt x="29" y="57"/>
                    </a:moveTo>
                    <a:lnTo>
                      <a:pt x="29" y="170"/>
                    </a:lnTo>
                    <a:lnTo>
                      <a:pt x="0" y="199"/>
                    </a:lnTo>
                    <a:lnTo>
                      <a:pt x="29" y="284"/>
                    </a:lnTo>
                    <a:lnTo>
                      <a:pt x="29" y="312"/>
                    </a:lnTo>
                    <a:lnTo>
                      <a:pt x="57" y="369"/>
                    </a:lnTo>
                    <a:lnTo>
                      <a:pt x="85" y="369"/>
                    </a:lnTo>
                    <a:lnTo>
                      <a:pt x="142" y="312"/>
                    </a:lnTo>
                    <a:lnTo>
                      <a:pt x="199" y="312"/>
                    </a:lnTo>
                    <a:lnTo>
                      <a:pt x="227" y="284"/>
                    </a:lnTo>
                    <a:lnTo>
                      <a:pt x="341" y="284"/>
                    </a:lnTo>
                    <a:lnTo>
                      <a:pt x="312" y="256"/>
                    </a:lnTo>
                    <a:lnTo>
                      <a:pt x="341" y="199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199" y="142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227" y="29"/>
                    </a:lnTo>
                    <a:lnTo>
                      <a:pt x="170" y="57"/>
                    </a:lnTo>
                    <a:lnTo>
                      <a:pt x="170" y="29"/>
                    </a:lnTo>
                    <a:lnTo>
                      <a:pt x="114" y="0"/>
                    </a:lnTo>
                    <a:lnTo>
                      <a:pt x="85" y="57"/>
                    </a:lnTo>
                    <a:lnTo>
                      <a:pt x="29" y="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6" name="Freeform 725">
                <a:extLst>
                  <a:ext uri="{FF2B5EF4-FFF2-40B4-BE49-F238E27FC236}">
                    <a16:creationId xmlns:a16="http://schemas.microsoft.com/office/drawing/2014/main" id="{B3E84D4C-C612-4353-983A-56D59695B6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4498"/>
                <a:ext cx="794" cy="539"/>
              </a:xfrm>
              <a:custGeom>
                <a:avLst/>
                <a:gdLst>
                  <a:gd name="T0" fmla="*/ 28 w 794"/>
                  <a:gd name="T1" fmla="*/ 369 h 539"/>
                  <a:gd name="T2" fmla="*/ 0 w 794"/>
                  <a:gd name="T3" fmla="*/ 425 h 539"/>
                  <a:gd name="T4" fmla="*/ 56 w 794"/>
                  <a:gd name="T5" fmla="*/ 454 h 539"/>
                  <a:gd name="T6" fmla="*/ 56 w 794"/>
                  <a:gd name="T7" fmla="*/ 510 h 539"/>
                  <a:gd name="T8" fmla="*/ 142 w 794"/>
                  <a:gd name="T9" fmla="*/ 539 h 539"/>
                  <a:gd name="T10" fmla="*/ 142 w 794"/>
                  <a:gd name="T11" fmla="*/ 510 h 539"/>
                  <a:gd name="T12" fmla="*/ 85 w 794"/>
                  <a:gd name="T13" fmla="*/ 482 h 539"/>
                  <a:gd name="T14" fmla="*/ 56 w 794"/>
                  <a:gd name="T15" fmla="*/ 397 h 539"/>
                  <a:gd name="T16" fmla="*/ 170 w 794"/>
                  <a:gd name="T17" fmla="*/ 397 h 539"/>
                  <a:gd name="T18" fmla="*/ 198 w 794"/>
                  <a:gd name="T19" fmla="*/ 369 h 539"/>
                  <a:gd name="T20" fmla="*/ 227 w 794"/>
                  <a:gd name="T21" fmla="*/ 397 h 539"/>
                  <a:gd name="T22" fmla="*/ 255 w 794"/>
                  <a:gd name="T23" fmla="*/ 369 h 539"/>
                  <a:gd name="T24" fmla="*/ 340 w 794"/>
                  <a:gd name="T25" fmla="*/ 312 h 539"/>
                  <a:gd name="T26" fmla="*/ 397 w 794"/>
                  <a:gd name="T27" fmla="*/ 312 h 539"/>
                  <a:gd name="T28" fmla="*/ 397 w 794"/>
                  <a:gd name="T29" fmla="*/ 284 h 539"/>
                  <a:gd name="T30" fmla="*/ 425 w 794"/>
                  <a:gd name="T31" fmla="*/ 227 h 539"/>
                  <a:gd name="T32" fmla="*/ 482 w 794"/>
                  <a:gd name="T33" fmla="*/ 199 h 539"/>
                  <a:gd name="T34" fmla="*/ 510 w 794"/>
                  <a:gd name="T35" fmla="*/ 255 h 539"/>
                  <a:gd name="T36" fmla="*/ 567 w 794"/>
                  <a:gd name="T37" fmla="*/ 255 h 539"/>
                  <a:gd name="T38" fmla="*/ 567 w 794"/>
                  <a:gd name="T39" fmla="*/ 227 h 539"/>
                  <a:gd name="T40" fmla="*/ 623 w 794"/>
                  <a:gd name="T41" fmla="*/ 227 h 539"/>
                  <a:gd name="T42" fmla="*/ 623 w 794"/>
                  <a:gd name="T43" fmla="*/ 255 h 539"/>
                  <a:gd name="T44" fmla="*/ 680 w 794"/>
                  <a:gd name="T45" fmla="*/ 199 h 539"/>
                  <a:gd name="T46" fmla="*/ 623 w 794"/>
                  <a:gd name="T47" fmla="*/ 142 h 539"/>
                  <a:gd name="T48" fmla="*/ 652 w 794"/>
                  <a:gd name="T49" fmla="*/ 142 h 539"/>
                  <a:gd name="T50" fmla="*/ 680 w 794"/>
                  <a:gd name="T51" fmla="*/ 85 h 539"/>
                  <a:gd name="T52" fmla="*/ 709 w 794"/>
                  <a:gd name="T53" fmla="*/ 114 h 539"/>
                  <a:gd name="T54" fmla="*/ 709 w 794"/>
                  <a:gd name="T55" fmla="*/ 142 h 539"/>
                  <a:gd name="T56" fmla="*/ 794 w 794"/>
                  <a:gd name="T57" fmla="*/ 170 h 539"/>
                  <a:gd name="T58" fmla="*/ 765 w 794"/>
                  <a:gd name="T59" fmla="*/ 114 h 539"/>
                  <a:gd name="T60" fmla="*/ 709 w 794"/>
                  <a:gd name="T61" fmla="*/ 85 h 539"/>
                  <a:gd name="T62" fmla="*/ 709 w 794"/>
                  <a:gd name="T63" fmla="*/ 57 h 539"/>
                  <a:gd name="T64" fmla="*/ 595 w 794"/>
                  <a:gd name="T65" fmla="*/ 57 h 539"/>
                  <a:gd name="T66" fmla="*/ 567 w 794"/>
                  <a:gd name="T67" fmla="*/ 85 h 539"/>
                  <a:gd name="T68" fmla="*/ 510 w 794"/>
                  <a:gd name="T69" fmla="*/ 85 h 539"/>
                  <a:gd name="T70" fmla="*/ 453 w 794"/>
                  <a:gd name="T71" fmla="*/ 142 h 539"/>
                  <a:gd name="T72" fmla="*/ 425 w 794"/>
                  <a:gd name="T73" fmla="*/ 142 h 539"/>
                  <a:gd name="T74" fmla="*/ 397 w 794"/>
                  <a:gd name="T75" fmla="*/ 85 h 539"/>
                  <a:gd name="T76" fmla="*/ 397 w 794"/>
                  <a:gd name="T77" fmla="*/ 57 h 539"/>
                  <a:gd name="T78" fmla="*/ 340 w 794"/>
                  <a:gd name="T79" fmla="*/ 29 h 539"/>
                  <a:gd name="T80" fmla="*/ 312 w 794"/>
                  <a:gd name="T81" fmla="*/ 57 h 539"/>
                  <a:gd name="T82" fmla="*/ 312 w 794"/>
                  <a:gd name="T83" fmla="*/ 29 h 539"/>
                  <a:gd name="T84" fmla="*/ 283 w 794"/>
                  <a:gd name="T85" fmla="*/ 0 h 539"/>
                  <a:gd name="T86" fmla="*/ 255 w 794"/>
                  <a:gd name="T87" fmla="*/ 57 h 539"/>
                  <a:gd name="T88" fmla="*/ 227 w 794"/>
                  <a:gd name="T89" fmla="*/ 57 h 539"/>
                  <a:gd name="T90" fmla="*/ 170 w 794"/>
                  <a:gd name="T91" fmla="*/ 142 h 539"/>
                  <a:gd name="T92" fmla="*/ 170 w 794"/>
                  <a:gd name="T93" fmla="*/ 199 h 539"/>
                  <a:gd name="T94" fmla="*/ 142 w 794"/>
                  <a:gd name="T95" fmla="*/ 142 h 539"/>
                  <a:gd name="T96" fmla="*/ 113 w 794"/>
                  <a:gd name="T97" fmla="*/ 142 h 539"/>
                  <a:gd name="T98" fmla="*/ 85 w 794"/>
                  <a:gd name="T99" fmla="*/ 199 h 539"/>
                  <a:gd name="T100" fmla="*/ 56 w 794"/>
                  <a:gd name="T101" fmla="*/ 227 h 539"/>
                  <a:gd name="T102" fmla="*/ 56 w 794"/>
                  <a:gd name="T103" fmla="*/ 312 h 539"/>
                  <a:gd name="T104" fmla="*/ 28 w 794"/>
                  <a:gd name="T105" fmla="*/ 36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94" h="539">
                    <a:moveTo>
                      <a:pt x="28" y="369"/>
                    </a:moveTo>
                    <a:lnTo>
                      <a:pt x="0" y="425"/>
                    </a:lnTo>
                    <a:lnTo>
                      <a:pt x="56" y="454"/>
                    </a:lnTo>
                    <a:lnTo>
                      <a:pt x="56" y="510"/>
                    </a:lnTo>
                    <a:lnTo>
                      <a:pt x="142" y="539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56" y="397"/>
                    </a:lnTo>
                    <a:lnTo>
                      <a:pt x="170" y="397"/>
                    </a:lnTo>
                    <a:lnTo>
                      <a:pt x="198" y="369"/>
                    </a:lnTo>
                    <a:lnTo>
                      <a:pt x="227" y="397"/>
                    </a:lnTo>
                    <a:lnTo>
                      <a:pt x="255" y="369"/>
                    </a:lnTo>
                    <a:lnTo>
                      <a:pt x="340" y="312"/>
                    </a:lnTo>
                    <a:lnTo>
                      <a:pt x="397" y="312"/>
                    </a:lnTo>
                    <a:lnTo>
                      <a:pt x="397" y="284"/>
                    </a:lnTo>
                    <a:lnTo>
                      <a:pt x="425" y="227"/>
                    </a:lnTo>
                    <a:lnTo>
                      <a:pt x="482" y="199"/>
                    </a:lnTo>
                    <a:lnTo>
                      <a:pt x="510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623" y="227"/>
                    </a:lnTo>
                    <a:lnTo>
                      <a:pt x="623" y="255"/>
                    </a:lnTo>
                    <a:lnTo>
                      <a:pt x="680" y="199"/>
                    </a:lnTo>
                    <a:lnTo>
                      <a:pt x="623" y="142"/>
                    </a:lnTo>
                    <a:lnTo>
                      <a:pt x="652" y="142"/>
                    </a:lnTo>
                    <a:lnTo>
                      <a:pt x="680" y="85"/>
                    </a:lnTo>
                    <a:lnTo>
                      <a:pt x="709" y="114"/>
                    </a:lnTo>
                    <a:lnTo>
                      <a:pt x="709" y="142"/>
                    </a:lnTo>
                    <a:lnTo>
                      <a:pt x="794" y="170"/>
                    </a:lnTo>
                    <a:lnTo>
                      <a:pt x="765" y="114"/>
                    </a:lnTo>
                    <a:lnTo>
                      <a:pt x="709" y="85"/>
                    </a:lnTo>
                    <a:lnTo>
                      <a:pt x="709" y="57"/>
                    </a:lnTo>
                    <a:lnTo>
                      <a:pt x="595" y="57"/>
                    </a:lnTo>
                    <a:lnTo>
                      <a:pt x="567" y="85"/>
                    </a:lnTo>
                    <a:lnTo>
                      <a:pt x="510" y="85"/>
                    </a:lnTo>
                    <a:lnTo>
                      <a:pt x="453" y="142"/>
                    </a:lnTo>
                    <a:lnTo>
                      <a:pt x="425" y="142"/>
                    </a:lnTo>
                    <a:lnTo>
                      <a:pt x="397" y="85"/>
                    </a:lnTo>
                    <a:lnTo>
                      <a:pt x="397" y="57"/>
                    </a:lnTo>
                    <a:lnTo>
                      <a:pt x="340" y="29"/>
                    </a:lnTo>
                    <a:lnTo>
                      <a:pt x="312" y="57"/>
                    </a:lnTo>
                    <a:lnTo>
                      <a:pt x="312" y="29"/>
                    </a:lnTo>
                    <a:lnTo>
                      <a:pt x="283" y="0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170" y="142"/>
                    </a:lnTo>
                    <a:lnTo>
                      <a:pt x="170" y="199"/>
                    </a:lnTo>
                    <a:lnTo>
                      <a:pt x="142" y="142"/>
                    </a:lnTo>
                    <a:lnTo>
                      <a:pt x="113" y="142"/>
                    </a:lnTo>
                    <a:lnTo>
                      <a:pt x="85" y="199"/>
                    </a:lnTo>
                    <a:lnTo>
                      <a:pt x="56" y="227"/>
                    </a:lnTo>
                    <a:lnTo>
                      <a:pt x="56" y="312"/>
                    </a:lnTo>
                    <a:lnTo>
                      <a:pt x="28" y="36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7" name="Freeform 728">
                <a:extLst>
                  <a:ext uri="{FF2B5EF4-FFF2-40B4-BE49-F238E27FC236}">
                    <a16:creationId xmlns:a16="http://schemas.microsoft.com/office/drawing/2014/main" id="{7B0DA4F3-BC80-40E6-85B8-610F7812B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" y="4243"/>
                <a:ext cx="255" cy="142"/>
              </a:xfrm>
              <a:custGeom>
                <a:avLst/>
                <a:gdLst>
                  <a:gd name="T0" fmla="*/ 227 w 255"/>
                  <a:gd name="T1" fmla="*/ 113 h 142"/>
                  <a:gd name="T2" fmla="*/ 227 w 255"/>
                  <a:gd name="T3" fmla="*/ 85 h 142"/>
                  <a:gd name="T4" fmla="*/ 255 w 255"/>
                  <a:gd name="T5" fmla="*/ 28 h 142"/>
                  <a:gd name="T6" fmla="*/ 170 w 255"/>
                  <a:gd name="T7" fmla="*/ 28 h 142"/>
                  <a:gd name="T8" fmla="*/ 142 w 255"/>
                  <a:gd name="T9" fmla="*/ 57 h 142"/>
                  <a:gd name="T10" fmla="*/ 113 w 255"/>
                  <a:gd name="T11" fmla="*/ 57 h 142"/>
                  <a:gd name="T12" fmla="*/ 85 w 255"/>
                  <a:gd name="T13" fmla="*/ 28 h 142"/>
                  <a:gd name="T14" fmla="*/ 57 w 255"/>
                  <a:gd name="T15" fmla="*/ 28 h 142"/>
                  <a:gd name="T16" fmla="*/ 57 w 255"/>
                  <a:gd name="T17" fmla="*/ 0 h 142"/>
                  <a:gd name="T18" fmla="*/ 28 w 255"/>
                  <a:gd name="T19" fmla="*/ 0 h 142"/>
                  <a:gd name="T20" fmla="*/ 0 w 255"/>
                  <a:gd name="T21" fmla="*/ 57 h 142"/>
                  <a:gd name="T22" fmla="*/ 57 w 255"/>
                  <a:gd name="T23" fmla="*/ 113 h 142"/>
                  <a:gd name="T24" fmla="*/ 57 w 255"/>
                  <a:gd name="T25" fmla="*/ 142 h 142"/>
                  <a:gd name="T26" fmla="*/ 142 w 255"/>
                  <a:gd name="T27" fmla="*/ 113 h 142"/>
                  <a:gd name="T28" fmla="*/ 227 w 255"/>
                  <a:gd name="T2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142">
                    <a:moveTo>
                      <a:pt x="227" y="113"/>
                    </a:moveTo>
                    <a:lnTo>
                      <a:pt x="227" y="85"/>
                    </a:lnTo>
                    <a:lnTo>
                      <a:pt x="255" y="28"/>
                    </a:lnTo>
                    <a:lnTo>
                      <a:pt x="170" y="28"/>
                    </a:lnTo>
                    <a:lnTo>
                      <a:pt x="142" y="57"/>
                    </a:lnTo>
                    <a:lnTo>
                      <a:pt x="113" y="57"/>
                    </a:lnTo>
                    <a:lnTo>
                      <a:pt x="85" y="28"/>
                    </a:lnTo>
                    <a:lnTo>
                      <a:pt x="57" y="28"/>
                    </a:lnTo>
                    <a:lnTo>
                      <a:pt x="57" y="0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57" y="113"/>
                    </a:lnTo>
                    <a:lnTo>
                      <a:pt x="57" y="142"/>
                    </a:lnTo>
                    <a:lnTo>
                      <a:pt x="142" y="113"/>
                    </a:lnTo>
                    <a:lnTo>
                      <a:pt x="227" y="11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8" name="Freeform 729">
                <a:extLst>
                  <a:ext uri="{FF2B5EF4-FFF2-40B4-BE49-F238E27FC236}">
                    <a16:creationId xmlns:a16="http://schemas.microsoft.com/office/drawing/2014/main" id="{D7D3D44D-1559-4961-A947-108C7D013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4158"/>
                <a:ext cx="198" cy="142"/>
              </a:xfrm>
              <a:custGeom>
                <a:avLst/>
                <a:gdLst>
                  <a:gd name="T0" fmla="*/ 198 w 198"/>
                  <a:gd name="T1" fmla="*/ 113 h 142"/>
                  <a:gd name="T2" fmla="*/ 170 w 198"/>
                  <a:gd name="T3" fmla="*/ 28 h 142"/>
                  <a:gd name="T4" fmla="*/ 28 w 198"/>
                  <a:gd name="T5" fmla="*/ 0 h 142"/>
                  <a:gd name="T6" fmla="*/ 0 w 198"/>
                  <a:gd name="T7" fmla="*/ 85 h 142"/>
                  <a:gd name="T8" fmla="*/ 0 w 198"/>
                  <a:gd name="T9" fmla="*/ 113 h 142"/>
                  <a:gd name="T10" fmla="*/ 28 w 198"/>
                  <a:gd name="T11" fmla="*/ 113 h 142"/>
                  <a:gd name="T12" fmla="*/ 56 w 198"/>
                  <a:gd name="T13" fmla="*/ 142 h 142"/>
                  <a:gd name="T14" fmla="*/ 85 w 198"/>
                  <a:gd name="T15" fmla="*/ 142 h 142"/>
                  <a:gd name="T16" fmla="*/ 113 w 198"/>
                  <a:gd name="T17" fmla="*/ 113 h 142"/>
                  <a:gd name="T18" fmla="*/ 198 w 198"/>
                  <a:gd name="T1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8" h="142">
                    <a:moveTo>
                      <a:pt x="198" y="113"/>
                    </a:moveTo>
                    <a:lnTo>
                      <a:pt x="170" y="28"/>
                    </a:lnTo>
                    <a:lnTo>
                      <a:pt x="28" y="0"/>
                    </a:lnTo>
                    <a:lnTo>
                      <a:pt x="0" y="85"/>
                    </a:lnTo>
                    <a:lnTo>
                      <a:pt x="0" y="113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85" y="142"/>
                    </a:lnTo>
                    <a:lnTo>
                      <a:pt x="113" y="113"/>
                    </a:lnTo>
                    <a:lnTo>
                      <a:pt x="198" y="11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9" name="Freeform 730">
                <a:extLst>
                  <a:ext uri="{FF2B5EF4-FFF2-40B4-BE49-F238E27FC236}">
                    <a16:creationId xmlns:a16="http://schemas.microsoft.com/office/drawing/2014/main" id="{32D7975E-B66A-4E86-A34C-3AF4762C4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2" y="4186"/>
                <a:ext cx="539" cy="567"/>
              </a:xfrm>
              <a:custGeom>
                <a:avLst/>
                <a:gdLst>
                  <a:gd name="T0" fmla="*/ 199 w 539"/>
                  <a:gd name="T1" fmla="*/ 567 h 567"/>
                  <a:gd name="T2" fmla="*/ 255 w 539"/>
                  <a:gd name="T3" fmla="*/ 539 h 567"/>
                  <a:gd name="T4" fmla="*/ 284 w 539"/>
                  <a:gd name="T5" fmla="*/ 511 h 567"/>
                  <a:gd name="T6" fmla="*/ 312 w 539"/>
                  <a:gd name="T7" fmla="*/ 511 h 567"/>
                  <a:gd name="T8" fmla="*/ 340 w 539"/>
                  <a:gd name="T9" fmla="*/ 482 h 567"/>
                  <a:gd name="T10" fmla="*/ 425 w 539"/>
                  <a:gd name="T11" fmla="*/ 482 h 567"/>
                  <a:gd name="T12" fmla="*/ 369 w 539"/>
                  <a:gd name="T13" fmla="*/ 369 h 567"/>
                  <a:gd name="T14" fmla="*/ 397 w 539"/>
                  <a:gd name="T15" fmla="*/ 369 h 567"/>
                  <a:gd name="T16" fmla="*/ 425 w 539"/>
                  <a:gd name="T17" fmla="*/ 341 h 567"/>
                  <a:gd name="T18" fmla="*/ 454 w 539"/>
                  <a:gd name="T19" fmla="*/ 369 h 567"/>
                  <a:gd name="T20" fmla="*/ 539 w 539"/>
                  <a:gd name="T21" fmla="*/ 341 h 567"/>
                  <a:gd name="T22" fmla="*/ 510 w 539"/>
                  <a:gd name="T23" fmla="*/ 284 h 567"/>
                  <a:gd name="T24" fmla="*/ 482 w 539"/>
                  <a:gd name="T25" fmla="*/ 199 h 567"/>
                  <a:gd name="T26" fmla="*/ 397 w 539"/>
                  <a:gd name="T27" fmla="*/ 170 h 567"/>
                  <a:gd name="T28" fmla="*/ 397 w 539"/>
                  <a:gd name="T29" fmla="*/ 114 h 567"/>
                  <a:gd name="T30" fmla="*/ 340 w 539"/>
                  <a:gd name="T31" fmla="*/ 114 h 567"/>
                  <a:gd name="T32" fmla="*/ 312 w 539"/>
                  <a:gd name="T33" fmla="*/ 85 h 567"/>
                  <a:gd name="T34" fmla="*/ 255 w 539"/>
                  <a:gd name="T35" fmla="*/ 85 h 567"/>
                  <a:gd name="T36" fmla="*/ 227 w 539"/>
                  <a:gd name="T37" fmla="*/ 0 h 567"/>
                  <a:gd name="T38" fmla="*/ 170 w 539"/>
                  <a:gd name="T39" fmla="*/ 57 h 567"/>
                  <a:gd name="T40" fmla="*/ 170 w 539"/>
                  <a:gd name="T41" fmla="*/ 85 h 567"/>
                  <a:gd name="T42" fmla="*/ 199 w 539"/>
                  <a:gd name="T43" fmla="*/ 142 h 567"/>
                  <a:gd name="T44" fmla="*/ 199 w 539"/>
                  <a:gd name="T45" fmla="*/ 170 h 567"/>
                  <a:gd name="T46" fmla="*/ 170 w 539"/>
                  <a:gd name="T47" fmla="*/ 199 h 567"/>
                  <a:gd name="T48" fmla="*/ 170 w 539"/>
                  <a:gd name="T49" fmla="*/ 284 h 567"/>
                  <a:gd name="T50" fmla="*/ 199 w 539"/>
                  <a:gd name="T51" fmla="*/ 312 h 567"/>
                  <a:gd name="T52" fmla="*/ 85 w 539"/>
                  <a:gd name="T53" fmla="*/ 312 h 567"/>
                  <a:gd name="T54" fmla="*/ 57 w 539"/>
                  <a:gd name="T55" fmla="*/ 341 h 567"/>
                  <a:gd name="T56" fmla="*/ 85 w 539"/>
                  <a:gd name="T57" fmla="*/ 426 h 567"/>
                  <a:gd name="T58" fmla="*/ 57 w 539"/>
                  <a:gd name="T59" fmla="*/ 482 h 567"/>
                  <a:gd name="T60" fmla="*/ 0 w 539"/>
                  <a:gd name="T61" fmla="*/ 567 h 567"/>
                  <a:gd name="T62" fmla="*/ 57 w 539"/>
                  <a:gd name="T63" fmla="*/ 567 h 567"/>
                  <a:gd name="T64" fmla="*/ 85 w 539"/>
                  <a:gd name="T65" fmla="*/ 539 h 567"/>
                  <a:gd name="T66" fmla="*/ 142 w 539"/>
                  <a:gd name="T67" fmla="*/ 539 h 567"/>
                  <a:gd name="T68" fmla="*/ 170 w 539"/>
                  <a:gd name="T69" fmla="*/ 567 h 567"/>
                  <a:gd name="T70" fmla="*/ 199 w 539"/>
                  <a:gd name="T71" fmla="*/ 539 h 567"/>
                  <a:gd name="T72" fmla="*/ 199 w 539"/>
                  <a:gd name="T73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9" h="567">
                    <a:moveTo>
                      <a:pt x="199" y="567"/>
                    </a:moveTo>
                    <a:lnTo>
                      <a:pt x="255" y="539"/>
                    </a:lnTo>
                    <a:lnTo>
                      <a:pt x="284" y="511"/>
                    </a:lnTo>
                    <a:lnTo>
                      <a:pt x="312" y="511"/>
                    </a:lnTo>
                    <a:lnTo>
                      <a:pt x="340" y="482"/>
                    </a:lnTo>
                    <a:lnTo>
                      <a:pt x="425" y="482"/>
                    </a:lnTo>
                    <a:lnTo>
                      <a:pt x="369" y="369"/>
                    </a:lnTo>
                    <a:lnTo>
                      <a:pt x="397" y="369"/>
                    </a:lnTo>
                    <a:lnTo>
                      <a:pt x="425" y="341"/>
                    </a:lnTo>
                    <a:lnTo>
                      <a:pt x="454" y="369"/>
                    </a:lnTo>
                    <a:lnTo>
                      <a:pt x="539" y="341"/>
                    </a:lnTo>
                    <a:lnTo>
                      <a:pt x="510" y="284"/>
                    </a:lnTo>
                    <a:lnTo>
                      <a:pt x="482" y="199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12" y="85"/>
                    </a:lnTo>
                    <a:lnTo>
                      <a:pt x="255" y="85"/>
                    </a:lnTo>
                    <a:lnTo>
                      <a:pt x="227" y="0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199" y="142"/>
                    </a:lnTo>
                    <a:lnTo>
                      <a:pt x="199" y="170"/>
                    </a:lnTo>
                    <a:lnTo>
                      <a:pt x="170" y="199"/>
                    </a:lnTo>
                    <a:lnTo>
                      <a:pt x="170" y="284"/>
                    </a:lnTo>
                    <a:lnTo>
                      <a:pt x="199" y="312"/>
                    </a:lnTo>
                    <a:lnTo>
                      <a:pt x="85" y="312"/>
                    </a:lnTo>
                    <a:lnTo>
                      <a:pt x="57" y="341"/>
                    </a:lnTo>
                    <a:lnTo>
                      <a:pt x="85" y="426"/>
                    </a:lnTo>
                    <a:lnTo>
                      <a:pt x="57" y="482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85" y="539"/>
                    </a:lnTo>
                    <a:lnTo>
                      <a:pt x="142" y="539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99" y="56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0" name="Freeform 732">
                <a:extLst>
                  <a:ext uri="{FF2B5EF4-FFF2-40B4-BE49-F238E27FC236}">
                    <a16:creationId xmlns:a16="http://schemas.microsoft.com/office/drawing/2014/main" id="{2B8C544D-0E18-4F54-A94A-A3FB88C70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" y="3449"/>
                <a:ext cx="567" cy="794"/>
              </a:xfrm>
              <a:custGeom>
                <a:avLst/>
                <a:gdLst>
                  <a:gd name="T0" fmla="*/ 368 w 567"/>
                  <a:gd name="T1" fmla="*/ 794 h 794"/>
                  <a:gd name="T2" fmla="*/ 397 w 567"/>
                  <a:gd name="T3" fmla="*/ 794 h 794"/>
                  <a:gd name="T4" fmla="*/ 425 w 567"/>
                  <a:gd name="T5" fmla="*/ 709 h 794"/>
                  <a:gd name="T6" fmla="*/ 567 w 567"/>
                  <a:gd name="T7" fmla="*/ 737 h 794"/>
                  <a:gd name="T8" fmla="*/ 538 w 567"/>
                  <a:gd name="T9" fmla="*/ 681 h 794"/>
                  <a:gd name="T10" fmla="*/ 510 w 567"/>
                  <a:gd name="T11" fmla="*/ 652 h 794"/>
                  <a:gd name="T12" fmla="*/ 567 w 567"/>
                  <a:gd name="T13" fmla="*/ 624 h 794"/>
                  <a:gd name="T14" fmla="*/ 538 w 567"/>
                  <a:gd name="T15" fmla="*/ 539 h 794"/>
                  <a:gd name="T16" fmla="*/ 510 w 567"/>
                  <a:gd name="T17" fmla="*/ 454 h 794"/>
                  <a:gd name="T18" fmla="*/ 482 w 567"/>
                  <a:gd name="T19" fmla="*/ 454 h 794"/>
                  <a:gd name="T20" fmla="*/ 425 w 567"/>
                  <a:gd name="T21" fmla="*/ 454 h 794"/>
                  <a:gd name="T22" fmla="*/ 453 w 567"/>
                  <a:gd name="T23" fmla="*/ 397 h 794"/>
                  <a:gd name="T24" fmla="*/ 425 w 567"/>
                  <a:gd name="T25" fmla="*/ 369 h 794"/>
                  <a:gd name="T26" fmla="*/ 453 w 567"/>
                  <a:gd name="T27" fmla="*/ 312 h 794"/>
                  <a:gd name="T28" fmla="*/ 425 w 567"/>
                  <a:gd name="T29" fmla="*/ 199 h 794"/>
                  <a:gd name="T30" fmla="*/ 453 w 567"/>
                  <a:gd name="T31" fmla="*/ 114 h 794"/>
                  <a:gd name="T32" fmla="*/ 425 w 567"/>
                  <a:gd name="T33" fmla="*/ 29 h 794"/>
                  <a:gd name="T34" fmla="*/ 368 w 567"/>
                  <a:gd name="T35" fmla="*/ 0 h 794"/>
                  <a:gd name="T36" fmla="*/ 311 w 567"/>
                  <a:gd name="T37" fmla="*/ 0 h 794"/>
                  <a:gd name="T38" fmla="*/ 283 w 567"/>
                  <a:gd name="T39" fmla="*/ 29 h 794"/>
                  <a:gd name="T40" fmla="*/ 255 w 567"/>
                  <a:gd name="T41" fmla="*/ 0 h 794"/>
                  <a:gd name="T42" fmla="*/ 141 w 567"/>
                  <a:gd name="T43" fmla="*/ 0 h 794"/>
                  <a:gd name="T44" fmla="*/ 141 w 567"/>
                  <a:gd name="T45" fmla="*/ 57 h 794"/>
                  <a:gd name="T46" fmla="*/ 113 w 567"/>
                  <a:gd name="T47" fmla="*/ 114 h 794"/>
                  <a:gd name="T48" fmla="*/ 141 w 567"/>
                  <a:gd name="T49" fmla="*/ 142 h 794"/>
                  <a:gd name="T50" fmla="*/ 113 w 567"/>
                  <a:gd name="T51" fmla="*/ 284 h 794"/>
                  <a:gd name="T52" fmla="*/ 56 w 567"/>
                  <a:gd name="T53" fmla="*/ 284 h 794"/>
                  <a:gd name="T54" fmla="*/ 28 w 567"/>
                  <a:gd name="T55" fmla="*/ 255 h 794"/>
                  <a:gd name="T56" fmla="*/ 0 w 567"/>
                  <a:gd name="T57" fmla="*/ 284 h 794"/>
                  <a:gd name="T58" fmla="*/ 56 w 567"/>
                  <a:gd name="T59" fmla="*/ 340 h 794"/>
                  <a:gd name="T60" fmla="*/ 28 w 567"/>
                  <a:gd name="T61" fmla="*/ 369 h 794"/>
                  <a:gd name="T62" fmla="*/ 28 w 567"/>
                  <a:gd name="T63" fmla="*/ 454 h 794"/>
                  <a:gd name="T64" fmla="*/ 85 w 567"/>
                  <a:gd name="T65" fmla="*/ 397 h 794"/>
                  <a:gd name="T66" fmla="*/ 113 w 567"/>
                  <a:gd name="T67" fmla="*/ 397 h 794"/>
                  <a:gd name="T68" fmla="*/ 85 w 567"/>
                  <a:gd name="T69" fmla="*/ 454 h 794"/>
                  <a:gd name="T70" fmla="*/ 170 w 567"/>
                  <a:gd name="T71" fmla="*/ 482 h 794"/>
                  <a:gd name="T72" fmla="*/ 170 w 567"/>
                  <a:gd name="T73" fmla="*/ 511 h 794"/>
                  <a:gd name="T74" fmla="*/ 198 w 567"/>
                  <a:gd name="T75" fmla="*/ 482 h 794"/>
                  <a:gd name="T76" fmla="*/ 226 w 567"/>
                  <a:gd name="T77" fmla="*/ 539 h 794"/>
                  <a:gd name="T78" fmla="*/ 255 w 567"/>
                  <a:gd name="T79" fmla="*/ 539 h 794"/>
                  <a:gd name="T80" fmla="*/ 283 w 567"/>
                  <a:gd name="T81" fmla="*/ 596 h 794"/>
                  <a:gd name="T82" fmla="*/ 283 w 567"/>
                  <a:gd name="T83" fmla="*/ 652 h 794"/>
                  <a:gd name="T84" fmla="*/ 311 w 567"/>
                  <a:gd name="T85" fmla="*/ 652 h 794"/>
                  <a:gd name="T86" fmla="*/ 311 w 567"/>
                  <a:gd name="T87" fmla="*/ 709 h 794"/>
                  <a:gd name="T88" fmla="*/ 340 w 567"/>
                  <a:gd name="T89" fmla="*/ 737 h 794"/>
                  <a:gd name="T90" fmla="*/ 368 w 567"/>
                  <a:gd name="T91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7" h="794">
                    <a:moveTo>
                      <a:pt x="368" y="794"/>
                    </a:moveTo>
                    <a:lnTo>
                      <a:pt x="397" y="794"/>
                    </a:lnTo>
                    <a:lnTo>
                      <a:pt x="425" y="709"/>
                    </a:lnTo>
                    <a:lnTo>
                      <a:pt x="567" y="737"/>
                    </a:lnTo>
                    <a:lnTo>
                      <a:pt x="538" y="681"/>
                    </a:lnTo>
                    <a:lnTo>
                      <a:pt x="510" y="652"/>
                    </a:lnTo>
                    <a:lnTo>
                      <a:pt x="567" y="624"/>
                    </a:lnTo>
                    <a:lnTo>
                      <a:pt x="538" y="539"/>
                    </a:lnTo>
                    <a:lnTo>
                      <a:pt x="510" y="454"/>
                    </a:lnTo>
                    <a:lnTo>
                      <a:pt x="482" y="454"/>
                    </a:lnTo>
                    <a:lnTo>
                      <a:pt x="425" y="454"/>
                    </a:lnTo>
                    <a:lnTo>
                      <a:pt x="453" y="397"/>
                    </a:lnTo>
                    <a:lnTo>
                      <a:pt x="425" y="369"/>
                    </a:lnTo>
                    <a:lnTo>
                      <a:pt x="453" y="312"/>
                    </a:lnTo>
                    <a:lnTo>
                      <a:pt x="425" y="199"/>
                    </a:lnTo>
                    <a:lnTo>
                      <a:pt x="453" y="114"/>
                    </a:lnTo>
                    <a:lnTo>
                      <a:pt x="425" y="29"/>
                    </a:lnTo>
                    <a:lnTo>
                      <a:pt x="368" y="0"/>
                    </a:lnTo>
                    <a:lnTo>
                      <a:pt x="311" y="0"/>
                    </a:lnTo>
                    <a:lnTo>
                      <a:pt x="283" y="29"/>
                    </a:lnTo>
                    <a:lnTo>
                      <a:pt x="255" y="0"/>
                    </a:lnTo>
                    <a:lnTo>
                      <a:pt x="141" y="0"/>
                    </a:lnTo>
                    <a:lnTo>
                      <a:pt x="141" y="57"/>
                    </a:lnTo>
                    <a:lnTo>
                      <a:pt x="113" y="114"/>
                    </a:lnTo>
                    <a:lnTo>
                      <a:pt x="141" y="142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56" y="340"/>
                    </a:lnTo>
                    <a:lnTo>
                      <a:pt x="28" y="369"/>
                    </a:lnTo>
                    <a:lnTo>
                      <a:pt x="28" y="454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170" y="482"/>
                    </a:lnTo>
                    <a:lnTo>
                      <a:pt x="170" y="511"/>
                    </a:lnTo>
                    <a:lnTo>
                      <a:pt x="198" y="482"/>
                    </a:lnTo>
                    <a:lnTo>
                      <a:pt x="226" y="539"/>
                    </a:lnTo>
                    <a:lnTo>
                      <a:pt x="255" y="539"/>
                    </a:lnTo>
                    <a:lnTo>
                      <a:pt x="283" y="596"/>
                    </a:lnTo>
                    <a:lnTo>
                      <a:pt x="283" y="652"/>
                    </a:lnTo>
                    <a:lnTo>
                      <a:pt x="311" y="652"/>
                    </a:lnTo>
                    <a:lnTo>
                      <a:pt x="311" y="709"/>
                    </a:lnTo>
                    <a:lnTo>
                      <a:pt x="340" y="737"/>
                    </a:lnTo>
                    <a:lnTo>
                      <a:pt x="368" y="79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1" name="Freeform 736">
                <a:extLst>
                  <a:ext uri="{FF2B5EF4-FFF2-40B4-BE49-F238E27FC236}">
                    <a16:creationId xmlns:a16="http://schemas.microsoft.com/office/drawing/2014/main" id="{552D475D-8DD6-4805-A87E-69C2C569E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4" y="2911"/>
                <a:ext cx="992" cy="1559"/>
              </a:xfrm>
              <a:custGeom>
                <a:avLst/>
                <a:gdLst>
                  <a:gd name="T0" fmla="*/ 765 w 992"/>
                  <a:gd name="T1" fmla="*/ 1559 h 1559"/>
                  <a:gd name="T2" fmla="*/ 794 w 992"/>
                  <a:gd name="T3" fmla="*/ 1445 h 1559"/>
                  <a:gd name="T4" fmla="*/ 765 w 992"/>
                  <a:gd name="T5" fmla="*/ 1332 h 1559"/>
                  <a:gd name="T6" fmla="*/ 708 w 992"/>
                  <a:gd name="T7" fmla="*/ 1247 h 1559"/>
                  <a:gd name="T8" fmla="*/ 680 w 992"/>
                  <a:gd name="T9" fmla="*/ 1190 h 1559"/>
                  <a:gd name="T10" fmla="*/ 652 w 992"/>
                  <a:gd name="T11" fmla="*/ 1077 h 1559"/>
                  <a:gd name="T12" fmla="*/ 595 w 992"/>
                  <a:gd name="T13" fmla="*/ 1020 h 1559"/>
                  <a:gd name="T14" fmla="*/ 567 w 992"/>
                  <a:gd name="T15" fmla="*/ 1020 h 1559"/>
                  <a:gd name="T16" fmla="*/ 510 w 992"/>
                  <a:gd name="T17" fmla="*/ 935 h 1559"/>
                  <a:gd name="T18" fmla="*/ 425 w 992"/>
                  <a:gd name="T19" fmla="*/ 992 h 1559"/>
                  <a:gd name="T20" fmla="*/ 453 w 992"/>
                  <a:gd name="T21" fmla="*/ 878 h 1559"/>
                  <a:gd name="T22" fmla="*/ 425 w 992"/>
                  <a:gd name="T23" fmla="*/ 793 h 1559"/>
                  <a:gd name="T24" fmla="*/ 510 w 992"/>
                  <a:gd name="T25" fmla="*/ 822 h 1559"/>
                  <a:gd name="T26" fmla="*/ 538 w 992"/>
                  <a:gd name="T27" fmla="*/ 680 h 1559"/>
                  <a:gd name="T28" fmla="*/ 538 w 992"/>
                  <a:gd name="T29" fmla="*/ 595 h 1559"/>
                  <a:gd name="T30" fmla="*/ 652 w 992"/>
                  <a:gd name="T31" fmla="*/ 538 h 1559"/>
                  <a:gd name="T32" fmla="*/ 708 w 992"/>
                  <a:gd name="T33" fmla="*/ 538 h 1559"/>
                  <a:gd name="T34" fmla="*/ 822 w 992"/>
                  <a:gd name="T35" fmla="*/ 567 h 1559"/>
                  <a:gd name="T36" fmla="*/ 879 w 992"/>
                  <a:gd name="T37" fmla="*/ 652 h 1559"/>
                  <a:gd name="T38" fmla="*/ 964 w 992"/>
                  <a:gd name="T39" fmla="*/ 538 h 1559"/>
                  <a:gd name="T40" fmla="*/ 964 w 992"/>
                  <a:gd name="T41" fmla="*/ 425 h 1559"/>
                  <a:gd name="T42" fmla="*/ 907 w 992"/>
                  <a:gd name="T43" fmla="*/ 340 h 1559"/>
                  <a:gd name="T44" fmla="*/ 935 w 992"/>
                  <a:gd name="T45" fmla="*/ 141 h 1559"/>
                  <a:gd name="T46" fmla="*/ 822 w 992"/>
                  <a:gd name="T47" fmla="*/ 113 h 1559"/>
                  <a:gd name="T48" fmla="*/ 822 w 992"/>
                  <a:gd name="T49" fmla="*/ 28 h 1559"/>
                  <a:gd name="T50" fmla="*/ 680 w 992"/>
                  <a:gd name="T51" fmla="*/ 28 h 1559"/>
                  <a:gd name="T52" fmla="*/ 453 w 992"/>
                  <a:gd name="T53" fmla="*/ 28 h 1559"/>
                  <a:gd name="T54" fmla="*/ 312 w 992"/>
                  <a:gd name="T55" fmla="*/ 141 h 1559"/>
                  <a:gd name="T56" fmla="*/ 312 w 992"/>
                  <a:gd name="T57" fmla="*/ 170 h 1559"/>
                  <a:gd name="T58" fmla="*/ 227 w 992"/>
                  <a:gd name="T59" fmla="*/ 198 h 1559"/>
                  <a:gd name="T60" fmla="*/ 198 w 992"/>
                  <a:gd name="T61" fmla="*/ 311 h 1559"/>
                  <a:gd name="T62" fmla="*/ 85 w 992"/>
                  <a:gd name="T63" fmla="*/ 482 h 1559"/>
                  <a:gd name="T64" fmla="*/ 28 w 992"/>
                  <a:gd name="T65" fmla="*/ 595 h 1559"/>
                  <a:gd name="T66" fmla="*/ 0 w 992"/>
                  <a:gd name="T67" fmla="*/ 708 h 1559"/>
                  <a:gd name="T68" fmla="*/ 85 w 992"/>
                  <a:gd name="T69" fmla="*/ 708 h 1559"/>
                  <a:gd name="T70" fmla="*/ 170 w 992"/>
                  <a:gd name="T71" fmla="*/ 737 h 1559"/>
                  <a:gd name="T72" fmla="*/ 170 w 992"/>
                  <a:gd name="T73" fmla="*/ 793 h 1559"/>
                  <a:gd name="T74" fmla="*/ 227 w 992"/>
                  <a:gd name="T75" fmla="*/ 850 h 1559"/>
                  <a:gd name="T76" fmla="*/ 198 w 992"/>
                  <a:gd name="T77" fmla="*/ 935 h 1559"/>
                  <a:gd name="T78" fmla="*/ 198 w 992"/>
                  <a:gd name="T79" fmla="*/ 1105 h 1559"/>
                  <a:gd name="T80" fmla="*/ 312 w 992"/>
                  <a:gd name="T81" fmla="*/ 1105 h 1559"/>
                  <a:gd name="T82" fmla="*/ 283 w 992"/>
                  <a:gd name="T83" fmla="*/ 1219 h 1559"/>
                  <a:gd name="T84" fmla="*/ 368 w 992"/>
                  <a:gd name="T85" fmla="*/ 1332 h 1559"/>
                  <a:gd name="T86" fmla="*/ 453 w 992"/>
                  <a:gd name="T87" fmla="*/ 1360 h 1559"/>
                  <a:gd name="T88" fmla="*/ 538 w 992"/>
                  <a:gd name="T89" fmla="*/ 1389 h 1559"/>
                  <a:gd name="T90" fmla="*/ 595 w 992"/>
                  <a:gd name="T91" fmla="*/ 1445 h 1559"/>
                  <a:gd name="T92" fmla="*/ 708 w 992"/>
                  <a:gd name="T93" fmla="*/ 1559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2" h="1559">
                    <a:moveTo>
                      <a:pt x="708" y="1559"/>
                    </a:moveTo>
                    <a:lnTo>
                      <a:pt x="765" y="1559"/>
                    </a:lnTo>
                    <a:lnTo>
                      <a:pt x="794" y="1474"/>
                    </a:lnTo>
                    <a:lnTo>
                      <a:pt x="794" y="1445"/>
                    </a:lnTo>
                    <a:lnTo>
                      <a:pt x="737" y="1389"/>
                    </a:lnTo>
                    <a:lnTo>
                      <a:pt x="765" y="1332"/>
                    </a:lnTo>
                    <a:lnTo>
                      <a:pt x="737" y="1275"/>
                    </a:lnTo>
                    <a:lnTo>
                      <a:pt x="708" y="1247"/>
                    </a:lnTo>
                    <a:lnTo>
                      <a:pt x="708" y="1190"/>
                    </a:lnTo>
                    <a:lnTo>
                      <a:pt x="680" y="1190"/>
                    </a:lnTo>
                    <a:lnTo>
                      <a:pt x="680" y="1134"/>
                    </a:lnTo>
                    <a:lnTo>
                      <a:pt x="652" y="1077"/>
                    </a:lnTo>
                    <a:lnTo>
                      <a:pt x="623" y="1077"/>
                    </a:lnTo>
                    <a:lnTo>
                      <a:pt x="595" y="1020"/>
                    </a:lnTo>
                    <a:lnTo>
                      <a:pt x="567" y="1049"/>
                    </a:lnTo>
                    <a:lnTo>
                      <a:pt x="567" y="1020"/>
                    </a:lnTo>
                    <a:lnTo>
                      <a:pt x="482" y="992"/>
                    </a:lnTo>
                    <a:lnTo>
                      <a:pt x="510" y="935"/>
                    </a:lnTo>
                    <a:lnTo>
                      <a:pt x="482" y="935"/>
                    </a:lnTo>
                    <a:lnTo>
                      <a:pt x="425" y="992"/>
                    </a:lnTo>
                    <a:lnTo>
                      <a:pt x="425" y="907"/>
                    </a:lnTo>
                    <a:lnTo>
                      <a:pt x="453" y="878"/>
                    </a:lnTo>
                    <a:lnTo>
                      <a:pt x="397" y="822"/>
                    </a:lnTo>
                    <a:lnTo>
                      <a:pt x="425" y="793"/>
                    </a:lnTo>
                    <a:lnTo>
                      <a:pt x="453" y="822"/>
                    </a:lnTo>
                    <a:lnTo>
                      <a:pt x="510" y="822"/>
                    </a:lnTo>
                    <a:lnTo>
                      <a:pt x="567" y="680"/>
                    </a:lnTo>
                    <a:lnTo>
                      <a:pt x="538" y="680"/>
                    </a:lnTo>
                    <a:lnTo>
                      <a:pt x="510" y="652"/>
                    </a:lnTo>
                    <a:lnTo>
                      <a:pt x="538" y="595"/>
                    </a:lnTo>
                    <a:lnTo>
                      <a:pt x="538" y="538"/>
                    </a:lnTo>
                    <a:lnTo>
                      <a:pt x="652" y="538"/>
                    </a:lnTo>
                    <a:lnTo>
                      <a:pt x="680" y="567"/>
                    </a:lnTo>
                    <a:lnTo>
                      <a:pt x="708" y="538"/>
                    </a:lnTo>
                    <a:lnTo>
                      <a:pt x="765" y="538"/>
                    </a:lnTo>
                    <a:lnTo>
                      <a:pt x="822" y="567"/>
                    </a:lnTo>
                    <a:lnTo>
                      <a:pt x="850" y="652"/>
                    </a:lnTo>
                    <a:lnTo>
                      <a:pt x="879" y="652"/>
                    </a:lnTo>
                    <a:lnTo>
                      <a:pt x="964" y="623"/>
                    </a:lnTo>
                    <a:lnTo>
                      <a:pt x="964" y="538"/>
                    </a:lnTo>
                    <a:lnTo>
                      <a:pt x="992" y="482"/>
                    </a:lnTo>
                    <a:lnTo>
                      <a:pt x="964" y="425"/>
                    </a:lnTo>
                    <a:lnTo>
                      <a:pt x="907" y="396"/>
                    </a:lnTo>
                    <a:lnTo>
                      <a:pt x="907" y="340"/>
                    </a:lnTo>
                    <a:lnTo>
                      <a:pt x="935" y="283"/>
                    </a:lnTo>
                    <a:lnTo>
                      <a:pt x="935" y="141"/>
                    </a:lnTo>
                    <a:lnTo>
                      <a:pt x="879" y="113"/>
                    </a:lnTo>
                    <a:lnTo>
                      <a:pt x="822" y="113"/>
                    </a:lnTo>
                    <a:lnTo>
                      <a:pt x="794" y="85"/>
                    </a:lnTo>
                    <a:lnTo>
                      <a:pt x="822" y="28"/>
                    </a:lnTo>
                    <a:lnTo>
                      <a:pt x="765" y="0"/>
                    </a:lnTo>
                    <a:lnTo>
                      <a:pt x="680" y="28"/>
                    </a:lnTo>
                    <a:lnTo>
                      <a:pt x="595" y="56"/>
                    </a:lnTo>
                    <a:lnTo>
                      <a:pt x="453" y="28"/>
                    </a:lnTo>
                    <a:lnTo>
                      <a:pt x="368" y="56"/>
                    </a:lnTo>
                    <a:lnTo>
                      <a:pt x="312" y="141"/>
                    </a:lnTo>
                    <a:lnTo>
                      <a:pt x="340" y="170"/>
                    </a:lnTo>
                    <a:lnTo>
                      <a:pt x="312" y="170"/>
                    </a:lnTo>
                    <a:lnTo>
                      <a:pt x="283" y="226"/>
                    </a:lnTo>
                    <a:lnTo>
                      <a:pt x="227" y="198"/>
                    </a:lnTo>
                    <a:lnTo>
                      <a:pt x="141" y="255"/>
                    </a:lnTo>
                    <a:lnTo>
                      <a:pt x="198" y="311"/>
                    </a:lnTo>
                    <a:lnTo>
                      <a:pt x="198" y="340"/>
                    </a:lnTo>
                    <a:lnTo>
                      <a:pt x="85" y="482"/>
                    </a:lnTo>
                    <a:lnTo>
                      <a:pt x="85" y="538"/>
                    </a:lnTo>
                    <a:lnTo>
                      <a:pt x="28" y="595"/>
                    </a:lnTo>
                    <a:lnTo>
                      <a:pt x="28" y="652"/>
                    </a:lnTo>
                    <a:lnTo>
                      <a:pt x="0" y="708"/>
                    </a:lnTo>
                    <a:lnTo>
                      <a:pt x="56" y="765"/>
                    </a:lnTo>
                    <a:lnTo>
                      <a:pt x="85" y="708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98" y="765"/>
                    </a:lnTo>
                    <a:lnTo>
                      <a:pt x="170" y="793"/>
                    </a:lnTo>
                    <a:lnTo>
                      <a:pt x="170" y="850"/>
                    </a:lnTo>
                    <a:lnTo>
                      <a:pt x="227" y="850"/>
                    </a:lnTo>
                    <a:lnTo>
                      <a:pt x="283" y="935"/>
                    </a:lnTo>
                    <a:lnTo>
                      <a:pt x="198" y="935"/>
                    </a:lnTo>
                    <a:lnTo>
                      <a:pt x="141" y="1020"/>
                    </a:lnTo>
                    <a:lnTo>
                      <a:pt x="198" y="1105"/>
                    </a:lnTo>
                    <a:lnTo>
                      <a:pt x="283" y="1077"/>
                    </a:lnTo>
                    <a:lnTo>
                      <a:pt x="312" y="1105"/>
                    </a:lnTo>
                    <a:lnTo>
                      <a:pt x="283" y="1134"/>
                    </a:lnTo>
                    <a:lnTo>
                      <a:pt x="283" y="1219"/>
                    </a:lnTo>
                    <a:lnTo>
                      <a:pt x="368" y="1304"/>
                    </a:lnTo>
                    <a:lnTo>
                      <a:pt x="368" y="1332"/>
                    </a:lnTo>
                    <a:lnTo>
                      <a:pt x="425" y="1275"/>
                    </a:lnTo>
                    <a:lnTo>
                      <a:pt x="453" y="1360"/>
                    </a:lnTo>
                    <a:lnTo>
                      <a:pt x="510" y="1360"/>
                    </a:lnTo>
                    <a:lnTo>
                      <a:pt x="538" y="1389"/>
                    </a:lnTo>
                    <a:lnTo>
                      <a:pt x="595" y="1389"/>
                    </a:lnTo>
                    <a:lnTo>
                      <a:pt x="595" y="1445"/>
                    </a:lnTo>
                    <a:lnTo>
                      <a:pt x="680" y="1474"/>
                    </a:lnTo>
                    <a:lnTo>
                      <a:pt x="708" y="155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2" name="Freeform 737">
                <a:extLst>
                  <a:ext uri="{FF2B5EF4-FFF2-40B4-BE49-F238E27FC236}">
                    <a16:creationId xmlns:a16="http://schemas.microsoft.com/office/drawing/2014/main" id="{414D3F4A-15BC-4788-A6E3-77D51970E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9" y="2599"/>
                <a:ext cx="624" cy="1729"/>
              </a:xfrm>
              <a:custGeom>
                <a:avLst/>
                <a:gdLst>
                  <a:gd name="T0" fmla="*/ 482 w 624"/>
                  <a:gd name="T1" fmla="*/ 1672 h 1729"/>
                  <a:gd name="T2" fmla="*/ 454 w 624"/>
                  <a:gd name="T3" fmla="*/ 1644 h 1729"/>
                  <a:gd name="T4" fmla="*/ 397 w 624"/>
                  <a:gd name="T5" fmla="*/ 1531 h 1729"/>
                  <a:gd name="T6" fmla="*/ 425 w 624"/>
                  <a:gd name="T7" fmla="*/ 1474 h 1729"/>
                  <a:gd name="T8" fmla="*/ 510 w 624"/>
                  <a:gd name="T9" fmla="*/ 1417 h 1729"/>
                  <a:gd name="T10" fmla="*/ 510 w 624"/>
                  <a:gd name="T11" fmla="*/ 1332 h 1729"/>
                  <a:gd name="T12" fmla="*/ 482 w 624"/>
                  <a:gd name="T13" fmla="*/ 1247 h 1729"/>
                  <a:gd name="T14" fmla="*/ 567 w 624"/>
                  <a:gd name="T15" fmla="*/ 1020 h 1729"/>
                  <a:gd name="T16" fmla="*/ 596 w 624"/>
                  <a:gd name="T17" fmla="*/ 879 h 1729"/>
                  <a:gd name="T18" fmla="*/ 510 w 624"/>
                  <a:gd name="T19" fmla="*/ 765 h 1729"/>
                  <a:gd name="T20" fmla="*/ 510 w 624"/>
                  <a:gd name="T21" fmla="*/ 708 h 1729"/>
                  <a:gd name="T22" fmla="*/ 510 w 624"/>
                  <a:gd name="T23" fmla="*/ 538 h 1729"/>
                  <a:gd name="T24" fmla="*/ 482 w 624"/>
                  <a:gd name="T25" fmla="*/ 425 h 1729"/>
                  <a:gd name="T26" fmla="*/ 539 w 624"/>
                  <a:gd name="T27" fmla="*/ 312 h 1729"/>
                  <a:gd name="T28" fmla="*/ 624 w 624"/>
                  <a:gd name="T29" fmla="*/ 227 h 1729"/>
                  <a:gd name="T30" fmla="*/ 539 w 624"/>
                  <a:gd name="T31" fmla="*/ 227 h 1729"/>
                  <a:gd name="T32" fmla="*/ 425 w 624"/>
                  <a:gd name="T33" fmla="*/ 198 h 1729"/>
                  <a:gd name="T34" fmla="*/ 397 w 624"/>
                  <a:gd name="T35" fmla="*/ 113 h 1729"/>
                  <a:gd name="T36" fmla="*/ 312 w 624"/>
                  <a:gd name="T37" fmla="*/ 0 h 1729"/>
                  <a:gd name="T38" fmla="*/ 227 w 624"/>
                  <a:gd name="T39" fmla="*/ 142 h 1729"/>
                  <a:gd name="T40" fmla="*/ 227 w 624"/>
                  <a:gd name="T41" fmla="*/ 227 h 1729"/>
                  <a:gd name="T42" fmla="*/ 29 w 624"/>
                  <a:gd name="T43" fmla="*/ 170 h 1729"/>
                  <a:gd name="T44" fmla="*/ 0 w 624"/>
                  <a:gd name="T45" fmla="*/ 312 h 1729"/>
                  <a:gd name="T46" fmla="*/ 29 w 624"/>
                  <a:gd name="T47" fmla="*/ 397 h 1729"/>
                  <a:gd name="T48" fmla="*/ 114 w 624"/>
                  <a:gd name="T49" fmla="*/ 425 h 1729"/>
                  <a:gd name="T50" fmla="*/ 170 w 624"/>
                  <a:gd name="T51" fmla="*/ 595 h 1729"/>
                  <a:gd name="T52" fmla="*/ 142 w 624"/>
                  <a:gd name="T53" fmla="*/ 708 h 1729"/>
                  <a:gd name="T54" fmla="*/ 227 w 624"/>
                  <a:gd name="T55" fmla="*/ 794 h 1729"/>
                  <a:gd name="T56" fmla="*/ 199 w 624"/>
                  <a:gd name="T57" fmla="*/ 935 h 1729"/>
                  <a:gd name="T58" fmla="*/ 85 w 624"/>
                  <a:gd name="T59" fmla="*/ 964 h 1729"/>
                  <a:gd name="T60" fmla="*/ 85 w 624"/>
                  <a:gd name="T61" fmla="*/ 1162 h 1729"/>
                  <a:gd name="T62" fmla="*/ 85 w 624"/>
                  <a:gd name="T63" fmla="*/ 1247 h 1729"/>
                  <a:gd name="T64" fmla="*/ 142 w 624"/>
                  <a:gd name="T65" fmla="*/ 1304 h 1729"/>
                  <a:gd name="T66" fmla="*/ 142 w 624"/>
                  <a:gd name="T67" fmla="*/ 1502 h 1729"/>
                  <a:gd name="T68" fmla="*/ 199 w 624"/>
                  <a:gd name="T69" fmla="*/ 1587 h 1729"/>
                  <a:gd name="T70" fmla="*/ 199 w 624"/>
                  <a:gd name="T71" fmla="*/ 1729 h 1729"/>
                  <a:gd name="T72" fmla="*/ 340 w 624"/>
                  <a:gd name="T73" fmla="*/ 1729 h 1729"/>
                  <a:gd name="T74" fmla="*/ 425 w 624"/>
                  <a:gd name="T75" fmla="*/ 1701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1729">
                    <a:moveTo>
                      <a:pt x="425" y="1701"/>
                    </a:moveTo>
                    <a:lnTo>
                      <a:pt x="482" y="1672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54" y="1559"/>
                    </a:lnTo>
                    <a:lnTo>
                      <a:pt x="397" y="1531"/>
                    </a:lnTo>
                    <a:lnTo>
                      <a:pt x="397" y="1502"/>
                    </a:lnTo>
                    <a:lnTo>
                      <a:pt x="425" y="1474"/>
                    </a:lnTo>
                    <a:lnTo>
                      <a:pt x="482" y="1474"/>
                    </a:lnTo>
                    <a:lnTo>
                      <a:pt x="510" y="1417"/>
                    </a:lnTo>
                    <a:lnTo>
                      <a:pt x="482" y="1361"/>
                    </a:lnTo>
                    <a:lnTo>
                      <a:pt x="510" y="1332"/>
                    </a:lnTo>
                    <a:lnTo>
                      <a:pt x="510" y="1275"/>
                    </a:lnTo>
                    <a:lnTo>
                      <a:pt x="482" y="1247"/>
                    </a:lnTo>
                    <a:lnTo>
                      <a:pt x="539" y="1162"/>
                    </a:lnTo>
                    <a:lnTo>
                      <a:pt x="567" y="1020"/>
                    </a:lnTo>
                    <a:lnTo>
                      <a:pt x="539" y="992"/>
                    </a:lnTo>
                    <a:lnTo>
                      <a:pt x="596" y="879"/>
                    </a:lnTo>
                    <a:lnTo>
                      <a:pt x="539" y="879"/>
                    </a:lnTo>
                    <a:lnTo>
                      <a:pt x="510" y="765"/>
                    </a:lnTo>
                    <a:lnTo>
                      <a:pt x="539" y="708"/>
                    </a:lnTo>
                    <a:lnTo>
                      <a:pt x="510" y="708"/>
                    </a:lnTo>
                    <a:lnTo>
                      <a:pt x="454" y="538"/>
                    </a:lnTo>
                    <a:lnTo>
                      <a:pt x="510" y="538"/>
                    </a:lnTo>
                    <a:lnTo>
                      <a:pt x="510" y="453"/>
                    </a:lnTo>
                    <a:lnTo>
                      <a:pt x="482" y="425"/>
                    </a:lnTo>
                    <a:lnTo>
                      <a:pt x="539" y="368"/>
                    </a:lnTo>
                    <a:lnTo>
                      <a:pt x="539" y="312"/>
                    </a:lnTo>
                    <a:lnTo>
                      <a:pt x="567" y="283"/>
                    </a:lnTo>
                    <a:lnTo>
                      <a:pt x="624" y="227"/>
                    </a:lnTo>
                    <a:lnTo>
                      <a:pt x="596" y="198"/>
                    </a:lnTo>
                    <a:lnTo>
                      <a:pt x="539" y="227"/>
                    </a:lnTo>
                    <a:lnTo>
                      <a:pt x="482" y="255"/>
                    </a:lnTo>
                    <a:lnTo>
                      <a:pt x="425" y="198"/>
                    </a:lnTo>
                    <a:lnTo>
                      <a:pt x="425" y="113"/>
                    </a:lnTo>
                    <a:lnTo>
                      <a:pt x="397" y="113"/>
                    </a:lnTo>
                    <a:lnTo>
                      <a:pt x="369" y="28"/>
                    </a:lnTo>
                    <a:lnTo>
                      <a:pt x="312" y="0"/>
                    </a:lnTo>
                    <a:lnTo>
                      <a:pt x="227" y="85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27" y="227"/>
                    </a:lnTo>
                    <a:lnTo>
                      <a:pt x="199" y="198"/>
                    </a:lnTo>
                    <a:lnTo>
                      <a:pt x="29" y="170"/>
                    </a:lnTo>
                    <a:lnTo>
                      <a:pt x="0" y="255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29" y="397"/>
                    </a:lnTo>
                    <a:lnTo>
                      <a:pt x="57" y="425"/>
                    </a:lnTo>
                    <a:lnTo>
                      <a:pt x="114" y="425"/>
                    </a:lnTo>
                    <a:lnTo>
                      <a:pt x="170" y="453"/>
                    </a:lnTo>
                    <a:lnTo>
                      <a:pt x="170" y="595"/>
                    </a:lnTo>
                    <a:lnTo>
                      <a:pt x="142" y="652"/>
                    </a:lnTo>
                    <a:lnTo>
                      <a:pt x="142" y="708"/>
                    </a:lnTo>
                    <a:lnTo>
                      <a:pt x="199" y="737"/>
                    </a:lnTo>
                    <a:lnTo>
                      <a:pt x="227" y="794"/>
                    </a:lnTo>
                    <a:lnTo>
                      <a:pt x="199" y="850"/>
                    </a:lnTo>
                    <a:lnTo>
                      <a:pt x="199" y="935"/>
                    </a:lnTo>
                    <a:lnTo>
                      <a:pt x="119" y="959"/>
                    </a:lnTo>
                    <a:lnTo>
                      <a:pt x="85" y="964"/>
                    </a:lnTo>
                    <a:lnTo>
                      <a:pt x="57" y="1049"/>
                    </a:lnTo>
                    <a:lnTo>
                      <a:pt x="85" y="1162"/>
                    </a:lnTo>
                    <a:lnTo>
                      <a:pt x="57" y="1219"/>
                    </a:lnTo>
                    <a:lnTo>
                      <a:pt x="85" y="1247"/>
                    </a:lnTo>
                    <a:lnTo>
                      <a:pt x="57" y="1304"/>
                    </a:lnTo>
                    <a:lnTo>
                      <a:pt x="142" y="1304"/>
                    </a:lnTo>
                    <a:lnTo>
                      <a:pt x="199" y="1474"/>
                    </a:lnTo>
                    <a:lnTo>
                      <a:pt x="142" y="1502"/>
                    </a:lnTo>
                    <a:lnTo>
                      <a:pt x="170" y="1531"/>
                    </a:lnTo>
                    <a:lnTo>
                      <a:pt x="199" y="1587"/>
                    </a:lnTo>
                    <a:lnTo>
                      <a:pt x="227" y="1672"/>
                    </a:lnTo>
                    <a:lnTo>
                      <a:pt x="199" y="1729"/>
                    </a:lnTo>
                    <a:lnTo>
                      <a:pt x="284" y="1729"/>
                    </a:lnTo>
                    <a:lnTo>
                      <a:pt x="340" y="1729"/>
                    </a:lnTo>
                    <a:lnTo>
                      <a:pt x="369" y="1672"/>
                    </a:lnTo>
                    <a:lnTo>
                      <a:pt x="425" y="170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43" name="Group 748">
              <a:extLst>
                <a:ext uri="{FF2B5EF4-FFF2-40B4-BE49-F238E27FC236}">
                  <a16:creationId xmlns:a16="http://schemas.microsoft.com/office/drawing/2014/main" id="{B8D98D50-79BF-479C-BC80-AAC2BB4080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5032" y="1183878"/>
              <a:ext cx="4816588" cy="5328069"/>
              <a:chOff x="1055" y="76"/>
              <a:chExt cx="5330" cy="5896"/>
            </a:xfrm>
          </p:grpSpPr>
          <p:sp>
            <p:nvSpPr>
              <p:cNvPr id="144" name="Freeform 699">
                <a:extLst>
                  <a:ext uri="{FF2B5EF4-FFF2-40B4-BE49-F238E27FC236}">
                    <a16:creationId xmlns:a16="http://schemas.microsoft.com/office/drawing/2014/main" id="{795DA5DE-161B-4E18-8E2A-EEDFFC2E5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" y="76"/>
                <a:ext cx="1673" cy="1474"/>
              </a:xfrm>
              <a:custGeom>
                <a:avLst/>
                <a:gdLst>
                  <a:gd name="T0" fmla="*/ 539 w 1673"/>
                  <a:gd name="T1" fmla="*/ 482 h 1474"/>
                  <a:gd name="T2" fmla="*/ 454 w 1673"/>
                  <a:gd name="T3" fmla="*/ 595 h 1474"/>
                  <a:gd name="T4" fmla="*/ 454 w 1673"/>
                  <a:gd name="T5" fmla="*/ 652 h 1474"/>
                  <a:gd name="T6" fmla="*/ 284 w 1673"/>
                  <a:gd name="T7" fmla="*/ 737 h 1474"/>
                  <a:gd name="T8" fmla="*/ 114 w 1673"/>
                  <a:gd name="T9" fmla="*/ 737 h 1474"/>
                  <a:gd name="T10" fmla="*/ 142 w 1673"/>
                  <a:gd name="T11" fmla="*/ 680 h 1474"/>
                  <a:gd name="T12" fmla="*/ 57 w 1673"/>
                  <a:gd name="T13" fmla="*/ 680 h 1474"/>
                  <a:gd name="T14" fmla="*/ 29 w 1673"/>
                  <a:gd name="T15" fmla="*/ 765 h 1474"/>
                  <a:gd name="T16" fmla="*/ 57 w 1673"/>
                  <a:gd name="T17" fmla="*/ 935 h 1474"/>
                  <a:gd name="T18" fmla="*/ 0 w 1673"/>
                  <a:gd name="T19" fmla="*/ 1049 h 1474"/>
                  <a:gd name="T20" fmla="*/ 114 w 1673"/>
                  <a:gd name="T21" fmla="*/ 1219 h 1474"/>
                  <a:gd name="T22" fmla="*/ 255 w 1673"/>
                  <a:gd name="T23" fmla="*/ 1332 h 1474"/>
                  <a:gd name="T24" fmla="*/ 255 w 1673"/>
                  <a:gd name="T25" fmla="*/ 1417 h 1474"/>
                  <a:gd name="T26" fmla="*/ 312 w 1673"/>
                  <a:gd name="T27" fmla="*/ 1474 h 1474"/>
                  <a:gd name="T28" fmla="*/ 454 w 1673"/>
                  <a:gd name="T29" fmla="*/ 1445 h 1474"/>
                  <a:gd name="T30" fmla="*/ 624 w 1673"/>
                  <a:gd name="T31" fmla="*/ 1360 h 1474"/>
                  <a:gd name="T32" fmla="*/ 766 w 1673"/>
                  <a:gd name="T33" fmla="*/ 1332 h 1474"/>
                  <a:gd name="T34" fmla="*/ 879 w 1673"/>
                  <a:gd name="T35" fmla="*/ 1389 h 1474"/>
                  <a:gd name="T36" fmla="*/ 1049 w 1673"/>
                  <a:gd name="T37" fmla="*/ 1275 h 1474"/>
                  <a:gd name="T38" fmla="*/ 1163 w 1673"/>
                  <a:gd name="T39" fmla="*/ 1275 h 1474"/>
                  <a:gd name="T40" fmla="*/ 1276 w 1673"/>
                  <a:gd name="T41" fmla="*/ 1077 h 1474"/>
                  <a:gd name="T42" fmla="*/ 1389 w 1673"/>
                  <a:gd name="T43" fmla="*/ 964 h 1474"/>
                  <a:gd name="T44" fmla="*/ 1446 w 1673"/>
                  <a:gd name="T45" fmla="*/ 964 h 1474"/>
                  <a:gd name="T46" fmla="*/ 1446 w 1673"/>
                  <a:gd name="T47" fmla="*/ 907 h 1474"/>
                  <a:gd name="T48" fmla="*/ 1361 w 1673"/>
                  <a:gd name="T49" fmla="*/ 822 h 1474"/>
                  <a:gd name="T50" fmla="*/ 1361 w 1673"/>
                  <a:gd name="T51" fmla="*/ 708 h 1474"/>
                  <a:gd name="T52" fmla="*/ 1418 w 1673"/>
                  <a:gd name="T53" fmla="*/ 680 h 1474"/>
                  <a:gd name="T54" fmla="*/ 1418 w 1673"/>
                  <a:gd name="T55" fmla="*/ 623 h 1474"/>
                  <a:gd name="T56" fmla="*/ 1474 w 1673"/>
                  <a:gd name="T57" fmla="*/ 623 h 1474"/>
                  <a:gd name="T58" fmla="*/ 1560 w 1673"/>
                  <a:gd name="T59" fmla="*/ 680 h 1474"/>
                  <a:gd name="T60" fmla="*/ 1531 w 1673"/>
                  <a:gd name="T61" fmla="*/ 567 h 1474"/>
                  <a:gd name="T62" fmla="*/ 1588 w 1673"/>
                  <a:gd name="T63" fmla="*/ 482 h 1474"/>
                  <a:gd name="T64" fmla="*/ 1503 w 1673"/>
                  <a:gd name="T65" fmla="*/ 425 h 1474"/>
                  <a:gd name="T66" fmla="*/ 1503 w 1673"/>
                  <a:gd name="T67" fmla="*/ 283 h 1474"/>
                  <a:gd name="T68" fmla="*/ 1588 w 1673"/>
                  <a:gd name="T69" fmla="*/ 226 h 1474"/>
                  <a:gd name="T70" fmla="*/ 1673 w 1673"/>
                  <a:gd name="T71" fmla="*/ 56 h 1474"/>
                  <a:gd name="T72" fmla="*/ 1616 w 1673"/>
                  <a:gd name="T73" fmla="*/ 0 h 1474"/>
                  <a:gd name="T74" fmla="*/ 1588 w 1673"/>
                  <a:gd name="T75" fmla="*/ 56 h 1474"/>
                  <a:gd name="T76" fmla="*/ 1474 w 1673"/>
                  <a:gd name="T77" fmla="*/ 85 h 1474"/>
                  <a:gd name="T78" fmla="*/ 1276 w 1673"/>
                  <a:gd name="T79" fmla="*/ 170 h 1474"/>
                  <a:gd name="T80" fmla="*/ 1248 w 1673"/>
                  <a:gd name="T81" fmla="*/ 113 h 1474"/>
                  <a:gd name="T82" fmla="*/ 1163 w 1673"/>
                  <a:gd name="T83" fmla="*/ 198 h 1474"/>
                  <a:gd name="T84" fmla="*/ 993 w 1673"/>
                  <a:gd name="T85" fmla="*/ 226 h 1474"/>
                  <a:gd name="T86" fmla="*/ 1049 w 1673"/>
                  <a:gd name="T87" fmla="*/ 255 h 1474"/>
                  <a:gd name="T88" fmla="*/ 879 w 1673"/>
                  <a:gd name="T89" fmla="*/ 425 h 1474"/>
                  <a:gd name="T90" fmla="*/ 794 w 1673"/>
                  <a:gd name="T91" fmla="*/ 425 h 1474"/>
                  <a:gd name="T92" fmla="*/ 737 w 1673"/>
                  <a:gd name="T93" fmla="*/ 510 h 1474"/>
                  <a:gd name="T94" fmla="*/ 681 w 1673"/>
                  <a:gd name="T95" fmla="*/ 482 h 1474"/>
                  <a:gd name="T96" fmla="*/ 539 w 1673"/>
                  <a:gd name="T97" fmla="*/ 482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73" h="1474">
                    <a:moveTo>
                      <a:pt x="539" y="482"/>
                    </a:moveTo>
                    <a:lnTo>
                      <a:pt x="454" y="595"/>
                    </a:lnTo>
                    <a:lnTo>
                      <a:pt x="454" y="652"/>
                    </a:lnTo>
                    <a:lnTo>
                      <a:pt x="284" y="737"/>
                    </a:lnTo>
                    <a:lnTo>
                      <a:pt x="114" y="737"/>
                    </a:lnTo>
                    <a:lnTo>
                      <a:pt x="142" y="680"/>
                    </a:lnTo>
                    <a:lnTo>
                      <a:pt x="57" y="680"/>
                    </a:lnTo>
                    <a:lnTo>
                      <a:pt x="29" y="765"/>
                    </a:lnTo>
                    <a:lnTo>
                      <a:pt x="57" y="935"/>
                    </a:lnTo>
                    <a:lnTo>
                      <a:pt x="0" y="1049"/>
                    </a:lnTo>
                    <a:lnTo>
                      <a:pt x="114" y="1219"/>
                    </a:lnTo>
                    <a:lnTo>
                      <a:pt x="255" y="1332"/>
                    </a:lnTo>
                    <a:lnTo>
                      <a:pt x="255" y="1417"/>
                    </a:lnTo>
                    <a:lnTo>
                      <a:pt x="312" y="1474"/>
                    </a:lnTo>
                    <a:lnTo>
                      <a:pt x="454" y="1445"/>
                    </a:lnTo>
                    <a:lnTo>
                      <a:pt x="624" y="1360"/>
                    </a:lnTo>
                    <a:lnTo>
                      <a:pt x="766" y="1332"/>
                    </a:lnTo>
                    <a:lnTo>
                      <a:pt x="879" y="1389"/>
                    </a:lnTo>
                    <a:lnTo>
                      <a:pt x="1049" y="1275"/>
                    </a:lnTo>
                    <a:lnTo>
                      <a:pt x="1163" y="1275"/>
                    </a:lnTo>
                    <a:lnTo>
                      <a:pt x="1276" y="1077"/>
                    </a:lnTo>
                    <a:lnTo>
                      <a:pt x="1389" y="964"/>
                    </a:lnTo>
                    <a:lnTo>
                      <a:pt x="1446" y="964"/>
                    </a:lnTo>
                    <a:lnTo>
                      <a:pt x="1446" y="907"/>
                    </a:lnTo>
                    <a:lnTo>
                      <a:pt x="1361" y="822"/>
                    </a:lnTo>
                    <a:lnTo>
                      <a:pt x="1361" y="708"/>
                    </a:lnTo>
                    <a:lnTo>
                      <a:pt x="1418" y="680"/>
                    </a:lnTo>
                    <a:lnTo>
                      <a:pt x="1418" y="623"/>
                    </a:lnTo>
                    <a:lnTo>
                      <a:pt x="1474" y="623"/>
                    </a:lnTo>
                    <a:lnTo>
                      <a:pt x="1560" y="680"/>
                    </a:lnTo>
                    <a:lnTo>
                      <a:pt x="1531" y="567"/>
                    </a:lnTo>
                    <a:lnTo>
                      <a:pt x="1588" y="482"/>
                    </a:lnTo>
                    <a:lnTo>
                      <a:pt x="1503" y="425"/>
                    </a:lnTo>
                    <a:lnTo>
                      <a:pt x="1503" y="283"/>
                    </a:lnTo>
                    <a:lnTo>
                      <a:pt x="1588" y="226"/>
                    </a:lnTo>
                    <a:lnTo>
                      <a:pt x="1673" y="56"/>
                    </a:lnTo>
                    <a:lnTo>
                      <a:pt x="1616" y="0"/>
                    </a:lnTo>
                    <a:lnTo>
                      <a:pt x="1588" y="56"/>
                    </a:lnTo>
                    <a:lnTo>
                      <a:pt x="1474" y="85"/>
                    </a:lnTo>
                    <a:lnTo>
                      <a:pt x="1276" y="170"/>
                    </a:lnTo>
                    <a:lnTo>
                      <a:pt x="1248" y="113"/>
                    </a:lnTo>
                    <a:lnTo>
                      <a:pt x="1163" y="198"/>
                    </a:lnTo>
                    <a:lnTo>
                      <a:pt x="993" y="226"/>
                    </a:lnTo>
                    <a:lnTo>
                      <a:pt x="1049" y="255"/>
                    </a:lnTo>
                    <a:lnTo>
                      <a:pt x="879" y="425"/>
                    </a:lnTo>
                    <a:lnTo>
                      <a:pt x="794" y="425"/>
                    </a:lnTo>
                    <a:lnTo>
                      <a:pt x="737" y="510"/>
                    </a:lnTo>
                    <a:lnTo>
                      <a:pt x="681" y="482"/>
                    </a:lnTo>
                    <a:lnTo>
                      <a:pt x="539" y="48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" name="Freeform 700">
                <a:extLst>
                  <a:ext uri="{FF2B5EF4-FFF2-40B4-BE49-F238E27FC236}">
                    <a16:creationId xmlns:a16="http://schemas.microsoft.com/office/drawing/2014/main" id="{7149A6BA-BDAB-4952-8B21-0512EC9425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8" y="132"/>
                <a:ext cx="538" cy="624"/>
              </a:xfrm>
              <a:custGeom>
                <a:avLst/>
                <a:gdLst>
                  <a:gd name="T0" fmla="*/ 85 w 538"/>
                  <a:gd name="T1" fmla="*/ 426 h 624"/>
                  <a:gd name="T2" fmla="*/ 170 w 538"/>
                  <a:gd name="T3" fmla="*/ 482 h 624"/>
                  <a:gd name="T4" fmla="*/ 255 w 538"/>
                  <a:gd name="T5" fmla="*/ 482 h 624"/>
                  <a:gd name="T6" fmla="*/ 340 w 538"/>
                  <a:gd name="T7" fmla="*/ 397 h 624"/>
                  <a:gd name="T8" fmla="*/ 368 w 538"/>
                  <a:gd name="T9" fmla="*/ 426 h 624"/>
                  <a:gd name="T10" fmla="*/ 340 w 538"/>
                  <a:gd name="T11" fmla="*/ 511 h 624"/>
                  <a:gd name="T12" fmla="*/ 368 w 538"/>
                  <a:gd name="T13" fmla="*/ 539 h 624"/>
                  <a:gd name="T14" fmla="*/ 397 w 538"/>
                  <a:gd name="T15" fmla="*/ 511 h 624"/>
                  <a:gd name="T16" fmla="*/ 425 w 538"/>
                  <a:gd name="T17" fmla="*/ 539 h 624"/>
                  <a:gd name="T18" fmla="*/ 425 w 538"/>
                  <a:gd name="T19" fmla="*/ 624 h 624"/>
                  <a:gd name="T20" fmla="*/ 482 w 538"/>
                  <a:gd name="T21" fmla="*/ 596 h 624"/>
                  <a:gd name="T22" fmla="*/ 453 w 538"/>
                  <a:gd name="T23" fmla="*/ 511 h 624"/>
                  <a:gd name="T24" fmla="*/ 538 w 538"/>
                  <a:gd name="T25" fmla="*/ 397 h 624"/>
                  <a:gd name="T26" fmla="*/ 397 w 538"/>
                  <a:gd name="T27" fmla="*/ 341 h 624"/>
                  <a:gd name="T28" fmla="*/ 425 w 538"/>
                  <a:gd name="T29" fmla="*/ 284 h 624"/>
                  <a:gd name="T30" fmla="*/ 397 w 538"/>
                  <a:gd name="T31" fmla="*/ 227 h 624"/>
                  <a:gd name="T32" fmla="*/ 340 w 538"/>
                  <a:gd name="T33" fmla="*/ 199 h 624"/>
                  <a:gd name="T34" fmla="*/ 368 w 538"/>
                  <a:gd name="T35" fmla="*/ 142 h 624"/>
                  <a:gd name="T36" fmla="*/ 255 w 538"/>
                  <a:gd name="T37" fmla="*/ 142 h 624"/>
                  <a:gd name="T38" fmla="*/ 255 w 538"/>
                  <a:gd name="T39" fmla="*/ 57 h 624"/>
                  <a:gd name="T40" fmla="*/ 170 w 538"/>
                  <a:gd name="T41" fmla="*/ 0 h 624"/>
                  <a:gd name="T42" fmla="*/ 85 w 538"/>
                  <a:gd name="T43" fmla="*/ 170 h 624"/>
                  <a:gd name="T44" fmla="*/ 0 w 538"/>
                  <a:gd name="T45" fmla="*/ 227 h 624"/>
                  <a:gd name="T46" fmla="*/ 0 w 538"/>
                  <a:gd name="T47" fmla="*/ 369 h 624"/>
                  <a:gd name="T48" fmla="*/ 85 w 538"/>
                  <a:gd name="T49" fmla="*/ 426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38" h="624">
                    <a:moveTo>
                      <a:pt x="85" y="426"/>
                    </a:moveTo>
                    <a:lnTo>
                      <a:pt x="170" y="482"/>
                    </a:lnTo>
                    <a:lnTo>
                      <a:pt x="255" y="482"/>
                    </a:lnTo>
                    <a:lnTo>
                      <a:pt x="340" y="397"/>
                    </a:lnTo>
                    <a:lnTo>
                      <a:pt x="368" y="426"/>
                    </a:lnTo>
                    <a:lnTo>
                      <a:pt x="340" y="511"/>
                    </a:lnTo>
                    <a:lnTo>
                      <a:pt x="368" y="539"/>
                    </a:lnTo>
                    <a:lnTo>
                      <a:pt x="397" y="511"/>
                    </a:lnTo>
                    <a:lnTo>
                      <a:pt x="425" y="539"/>
                    </a:lnTo>
                    <a:lnTo>
                      <a:pt x="425" y="624"/>
                    </a:lnTo>
                    <a:lnTo>
                      <a:pt x="482" y="596"/>
                    </a:lnTo>
                    <a:lnTo>
                      <a:pt x="453" y="511"/>
                    </a:lnTo>
                    <a:lnTo>
                      <a:pt x="538" y="397"/>
                    </a:lnTo>
                    <a:lnTo>
                      <a:pt x="397" y="341"/>
                    </a:lnTo>
                    <a:lnTo>
                      <a:pt x="425" y="284"/>
                    </a:lnTo>
                    <a:lnTo>
                      <a:pt x="397" y="227"/>
                    </a:lnTo>
                    <a:lnTo>
                      <a:pt x="340" y="199"/>
                    </a:lnTo>
                    <a:lnTo>
                      <a:pt x="368" y="142"/>
                    </a:lnTo>
                    <a:lnTo>
                      <a:pt x="255" y="142"/>
                    </a:lnTo>
                    <a:lnTo>
                      <a:pt x="255" y="57"/>
                    </a:lnTo>
                    <a:lnTo>
                      <a:pt x="170" y="0"/>
                    </a:lnTo>
                    <a:lnTo>
                      <a:pt x="85" y="170"/>
                    </a:lnTo>
                    <a:lnTo>
                      <a:pt x="0" y="227"/>
                    </a:lnTo>
                    <a:lnTo>
                      <a:pt x="0" y="369"/>
                    </a:lnTo>
                    <a:lnTo>
                      <a:pt x="85" y="42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6" name="Freeform 702">
                <a:extLst>
                  <a:ext uri="{FF2B5EF4-FFF2-40B4-BE49-F238E27FC236}">
                    <a16:creationId xmlns:a16="http://schemas.microsoft.com/office/drawing/2014/main" id="{0D1EDCBE-241B-453E-8BDC-1A3E76198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1" y="1040"/>
                <a:ext cx="680" cy="907"/>
              </a:xfrm>
              <a:custGeom>
                <a:avLst/>
                <a:gdLst>
                  <a:gd name="T0" fmla="*/ 680 w 680"/>
                  <a:gd name="T1" fmla="*/ 0 h 907"/>
                  <a:gd name="T2" fmla="*/ 623 w 680"/>
                  <a:gd name="T3" fmla="*/ 0 h 907"/>
                  <a:gd name="T4" fmla="*/ 510 w 680"/>
                  <a:gd name="T5" fmla="*/ 113 h 907"/>
                  <a:gd name="T6" fmla="*/ 397 w 680"/>
                  <a:gd name="T7" fmla="*/ 311 h 907"/>
                  <a:gd name="T8" fmla="*/ 283 w 680"/>
                  <a:gd name="T9" fmla="*/ 311 h 907"/>
                  <a:gd name="T10" fmla="*/ 113 w 680"/>
                  <a:gd name="T11" fmla="*/ 425 h 907"/>
                  <a:gd name="T12" fmla="*/ 0 w 680"/>
                  <a:gd name="T13" fmla="*/ 368 h 907"/>
                  <a:gd name="T14" fmla="*/ 56 w 680"/>
                  <a:gd name="T15" fmla="*/ 538 h 907"/>
                  <a:gd name="T16" fmla="*/ 28 w 680"/>
                  <a:gd name="T17" fmla="*/ 595 h 907"/>
                  <a:gd name="T18" fmla="*/ 56 w 680"/>
                  <a:gd name="T19" fmla="*/ 623 h 907"/>
                  <a:gd name="T20" fmla="*/ 28 w 680"/>
                  <a:gd name="T21" fmla="*/ 708 h 907"/>
                  <a:gd name="T22" fmla="*/ 85 w 680"/>
                  <a:gd name="T23" fmla="*/ 793 h 907"/>
                  <a:gd name="T24" fmla="*/ 85 w 680"/>
                  <a:gd name="T25" fmla="*/ 850 h 907"/>
                  <a:gd name="T26" fmla="*/ 255 w 680"/>
                  <a:gd name="T27" fmla="*/ 907 h 907"/>
                  <a:gd name="T28" fmla="*/ 340 w 680"/>
                  <a:gd name="T29" fmla="*/ 850 h 907"/>
                  <a:gd name="T30" fmla="*/ 368 w 680"/>
                  <a:gd name="T31" fmla="*/ 765 h 907"/>
                  <a:gd name="T32" fmla="*/ 425 w 680"/>
                  <a:gd name="T33" fmla="*/ 737 h 907"/>
                  <a:gd name="T34" fmla="*/ 425 w 680"/>
                  <a:gd name="T35" fmla="*/ 680 h 907"/>
                  <a:gd name="T36" fmla="*/ 538 w 680"/>
                  <a:gd name="T37" fmla="*/ 567 h 907"/>
                  <a:gd name="T38" fmla="*/ 538 w 680"/>
                  <a:gd name="T39" fmla="*/ 510 h 907"/>
                  <a:gd name="T40" fmla="*/ 623 w 680"/>
                  <a:gd name="T41" fmla="*/ 510 h 907"/>
                  <a:gd name="T42" fmla="*/ 595 w 680"/>
                  <a:gd name="T43" fmla="*/ 396 h 907"/>
                  <a:gd name="T44" fmla="*/ 538 w 680"/>
                  <a:gd name="T45" fmla="*/ 396 h 907"/>
                  <a:gd name="T46" fmla="*/ 482 w 680"/>
                  <a:gd name="T47" fmla="*/ 311 h 907"/>
                  <a:gd name="T48" fmla="*/ 510 w 680"/>
                  <a:gd name="T49" fmla="*/ 255 h 907"/>
                  <a:gd name="T50" fmla="*/ 595 w 680"/>
                  <a:gd name="T51" fmla="*/ 255 h 907"/>
                  <a:gd name="T52" fmla="*/ 567 w 680"/>
                  <a:gd name="T53" fmla="*/ 198 h 907"/>
                  <a:gd name="T54" fmla="*/ 623 w 680"/>
                  <a:gd name="T55" fmla="*/ 198 h 907"/>
                  <a:gd name="T56" fmla="*/ 680 w 680"/>
                  <a:gd name="T5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0" h="907">
                    <a:moveTo>
                      <a:pt x="680" y="0"/>
                    </a:moveTo>
                    <a:lnTo>
                      <a:pt x="623" y="0"/>
                    </a:lnTo>
                    <a:lnTo>
                      <a:pt x="510" y="113"/>
                    </a:lnTo>
                    <a:lnTo>
                      <a:pt x="397" y="311"/>
                    </a:lnTo>
                    <a:lnTo>
                      <a:pt x="283" y="311"/>
                    </a:lnTo>
                    <a:lnTo>
                      <a:pt x="113" y="425"/>
                    </a:lnTo>
                    <a:lnTo>
                      <a:pt x="0" y="368"/>
                    </a:lnTo>
                    <a:lnTo>
                      <a:pt x="56" y="538"/>
                    </a:lnTo>
                    <a:lnTo>
                      <a:pt x="28" y="595"/>
                    </a:lnTo>
                    <a:lnTo>
                      <a:pt x="56" y="623"/>
                    </a:lnTo>
                    <a:lnTo>
                      <a:pt x="28" y="708"/>
                    </a:lnTo>
                    <a:lnTo>
                      <a:pt x="85" y="793"/>
                    </a:lnTo>
                    <a:lnTo>
                      <a:pt x="85" y="850"/>
                    </a:lnTo>
                    <a:lnTo>
                      <a:pt x="255" y="907"/>
                    </a:lnTo>
                    <a:lnTo>
                      <a:pt x="340" y="850"/>
                    </a:lnTo>
                    <a:lnTo>
                      <a:pt x="368" y="765"/>
                    </a:lnTo>
                    <a:lnTo>
                      <a:pt x="425" y="737"/>
                    </a:lnTo>
                    <a:lnTo>
                      <a:pt x="425" y="680"/>
                    </a:lnTo>
                    <a:lnTo>
                      <a:pt x="538" y="567"/>
                    </a:lnTo>
                    <a:lnTo>
                      <a:pt x="538" y="510"/>
                    </a:lnTo>
                    <a:lnTo>
                      <a:pt x="623" y="510"/>
                    </a:lnTo>
                    <a:lnTo>
                      <a:pt x="595" y="396"/>
                    </a:lnTo>
                    <a:lnTo>
                      <a:pt x="538" y="396"/>
                    </a:lnTo>
                    <a:lnTo>
                      <a:pt x="482" y="311"/>
                    </a:lnTo>
                    <a:lnTo>
                      <a:pt x="510" y="255"/>
                    </a:lnTo>
                    <a:lnTo>
                      <a:pt x="595" y="255"/>
                    </a:lnTo>
                    <a:lnTo>
                      <a:pt x="567" y="198"/>
                    </a:lnTo>
                    <a:lnTo>
                      <a:pt x="623" y="198"/>
                    </a:lnTo>
                    <a:lnTo>
                      <a:pt x="680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7" name="Freeform 703">
                <a:extLst>
                  <a:ext uri="{FF2B5EF4-FFF2-40B4-BE49-F238E27FC236}">
                    <a16:creationId xmlns:a16="http://schemas.microsoft.com/office/drawing/2014/main" id="{C6494707-89F9-4BA9-88E2-880EB8D8F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6" y="529"/>
                <a:ext cx="510" cy="709"/>
              </a:xfrm>
              <a:custGeom>
                <a:avLst/>
                <a:gdLst>
                  <a:gd name="T0" fmla="*/ 28 w 510"/>
                  <a:gd name="T1" fmla="*/ 709 h 709"/>
                  <a:gd name="T2" fmla="*/ 142 w 510"/>
                  <a:gd name="T3" fmla="*/ 652 h 709"/>
                  <a:gd name="T4" fmla="*/ 170 w 510"/>
                  <a:gd name="T5" fmla="*/ 681 h 709"/>
                  <a:gd name="T6" fmla="*/ 227 w 510"/>
                  <a:gd name="T7" fmla="*/ 539 h 709"/>
                  <a:gd name="T8" fmla="*/ 255 w 510"/>
                  <a:gd name="T9" fmla="*/ 539 h 709"/>
                  <a:gd name="T10" fmla="*/ 312 w 510"/>
                  <a:gd name="T11" fmla="*/ 454 h 709"/>
                  <a:gd name="T12" fmla="*/ 340 w 510"/>
                  <a:gd name="T13" fmla="*/ 454 h 709"/>
                  <a:gd name="T14" fmla="*/ 397 w 510"/>
                  <a:gd name="T15" fmla="*/ 255 h 709"/>
                  <a:gd name="T16" fmla="*/ 454 w 510"/>
                  <a:gd name="T17" fmla="*/ 170 h 709"/>
                  <a:gd name="T18" fmla="*/ 510 w 510"/>
                  <a:gd name="T19" fmla="*/ 170 h 709"/>
                  <a:gd name="T20" fmla="*/ 510 w 510"/>
                  <a:gd name="T21" fmla="*/ 142 h 709"/>
                  <a:gd name="T22" fmla="*/ 482 w 510"/>
                  <a:gd name="T23" fmla="*/ 114 h 709"/>
                  <a:gd name="T24" fmla="*/ 510 w 510"/>
                  <a:gd name="T25" fmla="*/ 29 h 709"/>
                  <a:gd name="T26" fmla="*/ 482 w 510"/>
                  <a:gd name="T27" fmla="*/ 0 h 709"/>
                  <a:gd name="T28" fmla="*/ 397 w 510"/>
                  <a:gd name="T29" fmla="*/ 85 h 709"/>
                  <a:gd name="T30" fmla="*/ 312 w 510"/>
                  <a:gd name="T31" fmla="*/ 85 h 709"/>
                  <a:gd name="T32" fmla="*/ 227 w 510"/>
                  <a:gd name="T33" fmla="*/ 29 h 709"/>
                  <a:gd name="T34" fmla="*/ 170 w 510"/>
                  <a:gd name="T35" fmla="*/ 114 h 709"/>
                  <a:gd name="T36" fmla="*/ 199 w 510"/>
                  <a:gd name="T37" fmla="*/ 227 h 709"/>
                  <a:gd name="T38" fmla="*/ 113 w 510"/>
                  <a:gd name="T39" fmla="*/ 170 h 709"/>
                  <a:gd name="T40" fmla="*/ 57 w 510"/>
                  <a:gd name="T41" fmla="*/ 170 h 709"/>
                  <a:gd name="T42" fmla="*/ 57 w 510"/>
                  <a:gd name="T43" fmla="*/ 227 h 709"/>
                  <a:gd name="T44" fmla="*/ 0 w 510"/>
                  <a:gd name="T45" fmla="*/ 255 h 709"/>
                  <a:gd name="T46" fmla="*/ 0 w 510"/>
                  <a:gd name="T47" fmla="*/ 369 h 709"/>
                  <a:gd name="T48" fmla="*/ 85 w 510"/>
                  <a:gd name="T49" fmla="*/ 454 h 709"/>
                  <a:gd name="T50" fmla="*/ 85 w 510"/>
                  <a:gd name="T51" fmla="*/ 511 h 709"/>
                  <a:gd name="T52" fmla="*/ 28 w 510"/>
                  <a:gd name="T53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709">
                    <a:moveTo>
                      <a:pt x="28" y="709"/>
                    </a:moveTo>
                    <a:lnTo>
                      <a:pt x="142" y="652"/>
                    </a:lnTo>
                    <a:lnTo>
                      <a:pt x="170" y="681"/>
                    </a:lnTo>
                    <a:lnTo>
                      <a:pt x="227" y="539"/>
                    </a:lnTo>
                    <a:lnTo>
                      <a:pt x="255" y="539"/>
                    </a:lnTo>
                    <a:lnTo>
                      <a:pt x="312" y="454"/>
                    </a:lnTo>
                    <a:lnTo>
                      <a:pt x="340" y="454"/>
                    </a:lnTo>
                    <a:lnTo>
                      <a:pt x="397" y="255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42"/>
                    </a:lnTo>
                    <a:lnTo>
                      <a:pt x="482" y="114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397" y="85"/>
                    </a:lnTo>
                    <a:lnTo>
                      <a:pt x="312" y="85"/>
                    </a:lnTo>
                    <a:lnTo>
                      <a:pt x="227" y="29"/>
                    </a:lnTo>
                    <a:lnTo>
                      <a:pt x="170" y="114"/>
                    </a:lnTo>
                    <a:lnTo>
                      <a:pt x="199" y="227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55"/>
                    </a:lnTo>
                    <a:lnTo>
                      <a:pt x="0" y="369"/>
                    </a:lnTo>
                    <a:lnTo>
                      <a:pt x="85" y="454"/>
                    </a:lnTo>
                    <a:lnTo>
                      <a:pt x="85" y="511"/>
                    </a:lnTo>
                    <a:lnTo>
                      <a:pt x="28" y="70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8" name="Freeform 705">
                <a:extLst>
                  <a:ext uri="{FF2B5EF4-FFF2-40B4-BE49-F238E27FC236}">
                    <a16:creationId xmlns:a16="http://schemas.microsoft.com/office/drawing/2014/main" id="{FC010ECA-E067-481B-B745-A980E3E04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6" y="1068"/>
                <a:ext cx="737" cy="794"/>
              </a:xfrm>
              <a:custGeom>
                <a:avLst/>
                <a:gdLst>
                  <a:gd name="T0" fmla="*/ 0 w 737"/>
                  <a:gd name="T1" fmla="*/ 709 h 794"/>
                  <a:gd name="T2" fmla="*/ 0 w 737"/>
                  <a:gd name="T3" fmla="*/ 652 h 794"/>
                  <a:gd name="T4" fmla="*/ 113 w 737"/>
                  <a:gd name="T5" fmla="*/ 539 h 794"/>
                  <a:gd name="T6" fmla="*/ 113 w 737"/>
                  <a:gd name="T7" fmla="*/ 482 h 794"/>
                  <a:gd name="T8" fmla="*/ 198 w 737"/>
                  <a:gd name="T9" fmla="*/ 482 h 794"/>
                  <a:gd name="T10" fmla="*/ 170 w 737"/>
                  <a:gd name="T11" fmla="*/ 368 h 794"/>
                  <a:gd name="T12" fmla="*/ 113 w 737"/>
                  <a:gd name="T13" fmla="*/ 368 h 794"/>
                  <a:gd name="T14" fmla="*/ 57 w 737"/>
                  <a:gd name="T15" fmla="*/ 283 h 794"/>
                  <a:gd name="T16" fmla="*/ 85 w 737"/>
                  <a:gd name="T17" fmla="*/ 227 h 794"/>
                  <a:gd name="T18" fmla="*/ 170 w 737"/>
                  <a:gd name="T19" fmla="*/ 227 h 794"/>
                  <a:gd name="T20" fmla="*/ 198 w 737"/>
                  <a:gd name="T21" fmla="*/ 198 h 794"/>
                  <a:gd name="T22" fmla="*/ 283 w 737"/>
                  <a:gd name="T23" fmla="*/ 227 h 794"/>
                  <a:gd name="T24" fmla="*/ 312 w 737"/>
                  <a:gd name="T25" fmla="*/ 340 h 794"/>
                  <a:gd name="T26" fmla="*/ 340 w 737"/>
                  <a:gd name="T27" fmla="*/ 340 h 794"/>
                  <a:gd name="T28" fmla="*/ 397 w 737"/>
                  <a:gd name="T29" fmla="*/ 283 h 794"/>
                  <a:gd name="T30" fmla="*/ 369 w 737"/>
                  <a:gd name="T31" fmla="*/ 255 h 794"/>
                  <a:gd name="T32" fmla="*/ 340 w 737"/>
                  <a:gd name="T33" fmla="*/ 255 h 794"/>
                  <a:gd name="T34" fmla="*/ 369 w 737"/>
                  <a:gd name="T35" fmla="*/ 198 h 794"/>
                  <a:gd name="T36" fmla="*/ 454 w 737"/>
                  <a:gd name="T37" fmla="*/ 170 h 794"/>
                  <a:gd name="T38" fmla="*/ 482 w 737"/>
                  <a:gd name="T39" fmla="*/ 142 h 794"/>
                  <a:gd name="T40" fmla="*/ 454 w 737"/>
                  <a:gd name="T41" fmla="*/ 85 h 794"/>
                  <a:gd name="T42" fmla="*/ 510 w 737"/>
                  <a:gd name="T43" fmla="*/ 85 h 794"/>
                  <a:gd name="T44" fmla="*/ 595 w 737"/>
                  <a:gd name="T45" fmla="*/ 0 h 794"/>
                  <a:gd name="T46" fmla="*/ 595 w 737"/>
                  <a:gd name="T47" fmla="*/ 28 h 794"/>
                  <a:gd name="T48" fmla="*/ 595 w 737"/>
                  <a:gd name="T49" fmla="*/ 85 h 794"/>
                  <a:gd name="T50" fmla="*/ 567 w 737"/>
                  <a:gd name="T51" fmla="*/ 85 h 794"/>
                  <a:gd name="T52" fmla="*/ 595 w 737"/>
                  <a:gd name="T53" fmla="*/ 142 h 794"/>
                  <a:gd name="T54" fmla="*/ 567 w 737"/>
                  <a:gd name="T55" fmla="*/ 170 h 794"/>
                  <a:gd name="T56" fmla="*/ 652 w 737"/>
                  <a:gd name="T57" fmla="*/ 170 h 794"/>
                  <a:gd name="T58" fmla="*/ 652 w 737"/>
                  <a:gd name="T59" fmla="*/ 198 h 794"/>
                  <a:gd name="T60" fmla="*/ 680 w 737"/>
                  <a:gd name="T61" fmla="*/ 227 h 794"/>
                  <a:gd name="T62" fmla="*/ 624 w 737"/>
                  <a:gd name="T63" fmla="*/ 255 h 794"/>
                  <a:gd name="T64" fmla="*/ 567 w 737"/>
                  <a:gd name="T65" fmla="*/ 255 h 794"/>
                  <a:gd name="T66" fmla="*/ 567 w 737"/>
                  <a:gd name="T67" fmla="*/ 227 h 794"/>
                  <a:gd name="T68" fmla="*/ 510 w 737"/>
                  <a:gd name="T69" fmla="*/ 227 h 794"/>
                  <a:gd name="T70" fmla="*/ 510 w 737"/>
                  <a:gd name="T71" fmla="*/ 283 h 794"/>
                  <a:gd name="T72" fmla="*/ 539 w 737"/>
                  <a:gd name="T73" fmla="*/ 368 h 794"/>
                  <a:gd name="T74" fmla="*/ 652 w 737"/>
                  <a:gd name="T75" fmla="*/ 368 h 794"/>
                  <a:gd name="T76" fmla="*/ 680 w 737"/>
                  <a:gd name="T77" fmla="*/ 425 h 794"/>
                  <a:gd name="T78" fmla="*/ 737 w 737"/>
                  <a:gd name="T79" fmla="*/ 482 h 794"/>
                  <a:gd name="T80" fmla="*/ 737 w 737"/>
                  <a:gd name="T81" fmla="*/ 539 h 794"/>
                  <a:gd name="T82" fmla="*/ 709 w 737"/>
                  <a:gd name="T83" fmla="*/ 595 h 794"/>
                  <a:gd name="T84" fmla="*/ 652 w 737"/>
                  <a:gd name="T85" fmla="*/ 595 h 794"/>
                  <a:gd name="T86" fmla="*/ 567 w 737"/>
                  <a:gd name="T87" fmla="*/ 482 h 794"/>
                  <a:gd name="T88" fmla="*/ 539 w 737"/>
                  <a:gd name="T89" fmla="*/ 510 h 794"/>
                  <a:gd name="T90" fmla="*/ 482 w 737"/>
                  <a:gd name="T91" fmla="*/ 482 h 794"/>
                  <a:gd name="T92" fmla="*/ 425 w 737"/>
                  <a:gd name="T93" fmla="*/ 595 h 794"/>
                  <a:gd name="T94" fmla="*/ 340 w 737"/>
                  <a:gd name="T95" fmla="*/ 595 h 794"/>
                  <a:gd name="T96" fmla="*/ 340 w 737"/>
                  <a:gd name="T97" fmla="*/ 652 h 794"/>
                  <a:gd name="T98" fmla="*/ 283 w 737"/>
                  <a:gd name="T99" fmla="*/ 709 h 794"/>
                  <a:gd name="T100" fmla="*/ 283 w 737"/>
                  <a:gd name="T101" fmla="*/ 765 h 794"/>
                  <a:gd name="T102" fmla="*/ 170 w 737"/>
                  <a:gd name="T103" fmla="*/ 794 h 794"/>
                  <a:gd name="T104" fmla="*/ 113 w 737"/>
                  <a:gd name="T105" fmla="*/ 794 h 794"/>
                  <a:gd name="T106" fmla="*/ 85 w 737"/>
                  <a:gd name="T107" fmla="*/ 737 h 794"/>
                  <a:gd name="T108" fmla="*/ 0 w 737"/>
                  <a:gd name="T109" fmla="*/ 709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7" h="794">
                    <a:moveTo>
                      <a:pt x="0" y="709"/>
                    </a:moveTo>
                    <a:lnTo>
                      <a:pt x="0" y="652"/>
                    </a:lnTo>
                    <a:lnTo>
                      <a:pt x="113" y="539"/>
                    </a:lnTo>
                    <a:lnTo>
                      <a:pt x="113" y="482"/>
                    </a:lnTo>
                    <a:lnTo>
                      <a:pt x="198" y="482"/>
                    </a:lnTo>
                    <a:lnTo>
                      <a:pt x="170" y="368"/>
                    </a:lnTo>
                    <a:lnTo>
                      <a:pt x="113" y="368"/>
                    </a:lnTo>
                    <a:lnTo>
                      <a:pt x="57" y="283"/>
                    </a:lnTo>
                    <a:lnTo>
                      <a:pt x="85" y="227"/>
                    </a:lnTo>
                    <a:lnTo>
                      <a:pt x="170" y="227"/>
                    </a:lnTo>
                    <a:lnTo>
                      <a:pt x="198" y="198"/>
                    </a:lnTo>
                    <a:lnTo>
                      <a:pt x="283" y="227"/>
                    </a:lnTo>
                    <a:lnTo>
                      <a:pt x="312" y="340"/>
                    </a:lnTo>
                    <a:lnTo>
                      <a:pt x="340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40" y="255"/>
                    </a:lnTo>
                    <a:lnTo>
                      <a:pt x="369" y="198"/>
                    </a:lnTo>
                    <a:lnTo>
                      <a:pt x="454" y="170"/>
                    </a:lnTo>
                    <a:lnTo>
                      <a:pt x="482" y="142"/>
                    </a:lnTo>
                    <a:lnTo>
                      <a:pt x="454" y="85"/>
                    </a:lnTo>
                    <a:lnTo>
                      <a:pt x="510" y="85"/>
                    </a:lnTo>
                    <a:lnTo>
                      <a:pt x="595" y="0"/>
                    </a:lnTo>
                    <a:lnTo>
                      <a:pt x="595" y="28"/>
                    </a:lnTo>
                    <a:lnTo>
                      <a:pt x="595" y="85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70"/>
                    </a:lnTo>
                    <a:lnTo>
                      <a:pt x="652" y="170"/>
                    </a:lnTo>
                    <a:lnTo>
                      <a:pt x="652" y="198"/>
                    </a:lnTo>
                    <a:lnTo>
                      <a:pt x="680" y="227"/>
                    </a:lnTo>
                    <a:lnTo>
                      <a:pt x="624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283"/>
                    </a:lnTo>
                    <a:lnTo>
                      <a:pt x="539" y="368"/>
                    </a:lnTo>
                    <a:lnTo>
                      <a:pt x="652" y="368"/>
                    </a:lnTo>
                    <a:lnTo>
                      <a:pt x="680" y="425"/>
                    </a:lnTo>
                    <a:lnTo>
                      <a:pt x="737" y="482"/>
                    </a:lnTo>
                    <a:lnTo>
                      <a:pt x="737" y="539"/>
                    </a:lnTo>
                    <a:lnTo>
                      <a:pt x="709" y="595"/>
                    </a:lnTo>
                    <a:lnTo>
                      <a:pt x="652" y="595"/>
                    </a:lnTo>
                    <a:lnTo>
                      <a:pt x="567" y="482"/>
                    </a:lnTo>
                    <a:lnTo>
                      <a:pt x="539" y="510"/>
                    </a:lnTo>
                    <a:lnTo>
                      <a:pt x="482" y="482"/>
                    </a:lnTo>
                    <a:lnTo>
                      <a:pt x="425" y="595"/>
                    </a:lnTo>
                    <a:lnTo>
                      <a:pt x="340" y="595"/>
                    </a:lnTo>
                    <a:lnTo>
                      <a:pt x="340" y="652"/>
                    </a:lnTo>
                    <a:lnTo>
                      <a:pt x="283" y="709"/>
                    </a:lnTo>
                    <a:lnTo>
                      <a:pt x="283" y="765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85" y="737"/>
                    </a:lnTo>
                    <a:lnTo>
                      <a:pt x="0" y="70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9" name="Freeform 706">
                <a:extLst>
                  <a:ext uri="{FF2B5EF4-FFF2-40B4-BE49-F238E27FC236}">
                    <a16:creationId xmlns:a16="http://schemas.microsoft.com/office/drawing/2014/main" id="{C579A1E8-37CF-4759-8A3E-8A94025B6A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5320"/>
                <a:ext cx="454" cy="652"/>
              </a:xfrm>
              <a:custGeom>
                <a:avLst/>
                <a:gdLst>
                  <a:gd name="T0" fmla="*/ 341 w 454"/>
                  <a:gd name="T1" fmla="*/ 29 h 652"/>
                  <a:gd name="T2" fmla="*/ 199 w 454"/>
                  <a:gd name="T3" fmla="*/ 0 h 652"/>
                  <a:gd name="T4" fmla="*/ 85 w 454"/>
                  <a:gd name="T5" fmla="*/ 85 h 652"/>
                  <a:gd name="T6" fmla="*/ 29 w 454"/>
                  <a:gd name="T7" fmla="*/ 85 h 652"/>
                  <a:gd name="T8" fmla="*/ 0 w 454"/>
                  <a:gd name="T9" fmla="*/ 142 h 652"/>
                  <a:gd name="T10" fmla="*/ 85 w 454"/>
                  <a:gd name="T11" fmla="*/ 142 h 652"/>
                  <a:gd name="T12" fmla="*/ 85 w 454"/>
                  <a:gd name="T13" fmla="*/ 227 h 652"/>
                  <a:gd name="T14" fmla="*/ 142 w 454"/>
                  <a:gd name="T15" fmla="*/ 227 h 652"/>
                  <a:gd name="T16" fmla="*/ 114 w 454"/>
                  <a:gd name="T17" fmla="*/ 341 h 652"/>
                  <a:gd name="T18" fmla="*/ 85 w 454"/>
                  <a:gd name="T19" fmla="*/ 397 h 652"/>
                  <a:gd name="T20" fmla="*/ 114 w 454"/>
                  <a:gd name="T21" fmla="*/ 454 h 652"/>
                  <a:gd name="T22" fmla="*/ 171 w 454"/>
                  <a:gd name="T23" fmla="*/ 511 h 652"/>
                  <a:gd name="T24" fmla="*/ 171 w 454"/>
                  <a:gd name="T25" fmla="*/ 596 h 652"/>
                  <a:gd name="T26" fmla="*/ 227 w 454"/>
                  <a:gd name="T27" fmla="*/ 624 h 652"/>
                  <a:gd name="T28" fmla="*/ 227 w 454"/>
                  <a:gd name="T29" fmla="*/ 567 h 652"/>
                  <a:gd name="T30" fmla="*/ 284 w 454"/>
                  <a:gd name="T31" fmla="*/ 596 h 652"/>
                  <a:gd name="T32" fmla="*/ 284 w 454"/>
                  <a:gd name="T33" fmla="*/ 624 h 652"/>
                  <a:gd name="T34" fmla="*/ 341 w 454"/>
                  <a:gd name="T35" fmla="*/ 652 h 652"/>
                  <a:gd name="T36" fmla="*/ 369 w 454"/>
                  <a:gd name="T37" fmla="*/ 596 h 652"/>
                  <a:gd name="T38" fmla="*/ 426 w 454"/>
                  <a:gd name="T39" fmla="*/ 567 h 652"/>
                  <a:gd name="T40" fmla="*/ 426 w 454"/>
                  <a:gd name="T41" fmla="*/ 482 h 652"/>
                  <a:gd name="T42" fmla="*/ 454 w 454"/>
                  <a:gd name="T43" fmla="*/ 482 h 652"/>
                  <a:gd name="T44" fmla="*/ 397 w 454"/>
                  <a:gd name="T45" fmla="*/ 369 h 652"/>
                  <a:gd name="T46" fmla="*/ 369 w 454"/>
                  <a:gd name="T47" fmla="*/ 369 h 652"/>
                  <a:gd name="T48" fmla="*/ 397 w 454"/>
                  <a:gd name="T49" fmla="*/ 255 h 652"/>
                  <a:gd name="T50" fmla="*/ 341 w 454"/>
                  <a:gd name="T51" fmla="*/ 227 h 652"/>
                  <a:gd name="T52" fmla="*/ 312 w 454"/>
                  <a:gd name="T53" fmla="*/ 142 h 652"/>
                  <a:gd name="T54" fmla="*/ 284 w 454"/>
                  <a:gd name="T55" fmla="*/ 142 h 652"/>
                  <a:gd name="T56" fmla="*/ 312 w 454"/>
                  <a:gd name="T57" fmla="*/ 57 h 652"/>
                  <a:gd name="T58" fmla="*/ 341 w 454"/>
                  <a:gd name="T59" fmla="*/ 29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54" h="652">
                    <a:moveTo>
                      <a:pt x="341" y="29"/>
                    </a:moveTo>
                    <a:lnTo>
                      <a:pt x="199" y="0"/>
                    </a:lnTo>
                    <a:lnTo>
                      <a:pt x="85" y="85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14" y="341"/>
                    </a:lnTo>
                    <a:lnTo>
                      <a:pt x="85" y="397"/>
                    </a:lnTo>
                    <a:lnTo>
                      <a:pt x="114" y="454"/>
                    </a:lnTo>
                    <a:lnTo>
                      <a:pt x="171" y="511"/>
                    </a:lnTo>
                    <a:lnTo>
                      <a:pt x="171" y="596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284" y="596"/>
                    </a:lnTo>
                    <a:lnTo>
                      <a:pt x="284" y="624"/>
                    </a:lnTo>
                    <a:lnTo>
                      <a:pt x="341" y="652"/>
                    </a:lnTo>
                    <a:lnTo>
                      <a:pt x="369" y="596"/>
                    </a:lnTo>
                    <a:lnTo>
                      <a:pt x="426" y="567"/>
                    </a:lnTo>
                    <a:lnTo>
                      <a:pt x="426" y="482"/>
                    </a:lnTo>
                    <a:lnTo>
                      <a:pt x="454" y="482"/>
                    </a:lnTo>
                    <a:lnTo>
                      <a:pt x="397" y="369"/>
                    </a:lnTo>
                    <a:lnTo>
                      <a:pt x="369" y="369"/>
                    </a:lnTo>
                    <a:lnTo>
                      <a:pt x="397" y="255"/>
                    </a:lnTo>
                    <a:lnTo>
                      <a:pt x="341" y="227"/>
                    </a:lnTo>
                    <a:lnTo>
                      <a:pt x="312" y="142"/>
                    </a:lnTo>
                    <a:lnTo>
                      <a:pt x="284" y="142"/>
                    </a:lnTo>
                    <a:lnTo>
                      <a:pt x="312" y="57"/>
                    </a:lnTo>
                    <a:lnTo>
                      <a:pt x="341" y="2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0" name="Freeform 709">
                <a:extLst>
                  <a:ext uri="{FF2B5EF4-FFF2-40B4-BE49-F238E27FC236}">
                    <a16:creationId xmlns:a16="http://schemas.microsoft.com/office/drawing/2014/main" id="{B8C94986-9654-49C2-8D42-C476643383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4838"/>
                <a:ext cx="198" cy="142"/>
              </a:xfrm>
              <a:custGeom>
                <a:avLst/>
                <a:gdLst>
                  <a:gd name="T0" fmla="*/ 85 w 198"/>
                  <a:gd name="T1" fmla="*/ 142 h 142"/>
                  <a:gd name="T2" fmla="*/ 56 w 198"/>
                  <a:gd name="T3" fmla="*/ 85 h 142"/>
                  <a:gd name="T4" fmla="*/ 0 w 198"/>
                  <a:gd name="T5" fmla="*/ 57 h 142"/>
                  <a:gd name="T6" fmla="*/ 56 w 198"/>
                  <a:gd name="T7" fmla="*/ 0 h 142"/>
                  <a:gd name="T8" fmla="*/ 113 w 198"/>
                  <a:gd name="T9" fmla="*/ 0 h 142"/>
                  <a:gd name="T10" fmla="*/ 198 w 198"/>
                  <a:gd name="T11" fmla="*/ 29 h 142"/>
                  <a:gd name="T12" fmla="*/ 170 w 198"/>
                  <a:gd name="T13" fmla="*/ 85 h 142"/>
                  <a:gd name="T14" fmla="*/ 85 w 198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" h="142">
                    <a:moveTo>
                      <a:pt x="85" y="142"/>
                    </a:moveTo>
                    <a:lnTo>
                      <a:pt x="56" y="85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98" y="29"/>
                    </a:lnTo>
                    <a:lnTo>
                      <a:pt x="170" y="85"/>
                    </a:lnTo>
                    <a:lnTo>
                      <a:pt x="85" y="14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1" name="Freeform 710">
                <a:extLst>
                  <a:ext uri="{FF2B5EF4-FFF2-40B4-BE49-F238E27FC236}">
                    <a16:creationId xmlns:a16="http://schemas.microsoft.com/office/drawing/2014/main" id="{E1627CA7-8F16-486F-ADF9-A585CEC6E4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4923"/>
                <a:ext cx="312" cy="397"/>
              </a:xfrm>
              <a:custGeom>
                <a:avLst/>
                <a:gdLst>
                  <a:gd name="T0" fmla="*/ 0 w 312"/>
                  <a:gd name="T1" fmla="*/ 57 h 397"/>
                  <a:gd name="T2" fmla="*/ 85 w 312"/>
                  <a:gd name="T3" fmla="*/ 0 h 397"/>
                  <a:gd name="T4" fmla="*/ 141 w 312"/>
                  <a:gd name="T5" fmla="*/ 29 h 397"/>
                  <a:gd name="T6" fmla="*/ 141 w 312"/>
                  <a:gd name="T7" fmla="*/ 85 h 397"/>
                  <a:gd name="T8" fmla="*/ 227 w 312"/>
                  <a:gd name="T9" fmla="*/ 114 h 397"/>
                  <a:gd name="T10" fmla="*/ 312 w 312"/>
                  <a:gd name="T11" fmla="*/ 171 h 397"/>
                  <a:gd name="T12" fmla="*/ 312 w 312"/>
                  <a:gd name="T13" fmla="*/ 256 h 397"/>
                  <a:gd name="T14" fmla="*/ 227 w 312"/>
                  <a:gd name="T15" fmla="*/ 256 h 397"/>
                  <a:gd name="T16" fmla="*/ 170 w 312"/>
                  <a:gd name="T17" fmla="*/ 312 h 397"/>
                  <a:gd name="T18" fmla="*/ 170 w 312"/>
                  <a:gd name="T19" fmla="*/ 397 h 397"/>
                  <a:gd name="T20" fmla="*/ 113 w 312"/>
                  <a:gd name="T21" fmla="*/ 312 h 397"/>
                  <a:gd name="T22" fmla="*/ 141 w 312"/>
                  <a:gd name="T23" fmla="*/ 284 h 397"/>
                  <a:gd name="T24" fmla="*/ 85 w 312"/>
                  <a:gd name="T25" fmla="*/ 227 h 397"/>
                  <a:gd name="T26" fmla="*/ 56 w 312"/>
                  <a:gd name="T27" fmla="*/ 284 h 397"/>
                  <a:gd name="T28" fmla="*/ 28 w 312"/>
                  <a:gd name="T29" fmla="*/ 199 h 397"/>
                  <a:gd name="T30" fmla="*/ 28 w 312"/>
                  <a:gd name="T31" fmla="*/ 142 h 397"/>
                  <a:gd name="T32" fmla="*/ 0 w 312"/>
                  <a:gd name="T33" fmla="*/ 114 h 397"/>
                  <a:gd name="T34" fmla="*/ 0 w 312"/>
                  <a:gd name="T35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397">
                    <a:moveTo>
                      <a:pt x="0" y="57"/>
                    </a:moveTo>
                    <a:lnTo>
                      <a:pt x="85" y="0"/>
                    </a:lnTo>
                    <a:lnTo>
                      <a:pt x="141" y="29"/>
                    </a:lnTo>
                    <a:lnTo>
                      <a:pt x="141" y="85"/>
                    </a:lnTo>
                    <a:lnTo>
                      <a:pt x="227" y="114"/>
                    </a:lnTo>
                    <a:lnTo>
                      <a:pt x="312" y="171"/>
                    </a:lnTo>
                    <a:lnTo>
                      <a:pt x="312" y="256"/>
                    </a:lnTo>
                    <a:lnTo>
                      <a:pt x="227" y="256"/>
                    </a:lnTo>
                    <a:lnTo>
                      <a:pt x="170" y="312"/>
                    </a:lnTo>
                    <a:lnTo>
                      <a:pt x="170" y="397"/>
                    </a:lnTo>
                    <a:lnTo>
                      <a:pt x="113" y="312"/>
                    </a:lnTo>
                    <a:lnTo>
                      <a:pt x="141" y="284"/>
                    </a:lnTo>
                    <a:lnTo>
                      <a:pt x="85" y="227"/>
                    </a:lnTo>
                    <a:lnTo>
                      <a:pt x="56" y="284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2" name="Freeform 711">
                <a:extLst>
                  <a:ext uri="{FF2B5EF4-FFF2-40B4-BE49-F238E27FC236}">
                    <a16:creationId xmlns:a16="http://schemas.microsoft.com/office/drawing/2014/main" id="{561A3BC7-B6C4-4E52-8DFC-B0E82B268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" y="5179"/>
                <a:ext cx="368" cy="538"/>
              </a:xfrm>
              <a:custGeom>
                <a:avLst/>
                <a:gdLst>
                  <a:gd name="T0" fmla="*/ 0 w 368"/>
                  <a:gd name="T1" fmla="*/ 141 h 538"/>
                  <a:gd name="T2" fmla="*/ 0 w 368"/>
                  <a:gd name="T3" fmla="*/ 56 h 538"/>
                  <a:gd name="T4" fmla="*/ 57 w 368"/>
                  <a:gd name="T5" fmla="*/ 0 h 538"/>
                  <a:gd name="T6" fmla="*/ 113 w 368"/>
                  <a:gd name="T7" fmla="*/ 0 h 538"/>
                  <a:gd name="T8" fmla="*/ 142 w 368"/>
                  <a:gd name="T9" fmla="*/ 0 h 538"/>
                  <a:gd name="T10" fmla="*/ 198 w 368"/>
                  <a:gd name="T11" fmla="*/ 85 h 538"/>
                  <a:gd name="T12" fmla="*/ 283 w 368"/>
                  <a:gd name="T13" fmla="*/ 85 h 538"/>
                  <a:gd name="T14" fmla="*/ 312 w 368"/>
                  <a:gd name="T15" fmla="*/ 141 h 538"/>
                  <a:gd name="T16" fmla="*/ 368 w 368"/>
                  <a:gd name="T17" fmla="*/ 198 h 538"/>
                  <a:gd name="T18" fmla="*/ 368 w 368"/>
                  <a:gd name="T19" fmla="*/ 255 h 538"/>
                  <a:gd name="T20" fmla="*/ 340 w 368"/>
                  <a:gd name="T21" fmla="*/ 283 h 538"/>
                  <a:gd name="T22" fmla="*/ 368 w 368"/>
                  <a:gd name="T23" fmla="*/ 311 h 538"/>
                  <a:gd name="T24" fmla="*/ 340 w 368"/>
                  <a:gd name="T25" fmla="*/ 368 h 538"/>
                  <a:gd name="T26" fmla="*/ 312 w 368"/>
                  <a:gd name="T27" fmla="*/ 311 h 538"/>
                  <a:gd name="T28" fmla="*/ 283 w 368"/>
                  <a:gd name="T29" fmla="*/ 396 h 538"/>
                  <a:gd name="T30" fmla="*/ 170 w 368"/>
                  <a:gd name="T31" fmla="*/ 368 h 538"/>
                  <a:gd name="T32" fmla="*/ 142 w 368"/>
                  <a:gd name="T33" fmla="*/ 482 h 538"/>
                  <a:gd name="T34" fmla="*/ 85 w 368"/>
                  <a:gd name="T35" fmla="*/ 510 h 538"/>
                  <a:gd name="T36" fmla="*/ 57 w 368"/>
                  <a:gd name="T37" fmla="*/ 538 h 538"/>
                  <a:gd name="T38" fmla="*/ 28 w 368"/>
                  <a:gd name="T39" fmla="*/ 396 h 538"/>
                  <a:gd name="T40" fmla="*/ 113 w 368"/>
                  <a:gd name="T41" fmla="*/ 340 h 538"/>
                  <a:gd name="T42" fmla="*/ 113 w 368"/>
                  <a:gd name="T43" fmla="*/ 255 h 538"/>
                  <a:gd name="T44" fmla="*/ 57 w 368"/>
                  <a:gd name="T45" fmla="*/ 198 h 538"/>
                  <a:gd name="T46" fmla="*/ 57 w 368"/>
                  <a:gd name="T47" fmla="*/ 141 h 538"/>
                  <a:gd name="T48" fmla="*/ 0 w 368"/>
                  <a:gd name="T49" fmla="*/ 141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8" h="538">
                    <a:moveTo>
                      <a:pt x="0" y="141"/>
                    </a:moveTo>
                    <a:lnTo>
                      <a:pt x="0" y="56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42" y="0"/>
                    </a:lnTo>
                    <a:lnTo>
                      <a:pt x="198" y="85"/>
                    </a:lnTo>
                    <a:lnTo>
                      <a:pt x="283" y="85"/>
                    </a:lnTo>
                    <a:lnTo>
                      <a:pt x="312" y="141"/>
                    </a:lnTo>
                    <a:lnTo>
                      <a:pt x="368" y="198"/>
                    </a:lnTo>
                    <a:lnTo>
                      <a:pt x="368" y="255"/>
                    </a:lnTo>
                    <a:lnTo>
                      <a:pt x="340" y="283"/>
                    </a:lnTo>
                    <a:lnTo>
                      <a:pt x="368" y="311"/>
                    </a:lnTo>
                    <a:lnTo>
                      <a:pt x="340" y="368"/>
                    </a:lnTo>
                    <a:lnTo>
                      <a:pt x="312" y="311"/>
                    </a:lnTo>
                    <a:lnTo>
                      <a:pt x="283" y="396"/>
                    </a:lnTo>
                    <a:lnTo>
                      <a:pt x="170" y="368"/>
                    </a:lnTo>
                    <a:lnTo>
                      <a:pt x="142" y="482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28" y="396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57" y="198"/>
                    </a:lnTo>
                    <a:lnTo>
                      <a:pt x="57" y="141"/>
                    </a:lnTo>
                    <a:lnTo>
                      <a:pt x="0" y="14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" name="Freeform 712">
                <a:extLst>
                  <a:ext uri="{FF2B5EF4-FFF2-40B4-BE49-F238E27FC236}">
                    <a16:creationId xmlns:a16="http://schemas.microsoft.com/office/drawing/2014/main" id="{199A7EA4-5958-44DA-993C-A0A37FF8F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5490"/>
                <a:ext cx="340" cy="369"/>
              </a:xfrm>
              <a:custGeom>
                <a:avLst/>
                <a:gdLst>
                  <a:gd name="T0" fmla="*/ 0 w 340"/>
                  <a:gd name="T1" fmla="*/ 227 h 369"/>
                  <a:gd name="T2" fmla="*/ 28 w 340"/>
                  <a:gd name="T3" fmla="*/ 199 h 369"/>
                  <a:gd name="T4" fmla="*/ 85 w 340"/>
                  <a:gd name="T5" fmla="*/ 171 h 369"/>
                  <a:gd name="T6" fmla="*/ 113 w 340"/>
                  <a:gd name="T7" fmla="*/ 57 h 369"/>
                  <a:gd name="T8" fmla="*/ 226 w 340"/>
                  <a:gd name="T9" fmla="*/ 85 h 369"/>
                  <a:gd name="T10" fmla="*/ 255 w 340"/>
                  <a:gd name="T11" fmla="*/ 0 h 369"/>
                  <a:gd name="T12" fmla="*/ 283 w 340"/>
                  <a:gd name="T13" fmla="*/ 57 h 369"/>
                  <a:gd name="T14" fmla="*/ 311 w 340"/>
                  <a:gd name="T15" fmla="*/ 0 h 369"/>
                  <a:gd name="T16" fmla="*/ 311 w 340"/>
                  <a:gd name="T17" fmla="*/ 114 h 369"/>
                  <a:gd name="T18" fmla="*/ 340 w 340"/>
                  <a:gd name="T19" fmla="*/ 171 h 369"/>
                  <a:gd name="T20" fmla="*/ 311 w 340"/>
                  <a:gd name="T21" fmla="*/ 227 h 369"/>
                  <a:gd name="T22" fmla="*/ 226 w 340"/>
                  <a:gd name="T23" fmla="*/ 227 h 369"/>
                  <a:gd name="T24" fmla="*/ 170 w 340"/>
                  <a:gd name="T25" fmla="*/ 284 h 369"/>
                  <a:gd name="T26" fmla="*/ 226 w 340"/>
                  <a:gd name="T27" fmla="*/ 312 h 369"/>
                  <a:gd name="T28" fmla="*/ 255 w 340"/>
                  <a:gd name="T29" fmla="*/ 284 h 369"/>
                  <a:gd name="T30" fmla="*/ 283 w 340"/>
                  <a:gd name="T31" fmla="*/ 312 h 369"/>
                  <a:gd name="T32" fmla="*/ 198 w 340"/>
                  <a:gd name="T33" fmla="*/ 369 h 369"/>
                  <a:gd name="T34" fmla="*/ 85 w 340"/>
                  <a:gd name="T35" fmla="*/ 369 h 369"/>
                  <a:gd name="T36" fmla="*/ 113 w 340"/>
                  <a:gd name="T37" fmla="*/ 312 h 369"/>
                  <a:gd name="T38" fmla="*/ 56 w 340"/>
                  <a:gd name="T39" fmla="*/ 256 h 369"/>
                  <a:gd name="T40" fmla="*/ 0 w 340"/>
                  <a:gd name="T41" fmla="*/ 22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369">
                    <a:moveTo>
                      <a:pt x="0" y="227"/>
                    </a:moveTo>
                    <a:lnTo>
                      <a:pt x="28" y="199"/>
                    </a:lnTo>
                    <a:lnTo>
                      <a:pt x="85" y="171"/>
                    </a:lnTo>
                    <a:lnTo>
                      <a:pt x="113" y="57"/>
                    </a:lnTo>
                    <a:lnTo>
                      <a:pt x="226" y="85"/>
                    </a:lnTo>
                    <a:lnTo>
                      <a:pt x="255" y="0"/>
                    </a:lnTo>
                    <a:lnTo>
                      <a:pt x="283" y="57"/>
                    </a:lnTo>
                    <a:lnTo>
                      <a:pt x="311" y="0"/>
                    </a:lnTo>
                    <a:lnTo>
                      <a:pt x="311" y="114"/>
                    </a:lnTo>
                    <a:lnTo>
                      <a:pt x="340" y="171"/>
                    </a:lnTo>
                    <a:lnTo>
                      <a:pt x="311" y="227"/>
                    </a:lnTo>
                    <a:lnTo>
                      <a:pt x="226" y="227"/>
                    </a:lnTo>
                    <a:lnTo>
                      <a:pt x="170" y="284"/>
                    </a:lnTo>
                    <a:lnTo>
                      <a:pt x="226" y="312"/>
                    </a:lnTo>
                    <a:lnTo>
                      <a:pt x="255" y="284"/>
                    </a:lnTo>
                    <a:lnTo>
                      <a:pt x="283" y="312"/>
                    </a:lnTo>
                    <a:lnTo>
                      <a:pt x="198" y="369"/>
                    </a:lnTo>
                    <a:lnTo>
                      <a:pt x="85" y="369"/>
                    </a:lnTo>
                    <a:lnTo>
                      <a:pt x="113" y="312"/>
                    </a:lnTo>
                    <a:lnTo>
                      <a:pt x="56" y="256"/>
                    </a:lnTo>
                    <a:lnTo>
                      <a:pt x="0" y="22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4" name="Freeform 713">
                <a:extLst>
                  <a:ext uri="{FF2B5EF4-FFF2-40B4-BE49-F238E27FC236}">
                    <a16:creationId xmlns:a16="http://schemas.microsoft.com/office/drawing/2014/main" id="{B6125F8A-81A5-4F93-AE82-8AD1D60B00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5462"/>
                <a:ext cx="680" cy="510"/>
              </a:xfrm>
              <a:custGeom>
                <a:avLst/>
                <a:gdLst>
                  <a:gd name="T0" fmla="*/ 28 w 680"/>
                  <a:gd name="T1" fmla="*/ 397 h 510"/>
                  <a:gd name="T2" fmla="*/ 113 w 680"/>
                  <a:gd name="T3" fmla="*/ 340 h 510"/>
                  <a:gd name="T4" fmla="*/ 85 w 680"/>
                  <a:gd name="T5" fmla="*/ 312 h 510"/>
                  <a:gd name="T6" fmla="*/ 56 w 680"/>
                  <a:gd name="T7" fmla="*/ 340 h 510"/>
                  <a:gd name="T8" fmla="*/ 0 w 680"/>
                  <a:gd name="T9" fmla="*/ 312 h 510"/>
                  <a:gd name="T10" fmla="*/ 56 w 680"/>
                  <a:gd name="T11" fmla="*/ 255 h 510"/>
                  <a:gd name="T12" fmla="*/ 141 w 680"/>
                  <a:gd name="T13" fmla="*/ 255 h 510"/>
                  <a:gd name="T14" fmla="*/ 170 w 680"/>
                  <a:gd name="T15" fmla="*/ 199 h 510"/>
                  <a:gd name="T16" fmla="*/ 141 w 680"/>
                  <a:gd name="T17" fmla="*/ 142 h 510"/>
                  <a:gd name="T18" fmla="*/ 141 w 680"/>
                  <a:gd name="T19" fmla="*/ 28 h 510"/>
                  <a:gd name="T20" fmla="*/ 198 w 680"/>
                  <a:gd name="T21" fmla="*/ 57 h 510"/>
                  <a:gd name="T22" fmla="*/ 283 w 680"/>
                  <a:gd name="T23" fmla="*/ 0 h 510"/>
                  <a:gd name="T24" fmla="*/ 368 w 680"/>
                  <a:gd name="T25" fmla="*/ 0 h 510"/>
                  <a:gd name="T26" fmla="*/ 397 w 680"/>
                  <a:gd name="T27" fmla="*/ 28 h 510"/>
                  <a:gd name="T28" fmla="*/ 425 w 680"/>
                  <a:gd name="T29" fmla="*/ 0 h 510"/>
                  <a:gd name="T30" fmla="*/ 482 w 680"/>
                  <a:gd name="T31" fmla="*/ 113 h 510"/>
                  <a:gd name="T32" fmla="*/ 538 w 680"/>
                  <a:gd name="T33" fmla="*/ 170 h 510"/>
                  <a:gd name="T34" fmla="*/ 567 w 680"/>
                  <a:gd name="T35" fmla="*/ 85 h 510"/>
                  <a:gd name="T36" fmla="*/ 595 w 680"/>
                  <a:gd name="T37" fmla="*/ 142 h 510"/>
                  <a:gd name="T38" fmla="*/ 567 w 680"/>
                  <a:gd name="T39" fmla="*/ 199 h 510"/>
                  <a:gd name="T40" fmla="*/ 623 w 680"/>
                  <a:gd name="T41" fmla="*/ 170 h 510"/>
                  <a:gd name="T42" fmla="*/ 595 w 680"/>
                  <a:gd name="T43" fmla="*/ 199 h 510"/>
                  <a:gd name="T44" fmla="*/ 623 w 680"/>
                  <a:gd name="T45" fmla="*/ 199 h 510"/>
                  <a:gd name="T46" fmla="*/ 680 w 680"/>
                  <a:gd name="T47" fmla="*/ 255 h 510"/>
                  <a:gd name="T48" fmla="*/ 652 w 680"/>
                  <a:gd name="T49" fmla="*/ 255 h 510"/>
                  <a:gd name="T50" fmla="*/ 567 w 680"/>
                  <a:gd name="T51" fmla="*/ 369 h 510"/>
                  <a:gd name="T52" fmla="*/ 538 w 680"/>
                  <a:gd name="T53" fmla="*/ 482 h 510"/>
                  <a:gd name="T54" fmla="*/ 510 w 680"/>
                  <a:gd name="T55" fmla="*/ 454 h 510"/>
                  <a:gd name="T56" fmla="*/ 425 w 680"/>
                  <a:gd name="T57" fmla="*/ 482 h 510"/>
                  <a:gd name="T58" fmla="*/ 368 w 680"/>
                  <a:gd name="T59" fmla="*/ 510 h 510"/>
                  <a:gd name="T60" fmla="*/ 255 w 680"/>
                  <a:gd name="T61" fmla="*/ 454 h 510"/>
                  <a:gd name="T62" fmla="*/ 198 w 680"/>
                  <a:gd name="T63" fmla="*/ 482 h 510"/>
                  <a:gd name="T64" fmla="*/ 141 w 680"/>
                  <a:gd name="T65" fmla="*/ 425 h 510"/>
                  <a:gd name="T66" fmla="*/ 113 w 680"/>
                  <a:gd name="T67" fmla="*/ 425 h 510"/>
                  <a:gd name="T68" fmla="*/ 85 w 680"/>
                  <a:gd name="T69" fmla="*/ 397 h 510"/>
                  <a:gd name="T70" fmla="*/ 28 w 680"/>
                  <a:gd name="T71" fmla="*/ 39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0" h="510">
                    <a:moveTo>
                      <a:pt x="28" y="397"/>
                    </a:moveTo>
                    <a:lnTo>
                      <a:pt x="113" y="340"/>
                    </a:lnTo>
                    <a:lnTo>
                      <a:pt x="85" y="312"/>
                    </a:lnTo>
                    <a:lnTo>
                      <a:pt x="56" y="340"/>
                    </a:lnTo>
                    <a:lnTo>
                      <a:pt x="0" y="312"/>
                    </a:lnTo>
                    <a:lnTo>
                      <a:pt x="56" y="255"/>
                    </a:lnTo>
                    <a:lnTo>
                      <a:pt x="141" y="255"/>
                    </a:lnTo>
                    <a:lnTo>
                      <a:pt x="170" y="199"/>
                    </a:lnTo>
                    <a:lnTo>
                      <a:pt x="141" y="142"/>
                    </a:lnTo>
                    <a:lnTo>
                      <a:pt x="141" y="28"/>
                    </a:lnTo>
                    <a:lnTo>
                      <a:pt x="198" y="57"/>
                    </a:lnTo>
                    <a:lnTo>
                      <a:pt x="283" y="0"/>
                    </a:lnTo>
                    <a:lnTo>
                      <a:pt x="368" y="0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482" y="113"/>
                    </a:lnTo>
                    <a:lnTo>
                      <a:pt x="538" y="170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99"/>
                    </a:lnTo>
                    <a:lnTo>
                      <a:pt x="623" y="170"/>
                    </a:lnTo>
                    <a:lnTo>
                      <a:pt x="595" y="199"/>
                    </a:lnTo>
                    <a:lnTo>
                      <a:pt x="623" y="199"/>
                    </a:lnTo>
                    <a:lnTo>
                      <a:pt x="680" y="255"/>
                    </a:lnTo>
                    <a:lnTo>
                      <a:pt x="652" y="255"/>
                    </a:lnTo>
                    <a:lnTo>
                      <a:pt x="567" y="369"/>
                    </a:lnTo>
                    <a:lnTo>
                      <a:pt x="538" y="482"/>
                    </a:lnTo>
                    <a:lnTo>
                      <a:pt x="510" y="454"/>
                    </a:lnTo>
                    <a:lnTo>
                      <a:pt x="425" y="482"/>
                    </a:lnTo>
                    <a:lnTo>
                      <a:pt x="368" y="510"/>
                    </a:lnTo>
                    <a:lnTo>
                      <a:pt x="255" y="454"/>
                    </a:lnTo>
                    <a:lnTo>
                      <a:pt x="198" y="482"/>
                    </a:lnTo>
                    <a:lnTo>
                      <a:pt x="141" y="425"/>
                    </a:lnTo>
                    <a:lnTo>
                      <a:pt x="113" y="425"/>
                    </a:lnTo>
                    <a:lnTo>
                      <a:pt x="85" y="397"/>
                    </a:lnTo>
                    <a:lnTo>
                      <a:pt x="28" y="39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5" name="Freeform 714">
                <a:extLst>
                  <a:ext uri="{FF2B5EF4-FFF2-40B4-BE49-F238E27FC236}">
                    <a16:creationId xmlns:a16="http://schemas.microsoft.com/office/drawing/2014/main" id="{5929D288-98FA-4506-A52E-713B320D2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5462"/>
                <a:ext cx="312" cy="340"/>
              </a:xfrm>
              <a:custGeom>
                <a:avLst/>
                <a:gdLst>
                  <a:gd name="T0" fmla="*/ 170 w 312"/>
                  <a:gd name="T1" fmla="*/ 0 h 340"/>
                  <a:gd name="T2" fmla="*/ 255 w 312"/>
                  <a:gd name="T3" fmla="*/ 0 h 340"/>
                  <a:gd name="T4" fmla="*/ 255 w 312"/>
                  <a:gd name="T5" fmla="*/ 85 h 340"/>
                  <a:gd name="T6" fmla="*/ 312 w 312"/>
                  <a:gd name="T7" fmla="*/ 85 h 340"/>
                  <a:gd name="T8" fmla="*/ 284 w 312"/>
                  <a:gd name="T9" fmla="*/ 199 h 340"/>
                  <a:gd name="T10" fmla="*/ 255 w 312"/>
                  <a:gd name="T11" fmla="*/ 255 h 340"/>
                  <a:gd name="T12" fmla="*/ 284 w 312"/>
                  <a:gd name="T13" fmla="*/ 312 h 340"/>
                  <a:gd name="T14" fmla="*/ 227 w 312"/>
                  <a:gd name="T15" fmla="*/ 312 h 340"/>
                  <a:gd name="T16" fmla="*/ 199 w 312"/>
                  <a:gd name="T17" fmla="*/ 284 h 340"/>
                  <a:gd name="T18" fmla="*/ 142 w 312"/>
                  <a:gd name="T19" fmla="*/ 312 h 340"/>
                  <a:gd name="T20" fmla="*/ 142 w 312"/>
                  <a:gd name="T21" fmla="*/ 340 h 340"/>
                  <a:gd name="T22" fmla="*/ 57 w 312"/>
                  <a:gd name="T23" fmla="*/ 312 h 340"/>
                  <a:gd name="T24" fmla="*/ 57 w 312"/>
                  <a:gd name="T25" fmla="*/ 284 h 340"/>
                  <a:gd name="T26" fmla="*/ 85 w 312"/>
                  <a:gd name="T27" fmla="*/ 255 h 340"/>
                  <a:gd name="T28" fmla="*/ 85 w 312"/>
                  <a:gd name="T29" fmla="*/ 199 h 340"/>
                  <a:gd name="T30" fmla="*/ 57 w 312"/>
                  <a:gd name="T31" fmla="*/ 255 h 340"/>
                  <a:gd name="T32" fmla="*/ 0 w 312"/>
                  <a:gd name="T33" fmla="*/ 199 h 340"/>
                  <a:gd name="T34" fmla="*/ 57 w 312"/>
                  <a:gd name="T35" fmla="*/ 170 h 340"/>
                  <a:gd name="T36" fmla="*/ 57 w 312"/>
                  <a:gd name="T37" fmla="*/ 142 h 340"/>
                  <a:gd name="T38" fmla="*/ 114 w 312"/>
                  <a:gd name="T39" fmla="*/ 142 h 340"/>
                  <a:gd name="T40" fmla="*/ 142 w 312"/>
                  <a:gd name="T41" fmla="*/ 85 h 340"/>
                  <a:gd name="T42" fmla="*/ 170 w 312"/>
                  <a:gd name="T43" fmla="*/ 85 h 340"/>
                  <a:gd name="T44" fmla="*/ 170 w 312"/>
                  <a:gd name="T4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2" h="340">
                    <a:moveTo>
                      <a:pt x="170" y="0"/>
                    </a:moveTo>
                    <a:lnTo>
                      <a:pt x="255" y="0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284" y="199"/>
                    </a:lnTo>
                    <a:lnTo>
                      <a:pt x="255" y="255"/>
                    </a:lnTo>
                    <a:lnTo>
                      <a:pt x="284" y="312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142" y="312"/>
                    </a:lnTo>
                    <a:lnTo>
                      <a:pt x="142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85" y="199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114" y="142"/>
                    </a:lnTo>
                    <a:lnTo>
                      <a:pt x="142" y="85"/>
                    </a:lnTo>
                    <a:lnTo>
                      <a:pt x="170" y="85"/>
                    </a:lnTo>
                    <a:lnTo>
                      <a:pt x="170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" name="Freeform 715">
                <a:extLst>
                  <a:ext uri="{FF2B5EF4-FFF2-40B4-BE49-F238E27FC236}">
                    <a16:creationId xmlns:a16="http://schemas.microsoft.com/office/drawing/2014/main" id="{9E794A6F-7670-4C09-A322-F4B9D0774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5150"/>
                <a:ext cx="737" cy="511"/>
              </a:xfrm>
              <a:custGeom>
                <a:avLst/>
                <a:gdLst>
                  <a:gd name="T0" fmla="*/ 737 w 737"/>
                  <a:gd name="T1" fmla="*/ 199 h 511"/>
                  <a:gd name="T2" fmla="*/ 708 w 737"/>
                  <a:gd name="T3" fmla="*/ 142 h 511"/>
                  <a:gd name="T4" fmla="*/ 652 w 737"/>
                  <a:gd name="T5" fmla="*/ 142 h 511"/>
                  <a:gd name="T6" fmla="*/ 652 w 737"/>
                  <a:gd name="T7" fmla="*/ 57 h 511"/>
                  <a:gd name="T8" fmla="*/ 481 w 737"/>
                  <a:gd name="T9" fmla="*/ 85 h 511"/>
                  <a:gd name="T10" fmla="*/ 453 w 737"/>
                  <a:gd name="T11" fmla="*/ 0 h 511"/>
                  <a:gd name="T12" fmla="*/ 396 w 737"/>
                  <a:gd name="T13" fmla="*/ 0 h 511"/>
                  <a:gd name="T14" fmla="*/ 311 w 737"/>
                  <a:gd name="T15" fmla="*/ 57 h 511"/>
                  <a:gd name="T16" fmla="*/ 283 w 737"/>
                  <a:gd name="T17" fmla="*/ 142 h 511"/>
                  <a:gd name="T18" fmla="*/ 226 w 737"/>
                  <a:gd name="T19" fmla="*/ 114 h 511"/>
                  <a:gd name="T20" fmla="*/ 170 w 737"/>
                  <a:gd name="T21" fmla="*/ 170 h 511"/>
                  <a:gd name="T22" fmla="*/ 113 w 737"/>
                  <a:gd name="T23" fmla="*/ 142 h 511"/>
                  <a:gd name="T24" fmla="*/ 113 w 737"/>
                  <a:gd name="T25" fmla="*/ 199 h 511"/>
                  <a:gd name="T26" fmla="*/ 0 w 737"/>
                  <a:gd name="T27" fmla="*/ 227 h 511"/>
                  <a:gd name="T28" fmla="*/ 56 w 737"/>
                  <a:gd name="T29" fmla="*/ 255 h 511"/>
                  <a:gd name="T30" fmla="*/ 28 w 737"/>
                  <a:gd name="T31" fmla="*/ 312 h 511"/>
                  <a:gd name="T32" fmla="*/ 85 w 737"/>
                  <a:gd name="T33" fmla="*/ 425 h 511"/>
                  <a:gd name="T34" fmla="*/ 141 w 737"/>
                  <a:gd name="T35" fmla="*/ 482 h 511"/>
                  <a:gd name="T36" fmla="*/ 170 w 737"/>
                  <a:gd name="T37" fmla="*/ 397 h 511"/>
                  <a:gd name="T38" fmla="*/ 198 w 737"/>
                  <a:gd name="T39" fmla="*/ 454 h 511"/>
                  <a:gd name="T40" fmla="*/ 170 w 737"/>
                  <a:gd name="T41" fmla="*/ 511 h 511"/>
                  <a:gd name="T42" fmla="*/ 226 w 737"/>
                  <a:gd name="T43" fmla="*/ 482 h 511"/>
                  <a:gd name="T44" fmla="*/ 198 w 737"/>
                  <a:gd name="T45" fmla="*/ 511 h 511"/>
                  <a:gd name="T46" fmla="*/ 226 w 737"/>
                  <a:gd name="T47" fmla="*/ 511 h 511"/>
                  <a:gd name="T48" fmla="*/ 283 w 737"/>
                  <a:gd name="T49" fmla="*/ 482 h 511"/>
                  <a:gd name="T50" fmla="*/ 283 w 737"/>
                  <a:gd name="T51" fmla="*/ 454 h 511"/>
                  <a:gd name="T52" fmla="*/ 340 w 737"/>
                  <a:gd name="T53" fmla="*/ 454 h 511"/>
                  <a:gd name="T54" fmla="*/ 368 w 737"/>
                  <a:gd name="T55" fmla="*/ 397 h 511"/>
                  <a:gd name="T56" fmla="*/ 396 w 737"/>
                  <a:gd name="T57" fmla="*/ 397 h 511"/>
                  <a:gd name="T58" fmla="*/ 396 w 737"/>
                  <a:gd name="T59" fmla="*/ 312 h 511"/>
                  <a:gd name="T60" fmla="*/ 425 w 737"/>
                  <a:gd name="T61" fmla="*/ 255 h 511"/>
                  <a:gd name="T62" fmla="*/ 481 w 737"/>
                  <a:gd name="T63" fmla="*/ 255 h 511"/>
                  <a:gd name="T64" fmla="*/ 595 w 737"/>
                  <a:gd name="T65" fmla="*/ 170 h 511"/>
                  <a:gd name="T66" fmla="*/ 737 w 737"/>
                  <a:gd name="T67" fmla="*/ 199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37" h="511">
                    <a:moveTo>
                      <a:pt x="737" y="199"/>
                    </a:moveTo>
                    <a:lnTo>
                      <a:pt x="708" y="142"/>
                    </a:lnTo>
                    <a:lnTo>
                      <a:pt x="652" y="142"/>
                    </a:lnTo>
                    <a:lnTo>
                      <a:pt x="652" y="57"/>
                    </a:lnTo>
                    <a:lnTo>
                      <a:pt x="481" y="85"/>
                    </a:lnTo>
                    <a:lnTo>
                      <a:pt x="453" y="0"/>
                    </a:lnTo>
                    <a:lnTo>
                      <a:pt x="396" y="0"/>
                    </a:lnTo>
                    <a:lnTo>
                      <a:pt x="311" y="57"/>
                    </a:lnTo>
                    <a:lnTo>
                      <a:pt x="283" y="142"/>
                    </a:lnTo>
                    <a:lnTo>
                      <a:pt x="226" y="114"/>
                    </a:lnTo>
                    <a:lnTo>
                      <a:pt x="170" y="170"/>
                    </a:lnTo>
                    <a:lnTo>
                      <a:pt x="113" y="142"/>
                    </a:lnTo>
                    <a:lnTo>
                      <a:pt x="113" y="199"/>
                    </a:lnTo>
                    <a:lnTo>
                      <a:pt x="0" y="227"/>
                    </a:lnTo>
                    <a:lnTo>
                      <a:pt x="56" y="255"/>
                    </a:lnTo>
                    <a:lnTo>
                      <a:pt x="28" y="312"/>
                    </a:lnTo>
                    <a:lnTo>
                      <a:pt x="85" y="425"/>
                    </a:lnTo>
                    <a:lnTo>
                      <a:pt x="141" y="482"/>
                    </a:lnTo>
                    <a:lnTo>
                      <a:pt x="170" y="397"/>
                    </a:lnTo>
                    <a:lnTo>
                      <a:pt x="198" y="454"/>
                    </a:lnTo>
                    <a:lnTo>
                      <a:pt x="170" y="511"/>
                    </a:lnTo>
                    <a:lnTo>
                      <a:pt x="226" y="482"/>
                    </a:lnTo>
                    <a:lnTo>
                      <a:pt x="198" y="511"/>
                    </a:lnTo>
                    <a:lnTo>
                      <a:pt x="226" y="511"/>
                    </a:lnTo>
                    <a:lnTo>
                      <a:pt x="283" y="482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68" y="397"/>
                    </a:lnTo>
                    <a:lnTo>
                      <a:pt x="396" y="397"/>
                    </a:lnTo>
                    <a:lnTo>
                      <a:pt x="396" y="312"/>
                    </a:lnTo>
                    <a:lnTo>
                      <a:pt x="425" y="255"/>
                    </a:lnTo>
                    <a:lnTo>
                      <a:pt x="481" y="255"/>
                    </a:lnTo>
                    <a:lnTo>
                      <a:pt x="595" y="170"/>
                    </a:lnTo>
                    <a:lnTo>
                      <a:pt x="737" y="19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" name="Freeform 716">
                <a:extLst>
                  <a:ext uri="{FF2B5EF4-FFF2-40B4-BE49-F238E27FC236}">
                    <a16:creationId xmlns:a16="http://schemas.microsoft.com/office/drawing/2014/main" id="{A174BE04-63CE-446F-A374-31F8AAB10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3" y="5292"/>
                <a:ext cx="368" cy="227"/>
              </a:xfrm>
              <a:custGeom>
                <a:avLst/>
                <a:gdLst>
                  <a:gd name="T0" fmla="*/ 368 w 368"/>
                  <a:gd name="T1" fmla="*/ 113 h 227"/>
                  <a:gd name="T2" fmla="*/ 340 w 368"/>
                  <a:gd name="T3" fmla="*/ 170 h 227"/>
                  <a:gd name="T4" fmla="*/ 312 w 368"/>
                  <a:gd name="T5" fmla="*/ 198 h 227"/>
                  <a:gd name="T6" fmla="*/ 283 w 368"/>
                  <a:gd name="T7" fmla="*/ 170 h 227"/>
                  <a:gd name="T8" fmla="*/ 198 w 368"/>
                  <a:gd name="T9" fmla="*/ 170 h 227"/>
                  <a:gd name="T10" fmla="*/ 113 w 368"/>
                  <a:gd name="T11" fmla="*/ 227 h 227"/>
                  <a:gd name="T12" fmla="*/ 56 w 368"/>
                  <a:gd name="T13" fmla="*/ 198 h 227"/>
                  <a:gd name="T14" fmla="*/ 28 w 368"/>
                  <a:gd name="T15" fmla="*/ 170 h 227"/>
                  <a:gd name="T16" fmla="*/ 56 w 368"/>
                  <a:gd name="T17" fmla="*/ 142 h 227"/>
                  <a:gd name="T18" fmla="*/ 56 w 368"/>
                  <a:gd name="T19" fmla="*/ 85 h 227"/>
                  <a:gd name="T20" fmla="*/ 0 w 368"/>
                  <a:gd name="T21" fmla="*/ 28 h 227"/>
                  <a:gd name="T22" fmla="*/ 85 w 368"/>
                  <a:gd name="T23" fmla="*/ 57 h 227"/>
                  <a:gd name="T24" fmla="*/ 85 w 368"/>
                  <a:gd name="T25" fmla="*/ 28 h 227"/>
                  <a:gd name="T26" fmla="*/ 255 w 368"/>
                  <a:gd name="T27" fmla="*/ 28 h 227"/>
                  <a:gd name="T28" fmla="*/ 283 w 368"/>
                  <a:gd name="T29" fmla="*/ 0 h 227"/>
                  <a:gd name="T30" fmla="*/ 312 w 368"/>
                  <a:gd name="T31" fmla="*/ 57 h 227"/>
                  <a:gd name="T32" fmla="*/ 312 w 368"/>
                  <a:gd name="T33" fmla="*/ 85 h 227"/>
                  <a:gd name="T34" fmla="*/ 368 w 368"/>
                  <a:gd name="T35" fmla="*/ 11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8" h="227">
                    <a:moveTo>
                      <a:pt x="368" y="113"/>
                    </a:moveTo>
                    <a:lnTo>
                      <a:pt x="340" y="170"/>
                    </a:lnTo>
                    <a:lnTo>
                      <a:pt x="312" y="198"/>
                    </a:lnTo>
                    <a:lnTo>
                      <a:pt x="283" y="170"/>
                    </a:lnTo>
                    <a:lnTo>
                      <a:pt x="198" y="170"/>
                    </a:lnTo>
                    <a:lnTo>
                      <a:pt x="113" y="227"/>
                    </a:lnTo>
                    <a:lnTo>
                      <a:pt x="56" y="198"/>
                    </a:lnTo>
                    <a:lnTo>
                      <a:pt x="28" y="170"/>
                    </a:lnTo>
                    <a:lnTo>
                      <a:pt x="56" y="142"/>
                    </a:lnTo>
                    <a:lnTo>
                      <a:pt x="56" y="85"/>
                    </a:lnTo>
                    <a:lnTo>
                      <a:pt x="0" y="28"/>
                    </a:lnTo>
                    <a:lnTo>
                      <a:pt x="85" y="57"/>
                    </a:lnTo>
                    <a:lnTo>
                      <a:pt x="85" y="28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12" y="57"/>
                    </a:lnTo>
                    <a:lnTo>
                      <a:pt x="312" y="85"/>
                    </a:lnTo>
                    <a:lnTo>
                      <a:pt x="368" y="11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8" name="Freeform 717">
                <a:extLst>
                  <a:ext uri="{FF2B5EF4-FFF2-40B4-BE49-F238E27FC236}">
                    <a16:creationId xmlns:a16="http://schemas.microsoft.com/office/drawing/2014/main" id="{1EF1399B-D24A-462D-A531-16D3ECEC0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1" y="4952"/>
                <a:ext cx="510" cy="425"/>
              </a:xfrm>
              <a:custGeom>
                <a:avLst/>
                <a:gdLst>
                  <a:gd name="T0" fmla="*/ 114 w 510"/>
                  <a:gd name="T1" fmla="*/ 397 h 425"/>
                  <a:gd name="T2" fmla="*/ 85 w 510"/>
                  <a:gd name="T3" fmla="*/ 340 h 425"/>
                  <a:gd name="T4" fmla="*/ 57 w 510"/>
                  <a:gd name="T5" fmla="*/ 368 h 425"/>
                  <a:gd name="T6" fmla="*/ 57 w 510"/>
                  <a:gd name="T7" fmla="*/ 340 h 425"/>
                  <a:gd name="T8" fmla="*/ 57 w 510"/>
                  <a:gd name="T9" fmla="*/ 312 h 425"/>
                  <a:gd name="T10" fmla="*/ 28 w 510"/>
                  <a:gd name="T11" fmla="*/ 255 h 425"/>
                  <a:gd name="T12" fmla="*/ 0 w 510"/>
                  <a:gd name="T13" fmla="*/ 255 h 425"/>
                  <a:gd name="T14" fmla="*/ 0 w 510"/>
                  <a:gd name="T15" fmla="*/ 170 h 425"/>
                  <a:gd name="T16" fmla="*/ 28 w 510"/>
                  <a:gd name="T17" fmla="*/ 113 h 425"/>
                  <a:gd name="T18" fmla="*/ 85 w 510"/>
                  <a:gd name="T19" fmla="*/ 56 h 425"/>
                  <a:gd name="T20" fmla="*/ 142 w 510"/>
                  <a:gd name="T21" fmla="*/ 0 h 425"/>
                  <a:gd name="T22" fmla="*/ 227 w 510"/>
                  <a:gd name="T23" fmla="*/ 56 h 425"/>
                  <a:gd name="T24" fmla="*/ 227 w 510"/>
                  <a:gd name="T25" fmla="*/ 85 h 425"/>
                  <a:gd name="T26" fmla="*/ 284 w 510"/>
                  <a:gd name="T27" fmla="*/ 113 h 425"/>
                  <a:gd name="T28" fmla="*/ 340 w 510"/>
                  <a:gd name="T29" fmla="*/ 85 h 425"/>
                  <a:gd name="T30" fmla="*/ 340 w 510"/>
                  <a:gd name="T31" fmla="*/ 28 h 425"/>
                  <a:gd name="T32" fmla="*/ 397 w 510"/>
                  <a:gd name="T33" fmla="*/ 56 h 425"/>
                  <a:gd name="T34" fmla="*/ 482 w 510"/>
                  <a:gd name="T35" fmla="*/ 0 h 425"/>
                  <a:gd name="T36" fmla="*/ 482 w 510"/>
                  <a:gd name="T37" fmla="*/ 85 h 425"/>
                  <a:gd name="T38" fmla="*/ 482 w 510"/>
                  <a:gd name="T39" fmla="*/ 142 h 425"/>
                  <a:gd name="T40" fmla="*/ 510 w 510"/>
                  <a:gd name="T41" fmla="*/ 198 h 425"/>
                  <a:gd name="T42" fmla="*/ 425 w 510"/>
                  <a:gd name="T43" fmla="*/ 255 h 425"/>
                  <a:gd name="T44" fmla="*/ 397 w 510"/>
                  <a:gd name="T45" fmla="*/ 340 h 425"/>
                  <a:gd name="T46" fmla="*/ 340 w 510"/>
                  <a:gd name="T47" fmla="*/ 312 h 425"/>
                  <a:gd name="T48" fmla="*/ 284 w 510"/>
                  <a:gd name="T49" fmla="*/ 368 h 425"/>
                  <a:gd name="T50" fmla="*/ 227 w 510"/>
                  <a:gd name="T51" fmla="*/ 340 h 425"/>
                  <a:gd name="T52" fmla="*/ 227 w 510"/>
                  <a:gd name="T53" fmla="*/ 397 h 425"/>
                  <a:gd name="T54" fmla="*/ 114 w 510"/>
                  <a:gd name="T55" fmla="*/ 425 h 425"/>
                  <a:gd name="T56" fmla="*/ 114 w 510"/>
                  <a:gd name="T57" fmla="*/ 39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425">
                    <a:moveTo>
                      <a:pt x="114" y="397"/>
                    </a:moveTo>
                    <a:lnTo>
                      <a:pt x="85" y="340"/>
                    </a:lnTo>
                    <a:lnTo>
                      <a:pt x="57" y="368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28" y="113"/>
                    </a:lnTo>
                    <a:lnTo>
                      <a:pt x="85" y="56"/>
                    </a:lnTo>
                    <a:lnTo>
                      <a:pt x="142" y="0"/>
                    </a:lnTo>
                    <a:lnTo>
                      <a:pt x="227" y="56"/>
                    </a:lnTo>
                    <a:lnTo>
                      <a:pt x="227" y="85"/>
                    </a:lnTo>
                    <a:lnTo>
                      <a:pt x="284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397" y="56"/>
                    </a:lnTo>
                    <a:lnTo>
                      <a:pt x="482" y="0"/>
                    </a:lnTo>
                    <a:lnTo>
                      <a:pt x="482" y="85"/>
                    </a:lnTo>
                    <a:lnTo>
                      <a:pt x="482" y="142"/>
                    </a:lnTo>
                    <a:lnTo>
                      <a:pt x="510" y="198"/>
                    </a:lnTo>
                    <a:lnTo>
                      <a:pt x="425" y="255"/>
                    </a:lnTo>
                    <a:lnTo>
                      <a:pt x="397" y="340"/>
                    </a:lnTo>
                    <a:lnTo>
                      <a:pt x="340" y="312"/>
                    </a:lnTo>
                    <a:lnTo>
                      <a:pt x="284" y="368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14" y="425"/>
                    </a:lnTo>
                    <a:lnTo>
                      <a:pt x="114" y="39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9" name="Freeform 718">
                <a:extLst>
                  <a:ext uri="{FF2B5EF4-FFF2-40B4-BE49-F238E27FC236}">
                    <a16:creationId xmlns:a16="http://schemas.microsoft.com/office/drawing/2014/main" id="{2208C594-EE3B-40A1-A6B5-335C90F9D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3" y="5065"/>
                <a:ext cx="425" cy="284"/>
              </a:xfrm>
              <a:custGeom>
                <a:avLst/>
                <a:gdLst>
                  <a:gd name="T0" fmla="*/ 425 w 425"/>
                  <a:gd name="T1" fmla="*/ 255 h 284"/>
                  <a:gd name="T2" fmla="*/ 425 w 425"/>
                  <a:gd name="T3" fmla="*/ 199 h 284"/>
                  <a:gd name="T4" fmla="*/ 396 w 425"/>
                  <a:gd name="T5" fmla="*/ 142 h 284"/>
                  <a:gd name="T6" fmla="*/ 368 w 425"/>
                  <a:gd name="T7" fmla="*/ 142 h 284"/>
                  <a:gd name="T8" fmla="*/ 368 w 425"/>
                  <a:gd name="T9" fmla="*/ 57 h 284"/>
                  <a:gd name="T10" fmla="*/ 311 w 425"/>
                  <a:gd name="T11" fmla="*/ 85 h 284"/>
                  <a:gd name="T12" fmla="*/ 198 w 425"/>
                  <a:gd name="T13" fmla="*/ 0 h 284"/>
                  <a:gd name="T14" fmla="*/ 170 w 425"/>
                  <a:gd name="T15" fmla="*/ 29 h 284"/>
                  <a:gd name="T16" fmla="*/ 141 w 425"/>
                  <a:gd name="T17" fmla="*/ 0 h 284"/>
                  <a:gd name="T18" fmla="*/ 56 w 425"/>
                  <a:gd name="T19" fmla="*/ 29 h 284"/>
                  <a:gd name="T20" fmla="*/ 0 w 425"/>
                  <a:gd name="T21" fmla="*/ 29 h 284"/>
                  <a:gd name="T22" fmla="*/ 0 w 425"/>
                  <a:gd name="T23" fmla="*/ 114 h 284"/>
                  <a:gd name="T24" fmla="*/ 56 w 425"/>
                  <a:gd name="T25" fmla="*/ 199 h 284"/>
                  <a:gd name="T26" fmla="*/ 141 w 425"/>
                  <a:gd name="T27" fmla="*/ 199 h 284"/>
                  <a:gd name="T28" fmla="*/ 170 w 425"/>
                  <a:gd name="T29" fmla="*/ 255 h 284"/>
                  <a:gd name="T30" fmla="*/ 255 w 425"/>
                  <a:gd name="T31" fmla="*/ 284 h 284"/>
                  <a:gd name="T32" fmla="*/ 255 w 425"/>
                  <a:gd name="T33" fmla="*/ 255 h 284"/>
                  <a:gd name="T34" fmla="*/ 425 w 425"/>
                  <a:gd name="T35" fmla="*/ 25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5" h="284">
                    <a:moveTo>
                      <a:pt x="425" y="255"/>
                    </a:moveTo>
                    <a:lnTo>
                      <a:pt x="425" y="199"/>
                    </a:lnTo>
                    <a:lnTo>
                      <a:pt x="396" y="142"/>
                    </a:lnTo>
                    <a:lnTo>
                      <a:pt x="368" y="142"/>
                    </a:lnTo>
                    <a:lnTo>
                      <a:pt x="368" y="57"/>
                    </a:lnTo>
                    <a:lnTo>
                      <a:pt x="311" y="85"/>
                    </a:lnTo>
                    <a:lnTo>
                      <a:pt x="198" y="0"/>
                    </a:lnTo>
                    <a:lnTo>
                      <a:pt x="170" y="29"/>
                    </a:lnTo>
                    <a:lnTo>
                      <a:pt x="141" y="0"/>
                    </a:lnTo>
                    <a:lnTo>
                      <a:pt x="56" y="29"/>
                    </a:lnTo>
                    <a:lnTo>
                      <a:pt x="0" y="29"/>
                    </a:lnTo>
                    <a:lnTo>
                      <a:pt x="0" y="114"/>
                    </a:lnTo>
                    <a:lnTo>
                      <a:pt x="56" y="199"/>
                    </a:lnTo>
                    <a:lnTo>
                      <a:pt x="141" y="199"/>
                    </a:lnTo>
                    <a:lnTo>
                      <a:pt x="170" y="255"/>
                    </a:lnTo>
                    <a:lnTo>
                      <a:pt x="255" y="284"/>
                    </a:lnTo>
                    <a:lnTo>
                      <a:pt x="255" y="255"/>
                    </a:lnTo>
                    <a:lnTo>
                      <a:pt x="425" y="25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0" name="Freeform 719">
                <a:extLst>
                  <a:ext uri="{FF2B5EF4-FFF2-40B4-BE49-F238E27FC236}">
                    <a16:creationId xmlns:a16="http://schemas.microsoft.com/office/drawing/2014/main" id="{2526241D-0417-4A6E-8389-0E2A074E73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" y="4583"/>
                <a:ext cx="539" cy="567"/>
              </a:xfrm>
              <a:custGeom>
                <a:avLst/>
                <a:gdLst>
                  <a:gd name="T0" fmla="*/ 482 w 539"/>
                  <a:gd name="T1" fmla="*/ 369 h 567"/>
                  <a:gd name="T2" fmla="*/ 368 w 539"/>
                  <a:gd name="T3" fmla="*/ 482 h 567"/>
                  <a:gd name="T4" fmla="*/ 340 w 539"/>
                  <a:gd name="T5" fmla="*/ 539 h 567"/>
                  <a:gd name="T6" fmla="*/ 283 w 539"/>
                  <a:gd name="T7" fmla="*/ 567 h 567"/>
                  <a:gd name="T8" fmla="*/ 170 w 539"/>
                  <a:gd name="T9" fmla="*/ 482 h 567"/>
                  <a:gd name="T10" fmla="*/ 142 w 539"/>
                  <a:gd name="T11" fmla="*/ 511 h 567"/>
                  <a:gd name="T12" fmla="*/ 113 w 539"/>
                  <a:gd name="T13" fmla="*/ 482 h 567"/>
                  <a:gd name="T14" fmla="*/ 28 w 539"/>
                  <a:gd name="T15" fmla="*/ 511 h 567"/>
                  <a:gd name="T16" fmla="*/ 0 w 539"/>
                  <a:gd name="T17" fmla="*/ 454 h 567"/>
                  <a:gd name="T18" fmla="*/ 28 w 539"/>
                  <a:gd name="T19" fmla="*/ 454 h 567"/>
                  <a:gd name="T20" fmla="*/ 28 w 539"/>
                  <a:gd name="T21" fmla="*/ 397 h 567"/>
                  <a:gd name="T22" fmla="*/ 0 w 539"/>
                  <a:gd name="T23" fmla="*/ 397 h 567"/>
                  <a:gd name="T24" fmla="*/ 0 w 539"/>
                  <a:gd name="T25" fmla="*/ 369 h 567"/>
                  <a:gd name="T26" fmla="*/ 28 w 539"/>
                  <a:gd name="T27" fmla="*/ 369 h 567"/>
                  <a:gd name="T28" fmla="*/ 28 w 539"/>
                  <a:gd name="T29" fmla="*/ 312 h 567"/>
                  <a:gd name="T30" fmla="*/ 0 w 539"/>
                  <a:gd name="T31" fmla="*/ 284 h 567"/>
                  <a:gd name="T32" fmla="*/ 85 w 539"/>
                  <a:gd name="T33" fmla="*/ 227 h 567"/>
                  <a:gd name="T34" fmla="*/ 142 w 539"/>
                  <a:gd name="T35" fmla="*/ 227 h 567"/>
                  <a:gd name="T36" fmla="*/ 142 w 539"/>
                  <a:gd name="T37" fmla="*/ 199 h 567"/>
                  <a:gd name="T38" fmla="*/ 170 w 539"/>
                  <a:gd name="T39" fmla="*/ 142 h 567"/>
                  <a:gd name="T40" fmla="*/ 227 w 539"/>
                  <a:gd name="T41" fmla="*/ 114 h 567"/>
                  <a:gd name="T42" fmla="*/ 255 w 539"/>
                  <a:gd name="T43" fmla="*/ 170 h 567"/>
                  <a:gd name="T44" fmla="*/ 312 w 539"/>
                  <a:gd name="T45" fmla="*/ 170 h 567"/>
                  <a:gd name="T46" fmla="*/ 312 w 539"/>
                  <a:gd name="T47" fmla="*/ 142 h 567"/>
                  <a:gd name="T48" fmla="*/ 368 w 539"/>
                  <a:gd name="T49" fmla="*/ 142 h 567"/>
                  <a:gd name="T50" fmla="*/ 368 w 539"/>
                  <a:gd name="T51" fmla="*/ 170 h 567"/>
                  <a:gd name="T52" fmla="*/ 397 w 539"/>
                  <a:gd name="T53" fmla="*/ 142 h 567"/>
                  <a:gd name="T54" fmla="*/ 425 w 539"/>
                  <a:gd name="T55" fmla="*/ 114 h 567"/>
                  <a:gd name="T56" fmla="*/ 368 w 539"/>
                  <a:gd name="T57" fmla="*/ 57 h 567"/>
                  <a:gd name="T58" fmla="*/ 397 w 539"/>
                  <a:gd name="T59" fmla="*/ 57 h 567"/>
                  <a:gd name="T60" fmla="*/ 425 w 539"/>
                  <a:gd name="T61" fmla="*/ 0 h 567"/>
                  <a:gd name="T62" fmla="*/ 454 w 539"/>
                  <a:gd name="T63" fmla="*/ 29 h 567"/>
                  <a:gd name="T64" fmla="*/ 454 w 539"/>
                  <a:gd name="T65" fmla="*/ 57 h 567"/>
                  <a:gd name="T66" fmla="*/ 539 w 539"/>
                  <a:gd name="T67" fmla="*/ 85 h 567"/>
                  <a:gd name="T68" fmla="*/ 539 w 539"/>
                  <a:gd name="T69" fmla="*/ 142 h 567"/>
                  <a:gd name="T70" fmla="*/ 510 w 539"/>
                  <a:gd name="T71" fmla="*/ 170 h 567"/>
                  <a:gd name="T72" fmla="*/ 510 w 539"/>
                  <a:gd name="T73" fmla="*/ 199 h 567"/>
                  <a:gd name="T74" fmla="*/ 482 w 539"/>
                  <a:gd name="T75" fmla="*/ 227 h 567"/>
                  <a:gd name="T76" fmla="*/ 510 w 539"/>
                  <a:gd name="T77" fmla="*/ 284 h 567"/>
                  <a:gd name="T78" fmla="*/ 454 w 539"/>
                  <a:gd name="T79" fmla="*/ 312 h 567"/>
                  <a:gd name="T80" fmla="*/ 482 w 539"/>
                  <a:gd name="T81" fmla="*/ 36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9" h="567">
                    <a:moveTo>
                      <a:pt x="482" y="369"/>
                    </a:moveTo>
                    <a:lnTo>
                      <a:pt x="368" y="482"/>
                    </a:lnTo>
                    <a:lnTo>
                      <a:pt x="340" y="539"/>
                    </a:lnTo>
                    <a:lnTo>
                      <a:pt x="283" y="567"/>
                    </a:lnTo>
                    <a:lnTo>
                      <a:pt x="170" y="482"/>
                    </a:lnTo>
                    <a:lnTo>
                      <a:pt x="142" y="511"/>
                    </a:lnTo>
                    <a:lnTo>
                      <a:pt x="113" y="482"/>
                    </a:lnTo>
                    <a:lnTo>
                      <a:pt x="28" y="511"/>
                    </a:lnTo>
                    <a:lnTo>
                      <a:pt x="0" y="454"/>
                    </a:lnTo>
                    <a:lnTo>
                      <a:pt x="28" y="454"/>
                    </a:lnTo>
                    <a:lnTo>
                      <a:pt x="28" y="397"/>
                    </a:lnTo>
                    <a:lnTo>
                      <a:pt x="0" y="397"/>
                    </a:lnTo>
                    <a:lnTo>
                      <a:pt x="0" y="369"/>
                    </a:lnTo>
                    <a:lnTo>
                      <a:pt x="28" y="369"/>
                    </a:lnTo>
                    <a:lnTo>
                      <a:pt x="28" y="312"/>
                    </a:lnTo>
                    <a:lnTo>
                      <a:pt x="0" y="284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42" y="199"/>
                    </a:lnTo>
                    <a:lnTo>
                      <a:pt x="170" y="142"/>
                    </a:lnTo>
                    <a:lnTo>
                      <a:pt x="227" y="114"/>
                    </a:lnTo>
                    <a:lnTo>
                      <a:pt x="255" y="170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368" y="142"/>
                    </a:lnTo>
                    <a:lnTo>
                      <a:pt x="368" y="170"/>
                    </a:lnTo>
                    <a:lnTo>
                      <a:pt x="397" y="142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97" y="57"/>
                    </a:lnTo>
                    <a:lnTo>
                      <a:pt x="425" y="0"/>
                    </a:lnTo>
                    <a:lnTo>
                      <a:pt x="454" y="29"/>
                    </a:lnTo>
                    <a:lnTo>
                      <a:pt x="454" y="57"/>
                    </a:lnTo>
                    <a:lnTo>
                      <a:pt x="539" y="85"/>
                    </a:lnTo>
                    <a:lnTo>
                      <a:pt x="539" y="142"/>
                    </a:lnTo>
                    <a:lnTo>
                      <a:pt x="510" y="170"/>
                    </a:lnTo>
                    <a:lnTo>
                      <a:pt x="510" y="199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454" y="312"/>
                    </a:lnTo>
                    <a:lnTo>
                      <a:pt x="482" y="36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1" name="Freeform 724">
                <a:extLst>
                  <a:ext uri="{FF2B5EF4-FFF2-40B4-BE49-F238E27FC236}">
                    <a16:creationId xmlns:a16="http://schemas.microsoft.com/office/drawing/2014/main" id="{A3E34E65-0AFB-4FA4-A67A-9E0F08615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2" y="4867"/>
                <a:ext cx="227" cy="227"/>
              </a:xfrm>
              <a:custGeom>
                <a:avLst/>
                <a:gdLst>
                  <a:gd name="T0" fmla="*/ 199 w 227"/>
                  <a:gd name="T1" fmla="*/ 0 h 227"/>
                  <a:gd name="T2" fmla="*/ 227 w 227"/>
                  <a:gd name="T3" fmla="*/ 28 h 227"/>
                  <a:gd name="T4" fmla="*/ 227 w 227"/>
                  <a:gd name="T5" fmla="*/ 85 h 227"/>
                  <a:gd name="T6" fmla="*/ 199 w 227"/>
                  <a:gd name="T7" fmla="*/ 85 h 227"/>
                  <a:gd name="T8" fmla="*/ 199 w 227"/>
                  <a:gd name="T9" fmla="*/ 113 h 227"/>
                  <a:gd name="T10" fmla="*/ 227 w 227"/>
                  <a:gd name="T11" fmla="*/ 113 h 227"/>
                  <a:gd name="T12" fmla="*/ 227 w 227"/>
                  <a:gd name="T13" fmla="*/ 170 h 227"/>
                  <a:gd name="T14" fmla="*/ 199 w 227"/>
                  <a:gd name="T15" fmla="*/ 170 h 227"/>
                  <a:gd name="T16" fmla="*/ 227 w 227"/>
                  <a:gd name="T17" fmla="*/ 227 h 227"/>
                  <a:gd name="T18" fmla="*/ 171 w 227"/>
                  <a:gd name="T19" fmla="*/ 227 h 227"/>
                  <a:gd name="T20" fmla="*/ 86 w 227"/>
                  <a:gd name="T21" fmla="*/ 170 h 227"/>
                  <a:gd name="T22" fmla="*/ 86 w 227"/>
                  <a:gd name="T23" fmla="*/ 141 h 227"/>
                  <a:gd name="T24" fmla="*/ 29 w 227"/>
                  <a:gd name="T25" fmla="*/ 113 h 227"/>
                  <a:gd name="T26" fmla="*/ 0 w 227"/>
                  <a:gd name="T27" fmla="*/ 28 h 227"/>
                  <a:gd name="T28" fmla="*/ 57 w 227"/>
                  <a:gd name="T29" fmla="*/ 28 h 227"/>
                  <a:gd name="T30" fmla="*/ 114 w 227"/>
                  <a:gd name="T31" fmla="*/ 28 h 227"/>
                  <a:gd name="T32" fmla="*/ 142 w 227"/>
                  <a:gd name="T33" fmla="*/ 0 h 227"/>
                  <a:gd name="T34" fmla="*/ 171 w 227"/>
                  <a:gd name="T35" fmla="*/ 28 h 227"/>
                  <a:gd name="T36" fmla="*/ 199 w 227"/>
                  <a:gd name="T3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7" h="227">
                    <a:moveTo>
                      <a:pt x="199" y="0"/>
                    </a:moveTo>
                    <a:lnTo>
                      <a:pt x="227" y="28"/>
                    </a:lnTo>
                    <a:lnTo>
                      <a:pt x="227" y="85"/>
                    </a:lnTo>
                    <a:lnTo>
                      <a:pt x="199" y="85"/>
                    </a:lnTo>
                    <a:lnTo>
                      <a:pt x="199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99" y="170"/>
                    </a:lnTo>
                    <a:lnTo>
                      <a:pt x="227" y="227"/>
                    </a:lnTo>
                    <a:lnTo>
                      <a:pt x="171" y="227"/>
                    </a:lnTo>
                    <a:lnTo>
                      <a:pt x="86" y="170"/>
                    </a:lnTo>
                    <a:lnTo>
                      <a:pt x="86" y="141"/>
                    </a:lnTo>
                    <a:lnTo>
                      <a:pt x="29" y="113"/>
                    </a:lnTo>
                    <a:lnTo>
                      <a:pt x="0" y="28"/>
                    </a:lnTo>
                    <a:lnTo>
                      <a:pt x="57" y="28"/>
                    </a:lnTo>
                    <a:lnTo>
                      <a:pt x="114" y="28"/>
                    </a:lnTo>
                    <a:lnTo>
                      <a:pt x="142" y="0"/>
                    </a:lnTo>
                    <a:lnTo>
                      <a:pt x="171" y="28"/>
                    </a:lnTo>
                    <a:lnTo>
                      <a:pt x="199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2" name="Freeform 726">
                <a:extLst>
                  <a:ext uri="{FF2B5EF4-FFF2-40B4-BE49-F238E27FC236}">
                    <a16:creationId xmlns:a16="http://schemas.microsoft.com/office/drawing/2014/main" id="{E393EA15-E13C-45C3-8ECF-CF028B4B7D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4527"/>
                <a:ext cx="170" cy="226"/>
              </a:xfrm>
              <a:custGeom>
                <a:avLst/>
                <a:gdLst>
                  <a:gd name="T0" fmla="*/ 85 w 170"/>
                  <a:gd name="T1" fmla="*/ 28 h 226"/>
                  <a:gd name="T2" fmla="*/ 56 w 170"/>
                  <a:gd name="T3" fmla="*/ 0 h 226"/>
                  <a:gd name="T4" fmla="*/ 28 w 170"/>
                  <a:gd name="T5" fmla="*/ 28 h 226"/>
                  <a:gd name="T6" fmla="*/ 0 w 170"/>
                  <a:gd name="T7" fmla="*/ 28 h 226"/>
                  <a:gd name="T8" fmla="*/ 56 w 170"/>
                  <a:gd name="T9" fmla="*/ 141 h 226"/>
                  <a:gd name="T10" fmla="*/ 85 w 170"/>
                  <a:gd name="T11" fmla="*/ 170 h 226"/>
                  <a:gd name="T12" fmla="*/ 85 w 170"/>
                  <a:gd name="T13" fmla="*/ 226 h 226"/>
                  <a:gd name="T14" fmla="*/ 141 w 170"/>
                  <a:gd name="T15" fmla="*/ 198 h 226"/>
                  <a:gd name="T16" fmla="*/ 170 w 170"/>
                  <a:gd name="T17" fmla="*/ 170 h 226"/>
                  <a:gd name="T18" fmla="*/ 141 w 170"/>
                  <a:gd name="T19" fmla="*/ 85 h 226"/>
                  <a:gd name="T20" fmla="*/ 113 w 170"/>
                  <a:gd name="T21" fmla="*/ 85 h 226"/>
                  <a:gd name="T22" fmla="*/ 113 w 170"/>
                  <a:gd name="T23" fmla="*/ 56 h 226"/>
                  <a:gd name="T24" fmla="*/ 85 w 170"/>
                  <a:gd name="T25" fmla="*/ 2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226">
                    <a:moveTo>
                      <a:pt x="85" y="28"/>
                    </a:moveTo>
                    <a:lnTo>
                      <a:pt x="56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56" y="141"/>
                    </a:lnTo>
                    <a:lnTo>
                      <a:pt x="85" y="170"/>
                    </a:lnTo>
                    <a:lnTo>
                      <a:pt x="85" y="226"/>
                    </a:lnTo>
                    <a:lnTo>
                      <a:pt x="141" y="198"/>
                    </a:lnTo>
                    <a:lnTo>
                      <a:pt x="170" y="170"/>
                    </a:lnTo>
                    <a:lnTo>
                      <a:pt x="141" y="85"/>
                    </a:lnTo>
                    <a:lnTo>
                      <a:pt x="113" y="85"/>
                    </a:lnTo>
                    <a:lnTo>
                      <a:pt x="113" y="56"/>
                    </a:lnTo>
                    <a:lnTo>
                      <a:pt x="85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3" name="Freeform 727">
                <a:extLst>
                  <a:ext uri="{FF2B5EF4-FFF2-40B4-BE49-F238E27FC236}">
                    <a16:creationId xmlns:a16="http://schemas.microsoft.com/office/drawing/2014/main" id="{F3C4ECE6-5D25-4EEA-8997-F3DC3372B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" y="4668"/>
                <a:ext cx="311" cy="227"/>
              </a:xfrm>
              <a:custGeom>
                <a:avLst/>
                <a:gdLst>
                  <a:gd name="T0" fmla="*/ 226 w 311"/>
                  <a:gd name="T1" fmla="*/ 0 h 227"/>
                  <a:gd name="T2" fmla="*/ 141 w 311"/>
                  <a:gd name="T3" fmla="*/ 0 h 227"/>
                  <a:gd name="T4" fmla="*/ 113 w 311"/>
                  <a:gd name="T5" fmla="*/ 29 h 227"/>
                  <a:gd name="T6" fmla="*/ 85 w 311"/>
                  <a:gd name="T7" fmla="*/ 29 h 227"/>
                  <a:gd name="T8" fmla="*/ 56 w 311"/>
                  <a:gd name="T9" fmla="*/ 57 h 227"/>
                  <a:gd name="T10" fmla="*/ 0 w 311"/>
                  <a:gd name="T11" fmla="*/ 85 h 227"/>
                  <a:gd name="T12" fmla="*/ 28 w 311"/>
                  <a:gd name="T13" fmla="*/ 114 h 227"/>
                  <a:gd name="T14" fmla="*/ 28 w 311"/>
                  <a:gd name="T15" fmla="*/ 142 h 227"/>
                  <a:gd name="T16" fmla="*/ 28 w 311"/>
                  <a:gd name="T17" fmla="*/ 170 h 227"/>
                  <a:gd name="T18" fmla="*/ 85 w 311"/>
                  <a:gd name="T19" fmla="*/ 227 h 227"/>
                  <a:gd name="T20" fmla="*/ 141 w 311"/>
                  <a:gd name="T21" fmla="*/ 170 h 227"/>
                  <a:gd name="T22" fmla="*/ 198 w 311"/>
                  <a:gd name="T23" fmla="*/ 170 h 227"/>
                  <a:gd name="T24" fmla="*/ 283 w 311"/>
                  <a:gd name="T25" fmla="*/ 199 h 227"/>
                  <a:gd name="T26" fmla="*/ 311 w 311"/>
                  <a:gd name="T27" fmla="*/ 142 h 227"/>
                  <a:gd name="T28" fmla="*/ 311 w 311"/>
                  <a:gd name="T29" fmla="*/ 57 h 227"/>
                  <a:gd name="T30" fmla="*/ 255 w 311"/>
                  <a:gd name="T31" fmla="*/ 85 h 227"/>
                  <a:gd name="T32" fmla="*/ 255 w 311"/>
                  <a:gd name="T33" fmla="*/ 29 h 227"/>
                  <a:gd name="T34" fmla="*/ 226 w 311"/>
                  <a:gd name="T3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1" h="227">
                    <a:moveTo>
                      <a:pt x="226" y="0"/>
                    </a:moveTo>
                    <a:lnTo>
                      <a:pt x="141" y="0"/>
                    </a:lnTo>
                    <a:lnTo>
                      <a:pt x="113" y="29"/>
                    </a:lnTo>
                    <a:lnTo>
                      <a:pt x="85" y="29"/>
                    </a:lnTo>
                    <a:lnTo>
                      <a:pt x="56" y="57"/>
                    </a:lnTo>
                    <a:lnTo>
                      <a:pt x="0" y="85"/>
                    </a:lnTo>
                    <a:lnTo>
                      <a:pt x="28" y="114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85" y="227"/>
                    </a:lnTo>
                    <a:lnTo>
                      <a:pt x="141" y="170"/>
                    </a:lnTo>
                    <a:lnTo>
                      <a:pt x="198" y="170"/>
                    </a:lnTo>
                    <a:lnTo>
                      <a:pt x="283" y="199"/>
                    </a:lnTo>
                    <a:lnTo>
                      <a:pt x="311" y="142"/>
                    </a:lnTo>
                    <a:lnTo>
                      <a:pt x="311" y="57"/>
                    </a:lnTo>
                    <a:lnTo>
                      <a:pt x="255" y="85"/>
                    </a:lnTo>
                    <a:lnTo>
                      <a:pt x="255" y="29"/>
                    </a:lnTo>
                    <a:lnTo>
                      <a:pt x="226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4" name="Freeform 734">
                <a:extLst>
                  <a:ext uri="{FF2B5EF4-FFF2-40B4-BE49-F238E27FC236}">
                    <a16:creationId xmlns:a16="http://schemas.microsoft.com/office/drawing/2014/main" id="{5631118B-800A-4127-A4DF-3BFE5E5A4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0" y="3789"/>
                <a:ext cx="1191" cy="1049"/>
              </a:xfrm>
              <a:custGeom>
                <a:avLst/>
                <a:gdLst>
                  <a:gd name="T0" fmla="*/ 1162 w 1191"/>
                  <a:gd name="T1" fmla="*/ 482 h 1049"/>
                  <a:gd name="T2" fmla="*/ 1191 w 1191"/>
                  <a:gd name="T3" fmla="*/ 567 h 1049"/>
                  <a:gd name="T4" fmla="*/ 1162 w 1191"/>
                  <a:gd name="T5" fmla="*/ 681 h 1049"/>
                  <a:gd name="T6" fmla="*/ 1077 w 1191"/>
                  <a:gd name="T7" fmla="*/ 709 h 1049"/>
                  <a:gd name="T8" fmla="*/ 992 w 1191"/>
                  <a:gd name="T9" fmla="*/ 709 h 1049"/>
                  <a:gd name="T10" fmla="*/ 935 w 1191"/>
                  <a:gd name="T11" fmla="*/ 681 h 1049"/>
                  <a:gd name="T12" fmla="*/ 879 w 1191"/>
                  <a:gd name="T13" fmla="*/ 794 h 1049"/>
                  <a:gd name="T14" fmla="*/ 822 w 1191"/>
                  <a:gd name="T15" fmla="*/ 823 h 1049"/>
                  <a:gd name="T16" fmla="*/ 794 w 1191"/>
                  <a:gd name="T17" fmla="*/ 936 h 1049"/>
                  <a:gd name="T18" fmla="*/ 822 w 1191"/>
                  <a:gd name="T19" fmla="*/ 936 h 1049"/>
                  <a:gd name="T20" fmla="*/ 907 w 1191"/>
                  <a:gd name="T21" fmla="*/ 936 h 1049"/>
                  <a:gd name="T22" fmla="*/ 850 w 1191"/>
                  <a:gd name="T23" fmla="*/ 1049 h 1049"/>
                  <a:gd name="T24" fmla="*/ 709 w 1191"/>
                  <a:gd name="T25" fmla="*/ 1021 h 1049"/>
                  <a:gd name="T26" fmla="*/ 624 w 1191"/>
                  <a:gd name="T27" fmla="*/ 936 h 1049"/>
                  <a:gd name="T28" fmla="*/ 567 w 1191"/>
                  <a:gd name="T29" fmla="*/ 851 h 1049"/>
                  <a:gd name="T30" fmla="*/ 510 w 1191"/>
                  <a:gd name="T31" fmla="*/ 879 h 1049"/>
                  <a:gd name="T32" fmla="*/ 482 w 1191"/>
                  <a:gd name="T33" fmla="*/ 823 h 1049"/>
                  <a:gd name="T34" fmla="*/ 482 w 1191"/>
                  <a:gd name="T35" fmla="*/ 738 h 1049"/>
                  <a:gd name="T36" fmla="*/ 454 w 1191"/>
                  <a:gd name="T37" fmla="*/ 681 h 1049"/>
                  <a:gd name="T38" fmla="*/ 454 w 1191"/>
                  <a:gd name="T39" fmla="*/ 596 h 1049"/>
                  <a:gd name="T40" fmla="*/ 369 w 1191"/>
                  <a:gd name="T41" fmla="*/ 539 h 1049"/>
                  <a:gd name="T42" fmla="*/ 198 w 1191"/>
                  <a:gd name="T43" fmla="*/ 567 h 1049"/>
                  <a:gd name="T44" fmla="*/ 113 w 1191"/>
                  <a:gd name="T45" fmla="*/ 539 h 1049"/>
                  <a:gd name="T46" fmla="*/ 0 w 1191"/>
                  <a:gd name="T47" fmla="*/ 511 h 1049"/>
                  <a:gd name="T48" fmla="*/ 28 w 1191"/>
                  <a:gd name="T49" fmla="*/ 397 h 1049"/>
                  <a:gd name="T50" fmla="*/ 85 w 1191"/>
                  <a:gd name="T51" fmla="*/ 426 h 1049"/>
                  <a:gd name="T52" fmla="*/ 227 w 1191"/>
                  <a:gd name="T53" fmla="*/ 426 h 1049"/>
                  <a:gd name="T54" fmla="*/ 312 w 1191"/>
                  <a:gd name="T55" fmla="*/ 369 h 1049"/>
                  <a:gd name="T56" fmla="*/ 425 w 1191"/>
                  <a:gd name="T57" fmla="*/ 256 h 1049"/>
                  <a:gd name="T58" fmla="*/ 454 w 1191"/>
                  <a:gd name="T59" fmla="*/ 171 h 1049"/>
                  <a:gd name="T60" fmla="*/ 567 w 1191"/>
                  <a:gd name="T61" fmla="*/ 199 h 1049"/>
                  <a:gd name="T62" fmla="*/ 652 w 1191"/>
                  <a:gd name="T63" fmla="*/ 256 h 1049"/>
                  <a:gd name="T64" fmla="*/ 709 w 1191"/>
                  <a:gd name="T65" fmla="*/ 199 h 1049"/>
                  <a:gd name="T66" fmla="*/ 794 w 1191"/>
                  <a:gd name="T67" fmla="*/ 199 h 1049"/>
                  <a:gd name="T68" fmla="*/ 765 w 1191"/>
                  <a:gd name="T69" fmla="*/ 142 h 1049"/>
                  <a:gd name="T70" fmla="*/ 822 w 1191"/>
                  <a:gd name="T71" fmla="*/ 57 h 1049"/>
                  <a:gd name="T72" fmla="*/ 992 w 1191"/>
                  <a:gd name="T73" fmla="*/ 57 h 1049"/>
                  <a:gd name="T74" fmla="*/ 992 w 1191"/>
                  <a:gd name="T75" fmla="*/ 227 h 1049"/>
                  <a:gd name="T76" fmla="*/ 1106 w 1191"/>
                  <a:gd name="T77" fmla="*/ 227 h 1049"/>
                  <a:gd name="T78" fmla="*/ 1077 w 1191"/>
                  <a:gd name="T79" fmla="*/ 341 h 1049"/>
                  <a:gd name="T80" fmla="*/ 1162 w 1191"/>
                  <a:gd name="T81" fmla="*/ 426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91" h="1049">
                    <a:moveTo>
                      <a:pt x="1162" y="454"/>
                    </a:moveTo>
                    <a:lnTo>
                      <a:pt x="1162" y="482"/>
                    </a:lnTo>
                    <a:lnTo>
                      <a:pt x="1191" y="539"/>
                    </a:lnTo>
                    <a:lnTo>
                      <a:pt x="1191" y="567"/>
                    </a:lnTo>
                    <a:lnTo>
                      <a:pt x="1162" y="596"/>
                    </a:lnTo>
                    <a:lnTo>
                      <a:pt x="1162" y="681"/>
                    </a:lnTo>
                    <a:lnTo>
                      <a:pt x="1191" y="709"/>
                    </a:lnTo>
                    <a:lnTo>
                      <a:pt x="1077" y="709"/>
                    </a:lnTo>
                    <a:lnTo>
                      <a:pt x="1049" y="738"/>
                    </a:lnTo>
                    <a:lnTo>
                      <a:pt x="992" y="709"/>
                    </a:lnTo>
                    <a:lnTo>
                      <a:pt x="935" y="766"/>
                    </a:lnTo>
                    <a:lnTo>
                      <a:pt x="935" y="681"/>
                    </a:lnTo>
                    <a:lnTo>
                      <a:pt x="879" y="738"/>
                    </a:lnTo>
                    <a:lnTo>
                      <a:pt x="879" y="794"/>
                    </a:lnTo>
                    <a:lnTo>
                      <a:pt x="907" y="823"/>
                    </a:lnTo>
                    <a:lnTo>
                      <a:pt x="822" y="823"/>
                    </a:lnTo>
                    <a:lnTo>
                      <a:pt x="822" y="879"/>
                    </a:lnTo>
                    <a:lnTo>
                      <a:pt x="794" y="936"/>
                    </a:lnTo>
                    <a:lnTo>
                      <a:pt x="850" y="879"/>
                    </a:lnTo>
                    <a:lnTo>
                      <a:pt x="822" y="936"/>
                    </a:lnTo>
                    <a:lnTo>
                      <a:pt x="879" y="908"/>
                    </a:lnTo>
                    <a:lnTo>
                      <a:pt x="907" y="936"/>
                    </a:lnTo>
                    <a:lnTo>
                      <a:pt x="907" y="993"/>
                    </a:lnTo>
                    <a:lnTo>
                      <a:pt x="850" y="1049"/>
                    </a:lnTo>
                    <a:lnTo>
                      <a:pt x="794" y="1021"/>
                    </a:lnTo>
                    <a:lnTo>
                      <a:pt x="709" y="1021"/>
                    </a:lnTo>
                    <a:lnTo>
                      <a:pt x="709" y="964"/>
                    </a:lnTo>
                    <a:lnTo>
                      <a:pt x="624" y="936"/>
                    </a:lnTo>
                    <a:lnTo>
                      <a:pt x="624" y="879"/>
                    </a:lnTo>
                    <a:lnTo>
                      <a:pt x="567" y="851"/>
                    </a:lnTo>
                    <a:lnTo>
                      <a:pt x="567" y="908"/>
                    </a:lnTo>
                    <a:lnTo>
                      <a:pt x="510" y="879"/>
                    </a:lnTo>
                    <a:lnTo>
                      <a:pt x="454" y="851"/>
                    </a:lnTo>
                    <a:lnTo>
                      <a:pt x="482" y="823"/>
                    </a:lnTo>
                    <a:lnTo>
                      <a:pt x="454" y="766"/>
                    </a:lnTo>
                    <a:lnTo>
                      <a:pt x="482" y="738"/>
                    </a:lnTo>
                    <a:lnTo>
                      <a:pt x="482" y="709"/>
                    </a:lnTo>
                    <a:lnTo>
                      <a:pt x="454" y="681"/>
                    </a:lnTo>
                    <a:lnTo>
                      <a:pt x="510" y="624"/>
                    </a:lnTo>
                    <a:lnTo>
                      <a:pt x="454" y="596"/>
                    </a:lnTo>
                    <a:lnTo>
                      <a:pt x="425" y="596"/>
                    </a:lnTo>
                    <a:lnTo>
                      <a:pt x="369" y="539"/>
                    </a:lnTo>
                    <a:lnTo>
                      <a:pt x="283" y="539"/>
                    </a:lnTo>
                    <a:lnTo>
                      <a:pt x="198" y="567"/>
                    </a:lnTo>
                    <a:lnTo>
                      <a:pt x="142" y="511"/>
                    </a:lnTo>
                    <a:lnTo>
                      <a:pt x="113" y="539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454"/>
                    </a:lnTo>
                    <a:lnTo>
                      <a:pt x="28" y="397"/>
                    </a:lnTo>
                    <a:lnTo>
                      <a:pt x="85" y="397"/>
                    </a:lnTo>
                    <a:lnTo>
                      <a:pt x="85" y="426"/>
                    </a:lnTo>
                    <a:lnTo>
                      <a:pt x="227" y="397"/>
                    </a:lnTo>
                    <a:lnTo>
                      <a:pt x="227" y="426"/>
                    </a:lnTo>
                    <a:lnTo>
                      <a:pt x="283" y="369"/>
                    </a:lnTo>
                    <a:lnTo>
                      <a:pt x="312" y="369"/>
                    </a:lnTo>
                    <a:lnTo>
                      <a:pt x="312" y="341"/>
                    </a:lnTo>
                    <a:lnTo>
                      <a:pt x="425" y="256"/>
                    </a:lnTo>
                    <a:lnTo>
                      <a:pt x="397" y="227"/>
                    </a:lnTo>
                    <a:lnTo>
                      <a:pt x="454" y="171"/>
                    </a:lnTo>
                    <a:lnTo>
                      <a:pt x="482" y="199"/>
                    </a:lnTo>
                    <a:lnTo>
                      <a:pt x="567" y="199"/>
                    </a:lnTo>
                    <a:lnTo>
                      <a:pt x="567" y="227"/>
                    </a:lnTo>
                    <a:lnTo>
                      <a:pt x="652" y="256"/>
                    </a:lnTo>
                    <a:lnTo>
                      <a:pt x="737" y="256"/>
                    </a:lnTo>
                    <a:lnTo>
                      <a:pt x="709" y="199"/>
                    </a:lnTo>
                    <a:lnTo>
                      <a:pt x="765" y="227"/>
                    </a:lnTo>
                    <a:lnTo>
                      <a:pt x="794" y="199"/>
                    </a:lnTo>
                    <a:lnTo>
                      <a:pt x="794" y="171"/>
                    </a:lnTo>
                    <a:lnTo>
                      <a:pt x="765" y="142"/>
                    </a:lnTo>
                    <a:lnTo>
                      <a:pt x="822" y="85"/>
                    </a:lnTo>
                    <a:lnTo>
                      <a:pt x="822" y="57"/>
                    </a:lnTo>
                    <a:lnTo>
                      <a:pt x="879" y="0"/>
                    </a:lnTo>
                    <a:lnTo>
                      <a:pt x="992" y="57"/>
                    </a:lnTo>
                    <a:lnTo>
                      <a:pt x="935" y="142"/>
                    </a:lnTo>
                    <a:lnTo>
                      <a:pt x="992" y="227"/>
                    </a:lnTo>
                    <a:lnTo>
                      <a:pt x="1077" y="199"/>
                    </a:lnTo>
                    <a:lnTo>
                      <a:pt x="1106" y="227"/>
                    </a:lnTo>
                    <a:lnTo>
                      <a:pt x="1077" y="256"/>
                    </a:lnTo>
                    <a:lnTo>
                      <a:pt x="1077" y="341"/>
                    </a:lnTo>
                    <a:lnTo>
                      <a:pt x="1106" y="369"/>
                    </a:lnTo>
                    <a:lnTo>
                      <a:pt x="1162" y="426"/>
                    </a:lnTo>
                    <a:lnTo>
                      <a:pt x="1162" y="45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5" name="Freeform 738">
                <a:extLst>
                  <a:ext uri="{FF2B5EF4-FFF2-40B4-BE49-F238E27FC236}">
                    <a16:creationId xmlns:a16="http://schemas.microsoft.com/office/drawing/2014/main" id="{BE0F6920-1303-4F17-9761-87909DE3DC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6" y="2457"/>
                <a:ext cx="1021" cy="1361"/>
              </a:xfrm>
              <a:custGeom>
                <a:avLst/>
                <a:gdLst>
                  <a:gd name="T0" fmla="*/ 511 w 1021"/>
                  <a:gd name="T1" fmla="*/ 1304 h 1361"/>
                  <a:gd name="T2" fmla="*/ 482 w 1021"/>
                  <a:gd name="T3" fmla="*/ 1247 h 1361"/>
                  <a:gd name="T4" fmla="*/ 397 w 1021"/>
                  <a:gd name="T5" fmla="*/ 1191 h 1361"/>
                  <a:gd name="T6" fmla="*/ 284 w 1021"/>
                  <a:gd name="T7" fmla="*/ 1162 h 1361"/>
                  <a:gd name="T8" fmla="*/ 312 w 1021"/>
                  <a:gd name="T9" fmla="*/ 1077 h 1361"/>
                  <a:gd name="T10" fmla="*/ 199 w 1021"/>
                  <a:gd name="T11" fmla="*/ 1106 h 1361"/>
                  <a:gd name="T12" fmla="*/ 0 w 1021"/>
                  <a:gd name="T13" fmla="*/ 1106 h 1361"/>
                  <a:gd name="T14" fmla="*/ 57 w 1021"/>
                  <a:gd name="T15" fmla="*/ 1021 h 1361"/>
                  <a:gd name="T16" fmla="*/ 29 w 1021"/>
                  <a:gd name="T17" fmla="*/ 879 h 1361"/>
                  <a:gd name="T18" fmla="*/ 57 w 1021"/>
                  <a:gd name="T19" fmla="*/ 822 h 1361"/>
                  <a:gd name="T20" fmla="*/ 57 w 1021"/>
                  <a:gd name="T21" fmla="*/ 709 h 1361"/>
                  <a:gd name="T22" fmla="*/ 57 w 1021"/>
                  <a:gd name="T23" fmla="*/ 624 h 1361"/>
                  <a:gd name="T24" fmla="*/ 114 w 1021"/>
                  <a:gd name="T25" fmla="*/ 567 h 1361"/>
                  <a:gd name="T26" fmla="*/ 199 w 1021"/>
                  <a:gd name="T27" fmla="*/ 425 h 1361"/>
                  <a:gd name="T28" fmla="*/ 256 w 1021"/>
                  <a:gd name="T29" fmla="*/ 397 h 1361"/>
                  <a:gd name="T30" fmla="*/ 341 w 1021"/>
                  <a:gd name="T31" fmla="*/ 312 h 1361"/>
                  <a:gd name="T32" fmla="*/ 482 w 1021"/>
                  <a:gd name="T33" fmla="*/ 198 h 1361"/>
                  <a:gd name="T34" fmla="*/ 624 w 1021"/>
                  <a:gd name="T35" fmla="*/ 85 h 1361"/>
                  <a:gd name="T36" fmla="*/ 709 w 1021"/>
                  <a:gd name="T37" fmla="*/ 28 h 1361"/>
                  <a:gd name="T38" fmla="*/ 823 w 1021"/>
                  <a:gd name="T39" fmla="*/ 28 h 1361"/>
                  <a:gd name="T40" fmla="*/ 964 w 1021"/>
                  <a:gd name="T41" fmla="*/ 28 h 1361"/>
                  <a:gd name="T42" fmla="*/ 1021 w 1021"/>
                  <a:gd name="T43" fmla="*/ 142 h 1361"/>
                  <a:gd name="T44" fmla="*/ 879 w 1021"/>
                  <a:gd name="T45" fmla="*/ 255 h 1361"/>
                  <a:gd name="T46" fmla="*/ 879 w 1021"/>
                  <a:gd name="T47" fmla="*/ 312 h 1361"/>
                  <a:gd name="T48" fmla="*/ 823 w 1021"/>
                  <a:gd name="T49" fmla="*/ 425 h 1361"/>
                  <a:gd name="T50" fmla="*/ 823 w 1021"/>
                  <a:gd name="T51" fmla="*/ 482 h 1361"/>
                  <a:gd name="T52" fmla="*/ 766 w 1021"/>
                  <a:gd name="T53" fmla="*/ 567 h 1361"/>
                  <a:gd name="T54" fmla="*/ 823 w 1021"/>
                  <a:gd name="T55" fmla="*/ 737 h 1361"/>
                  <a:gd name="T56" fmla="*/ 823 w 1021"/>
                  <a:gd name="T57" fmla="*/ 907 h 1361"/>
                  <a:gd name="T58" fmla="*/ 851 w 1021"/>
                  <a:gd name="T59" fmla="*/ 992 h 1361"/>
                  <a:gd name="T60" fmla="*/ 823 w 1021"/>
                  <a:gd name="T61" fmla="*/ 1049 h 1361"/>
                  <a:gd name="T62" fmla="*/ 794 w 1021"/>
                  <a:gd name="T63" fmla="*/ 1106 h 1361"/>
                  <a:gd name="T64" fmla="*/ 766 w 1021"/>
                  <a:gd name="T65" fmla="*/ 1191 h 1361"/>
                  <a:gd name="T66" fmla="*/ 737 w 1021"/>
                  <a:gd name="T67" fmla="*/ 1247 h 1361"/>
                  <a:gd name="T68" fmla="*/ 652 w 1021"/>
                  <a:gd name="T69" fmla="*/ 1332 h 1361"/>
                  <a:gd name="T70" fmla="*/ 539 w 1021"/>
                  <a:gd name="T71" fmla="*/ 1332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1" h="1361">
                    <a:moveTo>
                      <a:pt x="511" y="1361"/>
                    </a:moveTo>
                    <a:lnTo>
                      <a:pt x="511" y="1304"/>
                    </a:lnTo>
                    <a:lnTo>
                      <a:pt x="539" y="1276"/>
                    </a:lnTo>
                    <a:lnTo>
                      <a:pt x="482" y="1247"/>
                    </a:lnTo>
                    <a:lnTo>
                      <a:pt x="511" y="1219"/>
                    </a:lnTo>
                    <a:lnTo>
                      <a:pt x="397" y="1191"/>
                    </a:lnTo>
                    <a:lnTo>
                      <a:pt x="369" y="1162"/>
                    </a:lnTo>
                    <a:lnTo>
                      <a:pt x="284" y="1162"/>
                    </a:lnTo>
                    <a:lnTo>
                      <a:pt x="284" y="1106"/>
                    </a:lnTo>
                    <a:lnTo>
                      <a:pt x="312" y="1077"/>
                    </a:lnTo>
                    <a:lnTo>
                      <a:pt x="227" y="1077"/>
                    </a:lnTo>
                    <a:lnTo>
                      <a:pt x="199" y="1106"/>
                    </a:lnTo>
                    <a:lnTo>
                      <a:pt x="85" y="1134"/>
                    </a:lnTo>
                    <a:lnTo>
                      <a:pt x="0" y="1106"/>
                    </a:lnTo>
                    <a:lnTo>
                      <a:pt x="0" y="1077"/>
                    </a:lnTo>
                    <a:lnTo>
                      <a:pt x="57" y="1021"/>
                    </a:lnTo>
                    <a:lnTo>
                      <a:pt x="57" y="964"/>
                    </a:lnTo>
                    <a:lnTo>
                      <a:pt x="29" y="879"/>
                    </a:lnTo>
                    <a:lnTo>
                      <a:pt x="29" y="822"/>
                    </a:lnTo>
                    <a:lnTo>
                      <a:pt x="57" y="822"/>
                    </a:lnTo>
                    <a:lnTo>
                      <a:pt x="114" y="737"/>
                    </a:lnTo>
                    <a:lnTo>
                      <a:pt x="57" y="709"/>
                    </a:lnTo>
                    <a:lnTo>
                      <a:pt x="85" y="680"/>
                    </a:lnTo>
                    <a:lnTo>
                      <a:pt x="57" y="624"/>
                    </a:lnTo>
                    <a:lnTo>
                      <a:pt x="85" y="624"/>
                    </a:lnTo>
                    <a:lnTo>
                      <a:pt x="114" y="567"/>
                    </a:lnTo>
                    <a:lnTo>
                      <a:pt x="199" y="510"/>
                    </a:lnTo>
                    <a:lnTo>
                      <a:pt x="199" y="425"/>
                    </a:lnTo>
                    <a:lnTo>
                      <a:pt x="256" y="425"/>
                    </a:lnTo>
                    <a:lnTo>
                      <a:pt x="256" y="397"/>
                    </a:lnTo>
                    <a:lnTo>
                      <a:pt x="312" y="397"/>
                    </a:lnTo>
                    <a:lnTo>
                      <a:pt x="341" y="312"/>
                    </a:lnTo>
                    <a:lnTo>
                      <a:pt x="397" y="312"/>
                    </a:lnTo>
                    <a:lnTo>
                      <a:pt x="482" y="198"/>
                    </a:lnTo>
                    <a:lnTo>
                      <a:pt x="567" y="113"/>
                    </a:lnTo>
                    <a:lnTo>
                      <a:pt x="624" y="85"/>
                    </a:lnTo>
                    <a:lnTo>
                      <a:pt x="681" y="28"/>
                    </a:lnTo>
                    <a:lnTo>
                      <a:pt x="709" y="28"/>
                    </a:lnTo>
                    <a:lnTo>
                      <a:pt x="794" y="0"/>
                    </a:lnTo>
                    <a:lnTo>
                      <a:pt x="823" y="28"/>
                    </a:lnTo>
                    <a:lnTo>
                      <a:pt x="936" y="0"/>
                    </a:lnTo>
                    <a:lnTo>
                      <a:pt x="964" y="28"/>
                    </a:lnTo>
                    <a:lnTo>
                      <a:pt x="993" y="85"/>
                    </a:lnTo>
                    <a:lnTo>
                      <a:pt x="1021" y="142"/>
                    </a:lnTo>
                    <a:lnTo>
                      <a:pt x="936" y="170"/>
                    </a:lnTo>
                    <a:lnTo>
                      <a:pt x="879" y="255"/>
                    </a:lnTo>
                    <a:lnTo>
                      <a:pt x="908" y="284"/>
                    </a:lnTo>
                    <a:lnTo>
                      <a:pt x="879" y="312"/>
                    </a:lnTo>
                    <a:lnTo>
                      <a:pt x="823" y="340"/>
                    </a:lnTo>
                    <a:lnTo>
                      <a:pt x="823" y="425"/>
                    </a:lnTo>
                    <a:lnTo>
                      <a:pt x="794" y="482"/>
                    </a:lnTo>
                    <a:lnTo>
                      <a:pt x="823" y="482"/>
                    </a:lnTo>
                    <a:lnTo>
                      <a:pt x="823" y="539"/>
                    </a:lnTo>
                    <a:lnTo>
                      <a:pt x="766" y="567"/>
                    </a:lnTo>
                    <a:lnTo>
                      <a:pt x="766" y="624"/>
                    </a:lnTo>
                    <a:lnTo>
                      <a:pt x="823" y="737"/>
                    </a:lnTo>
                    <a:lnTo>
                      <a:pt x="766" y="822"/>
                    </a:lnTo>
                    <a:lnTo>
                      <a:pt x="823" y="907"/>
                    </a:lnTo>
                    <a:lnTo>
                      <a:pt x="823" y="964"/>
                    </a:lnTo>
                    <a:lnTo>
                      <a:pt x="851" y="992"/>
                    </a:lnTo>
                    <a:lnTo>
                      <a:pt x="823" y="1021"/>
                    </a:lnTo>
                    <a:lnTo>
                      <a:pt x="823" y="1049"/>
                    </a:lnTo>
                    <a:lnTo>
                      <a:pt x="766" y="1077"/>
                    </a:lnTo>
                    <a:lnTo>
                      <a:pt x="794" y="1106"/>
                    </a:lnTo>
                    <a:lnTo>
                      <a:pt x="766" y="1162"/>
                    </a:lnTo>
                    <a:lnTo>
                      <a:pt x="766" y="1191"/>
                    </a:lnTo>
                    <a:lnTo>
                      <a:pt x="737" y="1191"/>
                    </a:lnTo>
                    <a:lnTo>
                      <a:pt x="737" y="1247"/>
                    </a:lnTo>
                    <a:lnTo>
                      <a:pt x="681" y="1247"/>
                    </a:lnTo>
                    <a:lnTo>
                      <a:pt x="652" y="1332"/>
                    </a:lnTo>
                    <a:lnTo>
                      <a:pt x="596" y="1304"/>
                    </a:lnTo>
                    <a:lnTo>
                      <a:pt x="539" y="1332"/>
                    </a:lnTo>
                    <a:lnTo>
                      <a:pt x="511" y="136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" name="Freeform 739">
                <a:extLst>
                  <a:ext uri="{FF2B5EF4-FFF2-40B4-BE49-F238E27FC236}">
                    <a16:creationId xmlns:a16="http://schemas.microsoft.com/office/drawing/2014/main" id="{0D5BE11B-9991-4CC2-B605-056FDCB8D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6" y="1040"/>
                <a:ext cx="1446" cy="1247"/>
              </a:xfrm>
              <a:custGeom>
                <a:avLst/>
                <a:gdLst>
                  <a:gd name="T0" fmla="*/ 567 w 1446"/>
                  <a:gd name="T1" fmla="*/ 567 h 1247"/>
                  <a:gd name="T2" fmla="*/ 482 w 1446"/>
                  <a:gd name="T3" fmla="*/ 623 h 1247"/>
                  <a:gd name="T4" fmla="*/ 369 w 1446"/>
                  <a:gd name="T5" fmla="*/ 538 h 1247"/>
                  <a:gd name="T6" fmla="*/ 255 w 1446"/>
                  <a:gd name="T7" fmla="*/ 623 h 1247"/>
                  <a:gd name="T8" fmla="*/ 170 w 1446"/>
                  <a:gd name="T9" fmla="*/ 652 h 1247"/>
                  <a:gd name="T10" fmla="*/ 113 w 1446"/>
                  <a:gd name="T11" fmla="*/ 737 h 1247"/>
                  <a:gd name="T12" fmla="*/ 0 w 1446"/>
                  <a:gd name="T13" fmla="*/ 822 h 1247"/>
                  <a:gd name="T14" fmla="*/ 0 w 1446"/>
                  <a:gd name="T15" fmla="*/ 907 h 1247"/>
                  <a:gd name="T16" fmla="*/ 28 w 1446"/>
                  <a:gd name="T17" fmla="*/ 963 h 1247"/>
                  <a:gd name="T18" fmla="*/ 199 w 1446"/>
                  <a:gd name="T19" fmla="*/ 1020 h 1247"/>
                  <a:gd name="T20" fmla="*/ 284 w 1446"/>
                  <a:gd name="T21" fmla="*/ 1105 h 1247"/>
                  <a:gd name="T22" fmla="*/ 397 w 1446"/>
                  <a:gd name="T23" fmla="*/ 1162 h 1247"/>
                  <a:gd name="T24" fmla="*/ 482 w 1446"/>
                  <a:gd name="T25" fmla="*/ 1162 h 1247"/>
                  <a:gd name="T26" fmla="*/ 595 w 1446"/>
                  <a:gd name="T27" fmla="*/ 1162 h 1247"/>
                  <a:gd name="T28" fmla="*/ 680 w 1446"/>
                  <a:gd name="T29" fmla="*/ 1219 h 1247"/>
                  <a:gd name="T30" fmla="*/ 794 w 1446"/>
                  <a:gd name="T31" fmla="*/ 1162 h 1247"/>
                  <a:gd name="T32" fmla="*/ 879 w 1446"/>
                  <a:gd name="T33" fmla="*/ 1134 h 1247"/>
                  <a:gd name="T34" fmla="*/ 964 w 1446"/>
                  <a:gd name="T35" fmla="*/ 1162 h 1247"/>
                  <a:gd name="T36" fmla="*/ 1106 w 1446"/>
                  <a:gd name="T37" fmla="*/ 1134 h 1247"/>
                  <a:gd name="T38" fmla="*/ 1106 w 1446"/>
                  <a:gd name="T39" fmla="*/ 992 h 1247"/>
                  <a:gd name="T40" fmla="*/ 1191 w 1446"/>
                  <a:gd name="T41" fmla="*/ 935 h 1247"/>
                  <a:gd name="T42" fmla="*/ 1247 w 1446"/>
                  <a:gd name="T43" fmla="*/ 963 h 1247"/>
                  <a:gd name="T44" fmla="*/ 1333 w 1446"/>
                  <a:gd name="T45" fmla="*/ 793 h 1247"/>
                  <a:gd name="T46" fmla="*/ 1389 w 1446"/>
                  <a:gd name="T47" fmla="*/ 652 h 1247"/>
                  <a:gd name="T48" fmla="*/ 1276 w 1446"/>
                  <a:gd name="T49" fmla="*/ 453 h 1247"/>
                  <a:gd name="T50" fmla="*/ 1446 w 1446"/>
                  <a:gd name="T51" fmla="*/ 283 h 1247"/>
                  <a:gd name="T52" fmla="*/ 1361 w 1446"/>
                  <a:gd name="T53" fmla="*/ 170 h 1247"/>
                  <a:gd name="T54" fmla="*/ 1304 w 1446"/>
                  <a:gd name="T55" fmla="*/ 141 h 1247"/>
                  <a:gd name="T56" fmla="*/ 1304 w 1446"/>
                  <a:gd name="T57" fmla="*/ 85 h 1247"/>
                  <a:gd name="T58" fmla="*/ 1333 w 1446"/>
                  <a:gd name="T59" fmla="*/ 0 h 1247"/>
                  <a:gd name="T60" fmla="*/ 1219 w 1446"/>
                  <a:gd name="T61" fmla="*/ 85 h 1247"/>
                  <a:gd name="T62" fmla="*/ 1191 w 1446"/>
                  <a:gd name="T63" fmla="*/ 198 h 1247"/>
                  <a:gd name="T64" fmla="*/ 1021 w 1446"/>
                  <a:gd name="T65" fmla="*/ 283 h 1247"/>
                  <a:gd name="T66" fmla="*/ 822 w 1446"/>
                  <a:gd name="T67" fmla="*/ 340 h 1247"/>
                  <a:gd name="T68" fmla="*/ 794 w 1446"/>
                  <a:gd name="T69" fmla="*/ 311 h 1247"/>
                  <a:gd name="T70" fmla="*/ 794 w 1446"/>
                  <a:gd name="T71" fmla="*/ 453 h 1247"/>
                  <a:gd name="T72" fmla="*/ 822 w 1446"/>
                  <a:gd name="T73" fmla="*/ 567 h 1247"/>
                  <a:gd name="T74" fmla="*/ 964 w 1446"/>
                  <a:gd name="T75" fmla="*/ 567 h 1247"/>
                  <a:gd name="T76" fmla="*/ 1049 w 1446"/>
                  <a:gd name="T77" fmla="*/ 481 h 1247"/>
                  <a:gd name="T78" fmla="*/ 1021 w 1446"/>
                  <a:gd name="T79" fmla="*/ 567 h 1247"/>
                  <a:gd name="T80" fmla="*/ 1049 w 1446"/>
                  <a:gd name="T81" fmla="*/ 595 h 1247"/>
                  <a:gd name="T82" fmla="*/ 1049 w 1446"/>
                  <a:gd name="T83" fmla="*/ 708 h 1247"/>
                  <a:gd name="T84" fmla="*/ 936 w 1446"/>
                  <a:gd name="T85" fmla="*/ 708 h 1247"/>
                  <a:gd name="T86" fmla="*/ 992 w 1446"/>
                  <a:gd name="T87" fmla="*/ 652 h 1247"/>
                  <a:gd name="T88" fmla="*/ 907 w 1446"/>
                  <a:gd name="T89" fmla="*/ 623 h 1247"/>
                  <a:gd name="T90" fmla="*/ 851 w 1446"/>
                  <a:gd name="T91" fmla="*/ 623 h 1247"/>
                  <a:gd name="T92" fmla="*/ 822 w 1446"/>
                  <a:gd name="T93" fmla="*/ 680 h 1247"/>
                  <a:gd name="T94" fmla="*/ 766 w 1446"/>
                  <a:gd name="T95" fmla="*/ 737 h 1247"/>
                  <a:gd name="T96" fmla="*/ 766 w 1446"/>
                  <a:gd name="T97" fmla="*/ 822 h 1247"/>
                  <a:gd name="T98" fmla="*/ 680 w 1446"/>
                  <a:gd name="T99" fmla="*/ 850 h 1247"/>
                  <a:gd name="T100" fmla="*/ 709 w 1446"/>
                  <a:gd name="T101" fmla="*/ 765 h 1247"/>
                  <a:gd name="T102" fmla="*/ 737 w 1446"/>
                  <a:gd name="T103" fmla="*/ 708 h 1247"/>
                  <a:gd name="T104" fmla="*/ 766 w 1446"/>
                  <a:gd name="T105" fmla="*/ 623 h 1247"/>
                  <a:gd name="T106" fmla="*/ 737 w 1446"/>
                  <a:gd name="T107" fmla="*/ 481 h 1247"/>
                  <a:gd name="T108" fmla="*/ 652 w 1446"/>
                  <a:gd name="T109" fmla="*/ 510 h 1247"/>
                  <a:gd name="T110" fmla="*/ 567 w 1446"/>
                  <a:gd name="T111" fmla="*/ 51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6" h="1247">
                    <a:moveTo>
                      <a:pt x="567" y="510"/>
                    </a:moveTo>
                    <a:lnTo>
                      <a:pt x="567" y="567"/>
                    </a:lnTo>
                    <a:lnTo>
                      <a:pt x="539" y="623"/>
                    </a:lnTo>
                    <a:lnTo>
                      <a:pt x="482" y="623"/>
                    </a:lnTo>
                    <a:lnTo>
                      <a:pt x="397" y="510"/>
                    </a:lnTo>
                    <a:lnTo>
                      <a:pt x="369" y="538"/>
                    </a:lnTo>
                    <a:lnTo>
                      <a:pt x="312" y="510"/>
                    </a:lnTo>
                    <a:lnTo>
                      <a:pt x="255" y="623"/>
                    </a:lnTo>
                    <a:lnTo>
                      <a:pt x="170" y="623"/>
                    </a:lnTo>
                    <a:lnTo>
                      <a:pt x="170" y="652"/>
                    </a:lnTo>
                    <a:lnTo>
                      <a:pt x="170" y="680"/>
                    </a:lnTo>
                    <a:lnTo>
                      <a:pt x="113" y="737"/>
                    </a:lnTo>
                    <a:lnTo>
                      <a:pt x="113" y="793"/>
                    </a:lnTo>
                    <a:lnTo>
                      <a:pt x="0" y="822"/>
                    </a:lnTo>
                    <a:lnTo>
                      <a:pt x="57" y="850"/>
                    </a:lnTo>
                    <a:lnTo>
                      <a:pt x="0" y="907"/>
                    </a:lnTo>
                    <a:lnTo>
                      <a:pt x="28" y="935"/>
                    </a:lnTo>
                    <a:lnTo>
                      <a:pt x="28" y="963"/>
                    </a:lnTo>
                    <a:lnTo>
                      <a:pt x="85" y="963"/>
                    </a:lnTo>
                    <a:lnTo>
                      <a:pt x="199" y="1020"/>
                    </a:lnTo>
                    <a:lnTo>
                      <a:pt x="170" y="1048"/>
                    </a:lnTo>
                    <a:lnTo>
                      <a:pt x="284" y="1105"/>
                    </a:lnTo>
                    <a:lnTo>
                      <a:pt x="284" y="1162"/>
                    </a:lnTo>
                    <a:lnTo>
                      <a:pt x="397" y="1162"/>
                    </a:lnTo>
                    <a:lnTo>
                      <a:pt x="425" y="1134"/>
                    </a:lnTo>
                    <a:lnTo>
                      <a:pt x="482" y="1162"/>
                    </a:lnTo>
                    <a:lnTo>
                      <a:pt x="567" y="1134"/>
                    </a:lnTo>
                    <a:lnTo>
                      <a:pt x="595" y="1162"/>
                    </a:lnTo>
                    <a:lnTo>
                      <a:pt x="595" y="1190"/>
                    </a:lnTo>
                    <a:lnTo>
                      <a:pt x="680" y="1219"/>
                    </a:lnTo>
                    <a:lnTo>
                      <a:pt x="709" y="1219"/>
                    </a:lnTo>
                    <a:lnTo>
                      <a:pt x="794" y="1162"/>
                    </a:lnTo>
                    <a:lnTo>
                      <a:pt x="822" y="1219"/>
                    </a:lnTo>
                    <a:lnTo>
                      <a:pt x="879" y="1134"/>
                    </a:lnTo>
                    <a:lnTo>
                      <a:pt x="907" y="1162"/>
                    </a:lnTo>
                    <a:lnTo>
                      <a:pt x="964" y="1162"/>
                    </a:lnTo>
                    <a:lnTo>
                      <a:pt x="992" y="1247"/>
                    </a:lnTo>
                    <a:lnTo>
                      <a:pt x="1106" y="1134"/>
                    </a:lnTo>
                    <a:lnTo>
                      <a:pt x="1077" y="1077"/>
                    </a:lnTo>
                    <a:lnTo>
                      <a:pt x="1106" y="992"/>
                    </a:lnTo>
                    <a:lnTo>
                      <a:pt x="1134" y="992"/>
                    </a:lnTo>
                    <a:lnTo>
                      <a:pt x="1191" y="935"/>
                    </a:lnTo>
                    <a:lnTo>
                      <a:pt x="1219" y="963"/>
                    </a:lnTo>
                    <a:lnTo>
                      <a:pt x="1247" y="963"/>
                    </a:lnTo>
                    <a:lnTo>
                      <a:pt x="1389" y="822"/>
                    </a:lnTo>
                    <a:lnTo>
                      <a:pt x="1333" y="793"/>
                    </a:lnTo>
                    <a:lnTo>
                      <a:pt x="1333" y="708"/>
                    </a:lnTo>
                    <a:lnTo>
                      <a:pt x="1389" y="652"/>
                    </a:lnTo>
                    <a:lnTo>
                      <a:pt x="1389" y="538"/>
                    </a:lnTo>
                    <a:lnTo>
                      <a:pt x="1276" y="453"/>
                    </a:lnTo>
                    <a:lnTo>
                      <a:pt x="1333" y="311"/>
                    </a:lnTo>
                    <a:lnTo>
                      <a:pt x="1446" y="283"/>
                    </a:lnTo>
                    <a:lnTo>
                      <a:pt x="1361" y="226"/>
                    </a:lnTo>
                    <a:lnTo>
                      <a:pt x="1361" y="170"/>
                    </a:lnTo>
                    <a:lnTo>
                      <a:pt x="1304" y="198"/>
                    </a:lnTo>
                    <a:lnTo>
                      <a:pt x="1304" y="141"/>
                    </a:lnTo>
                    <a:lnTo>
                      <a:pt x="1333" y="113"/>
                    </a:lnTo>
                    <a:lnTo>
                      <a:pt x="1304" y="85"/>
                    </a:lnTo>
                    <a:lnTo>
                      <a:pt x="1361" y="0"/>
                    </a:lnTo>
                    <a:lnTo>
                      <a:pt x="1333" y="0"/>
                    </a:lnTo>
                    <a:lnTo>
                      <a:pt x="1276" y="56"/>
                    </a:lnTo>
                    <a:lnTo>
                      <a:pt x="1219" y="85"/>
                    </a:lnTo>
                    <a:lnTo>
                      <a:pt x="1219" y="141"/>
                    </a:lnTo>
                    <a:lnTo>
                      <a:pt x="1191" y="198"/>
                    </a:lnTo>
                    <a:lnTo>
                      <a:pt x="1134" y="198"/>
                    </a:lnTo>
                    <a:lnTo>
                      <a:pt x="1021" y="283"/>
                    </a:lnTo>
                    <a:lnTo>
                      <a:pt x="964" y="255"/>
                    </a:lnTo>
                    <a:lnTo>
                      <a:pt x="822" y="340"/>
                    </a:lnTo>
                    <a:lnTo>
                      <a:pt x="822" y="311"/>
                    </a:lnTo>
                    <a:lnTo>
                      <a:pt x="794" y="311"/>
                    </a:lnTo>
                    <a:lnTo>
                      <a:pt x="766" y="396"/>
                    </a:lnTo>
                    <a:lnTo>
                      <a:pt x="794" y="453"/>
                    </a:lnTo>
                    <a:lnTo>
                      <a:pt x="822" y="453"/>
                    </a:lnTo>
                    <a:lnTo>
                      <a:pt x="822" y="567"/>
                    </a:lnTo>
                    <a:lnTo>
                      <a:pt x="936" y="538"/>
                    </a:lnTo>
                    <a:lnTo>
                      <a:pt x="964" y="567"/>
                    </a:lnTo>
                    <a:lnTo>
                      <a:pt x="1021" y="481"/>
                    </a:lnTo>
                    <a:lnTo>
                      <a:pt x="1049" y="481"/>
                    </a:lnTo>
                    <a:lnTo>
                      <a:pt x="1021" y="538"/>
                    </a:lnTo>
                    <a:lnTo>
                      <a:pt x="1021" y="567"/>
                    </a:lnTo>
                    <a:lnTo>
                      <a:pt x="1049" y="567"/>
                    </a:lnTo>
                    <a:lnTo>
                      <a:pt x="1049" y="595"/>
                    </a:lnTo>
                    <a:lnTo>
                      <a:pt x="1021" y="652"/>
                    </a:lnTo>
                    <a:lnTo>
                      <a:pt x="1049" y="708"/>
                    </a:lnTo>
                    <a:lnTo>
                      <a:pt x="1021" y="680"/>
                    </a:lnTo>
                    <a:lnTo>
                      <a:pt x="936" y="708"/>
                    </a:lnTo>
                    <a:lnTo>
                      <a:pt x="936" y="680"/>
                    </a:lnTo>
                    <a:lnTo>
                      <a:pt x="992" y="652"/>
                    </a:lnTo>
                    <a:lnTo>
                      <a:pt x="992" y="623"/>
                    </a:lnTo>
                    <a:lnTo>
                      <a:pt x="907" y="623"/>
                    </a:lnTo>
                    <a:lnTo>
                      <a:pt x="879" y="652"/>
                    </a:lnTo>
                    <a:lnTo>
                      <a:pt x="851" y="623"/>
                    </a:lnTo>
                    <a:lnTo>
                      <a:pt x="794" y="680"/>
                    </a:lnTo>
                    <a:lnTo>
                      <a:pt x="822" y="680"/>
                    </a:lnTo>
                    <a:lnTo>
                      <a:pt x="822" y="708"/>
                    </a:lnTo>
                    <a:lnTo>
                      <a:pt x="766" y="737"/>
                    </a:lnTo>
                    <a:lnTo>
                      <a:pt x="737" y="765"/>
                    </a:lnTo>
                    <a:lnTo>
                      <a:pt x="766" y="822"/>
                    </a:lnTo>
                    <a:lnTo>
                      <a:pt x="709" y="822"/>
                    </a:lnTo>
                    <a:lnTo>
                      <a:pt x="680" y="850"/>
                    </a:lnTo>
                    <a:lnTo>
                      <a:pt x="680" y="793"/>
                    </a:lnTo>
                    <a:lnTo>
                      <a:pt x="709" y="765"/>
                    </a:lnTo>
                    <a:lnTo>
                      <a:pt x="680" y="737"/>
                    </a:lnTo>
                    <a:lnTo>
                      <a:pt x="737" y="708"/>
                    </a:lnTo>
                    <a:lnTo>
                      <a:pt x="709" y="680"/>
                    </a:lnTo>
                    <a:lnTo>
                      <a:pt x="766" y="623"/>
                    </a:lnTo>
                    <a:lnTo>
                      <a:pt x="766" y="538"/>
                    </a:lnTo>
                    <a:lnTo>
                      <a:pt x="737" y="481"/>
                    </a:lnTo>
                    <a:lnTo>
                      <a:pt x="709" y="425"/>
                    </a:lnTo>
                    <a:lnTo>
                      <a:pt x="652" y="510"/>
                    </a:lnTo>
                    <a:lnTo>
                      <a:pt x="595" y="481"/>
                    </a:lnTo>
                    <a:lnTo>
                      <a:pt x="567" y="51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" name="Freeform 740">
                <a:extLst>
                  <a:ext uri="{FF2B5EF4-FFF2-40B4-BE49-F238E27FC236}">
                    <a16:creationId xmlns:a16="http://schemas.microsoft.com/office/drawing/2014/main" id="{5CBEAC44-950F-4F93-A070-52F9B8D2A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5" y="1040"/>
                <a:ext cx="57" cy="85"/>
              </a:xfrm>
              <a:custGeom>
                <a:avLst/>
                <a:gdLst>
                  <a:gd name="T0" fmla="*/ 0 w 57"/>
                  <a:gd name="T1" fmla="*/ 56 h 85"/>
                  <a:gd name="T2" fmla="*/ 29 w 57"/>
                  <a:gd name="T3" fmla="*/ 0 h 85"/>
                  <a:gd name="T4" fmla="*/ 57 w 57"/>
                  <a:gd name="T5" fmla="*/ 28 h 85"/>
                  <a:gd name="T6" fmla="*/ 29 w 57"/>
                  <a:gd name="T7" fmla="*/ 85 h 85"/>
                  <a:gd name="T8" fmla="*/ 0 w 57"/>
                  <a:gd name="T9" fmla="*/ 56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0" y="56"/>
                    </a:moveTo>
                    <a:lnTo>
                      <a:pt x="29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5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8" name="Freeform 741">
                <a:extLst>
                  <a:ext uri="{FF2B5EF4-FFF2-40B4-BE49-F238E27FC236}">
                    <a16:creationId xmlns:a16="http://schemas.microsoft.com/office/drawing/2014/main" id="{F73088A9-3EC4-4FA2-BC01-951F525FB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" y="1862"/>
                <a:ext cx="1616" cy="1049"/>
              </a:xfrm>
              <a:custGeom>
                <a:avLst/>
                <a:gdLst>
                  <a:gd name="T0" fmla="*/ 1190 w 1616"/>
                  <a:gd name="T1" fmla="*/ 141 h 1049"/>
                  <a:gd name="T2" fmla="*/ 1134 w 1616"/>
                  <a:gd name="T3" fmla="*/ 113 h 1049"/>
                  <a:gd name="T4" fmla="*/ 1049 w 1616"/>
                  <a:gd name="T5" fmla="*/ 170 h 1049"/>
                  <a:gd name="T6" fmla="*/ 1049 w 1616"/>
                  <a:gd name="T7" fmla="*/ 312 h 1049"/>
                  <a:gd name="T8" fmla="*/ 907 w 1616"/>
                  <a:gd name="T9" fmla="*/ 340 h 1049"/>
                  <a:gd name="T10" fmla="*/ 822 w 1616"/>
                  <a:gd name="T11" fmla="*/ 312 h 1049"/>
                  <a:gd name="T12" fmla="*/ 737 w 1616"/>
                  <a:gd name="T13" fmla="*/ 340 h 1049"/>
                  <a:gd name="T14" fmla="*/ 623 w 1616"/>
                  <a:gd name="T15" fmla="*/ 397 h 1049"/>
                  <a:gd name="T16" fmla="*/ 538 w 1616"/>
                  <a:gd name="T17" fmla="*/ 340 h 1049"/>
                  <a:gd name="T18" fmla="*/ 425 w 1616"/>
                  <a:gd name="T19" fmla="*/ 340 h 1049"/>
                  <a:gd name="T20" fmla="*/ 340 w 1616"/>
                  <a:gd name="T21" fmla="*/ 340 h 1049"/>
                  <a:gd name="T22" fmla="*/ 198 w 1616"/>
                  <a:gd name="T23" fmla="*/ 368 h 1049"/>
                  <a:gd name="T24" fmla="*/ 142 w 1616"/>
                  <a:gd name="T25" fmla="*/ 340 h 1049"/>
                  <a:gd name="T26" fmla="*/ 142 w 1616"/>
                  <a:gd name="T27" fmla="*/ 425 h 1049"/>
                  <a:gd name="T28" fmla="*/ 85 w 1616"/>
                  <a:gd name="T29" fmla="*/ 453 h 1049"/>
                  <a:gd name="T30" fmla="*/ 56 w 1616"/>
                  <a:gd name="T31" fmla="*/ 510 h 1049"/>
                  <a:gd name="T32" fmla="*/ 0 w 1616"/>
                  <a:gd name="T33" fmla="*/ 595 h 1049"/>
                  <a:gd name="T34" fmla="*/ 85 w 1616"/>
                  <a:gd name="T35" fmla="*/ 737 h 1049"/>
                  <a:gd name="T36" fmla="*/ 85 w 1616"/>
                  <a:gd name="T37" fmla="*/ 793 h 1049"/>
                  <a:gd name="T38" fmla="*/ 113 w 1616"/>
                  <a:gd name="T39" fmla="*/ 935 h 1049"/>
                  <a:gd name="T40" fmla="*/ 198 w 1616"/>
                  <a:gd name="T41" fmla="*/ 992 h 1049"/>
                  <a:gd name="T42" fmla="*/ 340 w 1616"/>
                  <a:gd name="T43" fmla="*/ 1049 h 1049"/>
                  <a:gd name="T44" fmla="*/ 453 w 1616"/>
                  <a:gd name="T45" fmla="*/ 1020 h 1049"/>
                  <a:gd name="T46" fmla="*/ 623 w 1616"/>
                  <a:gd name="T47" fmla="*/ 1020 h 1049"/>
                  <a:gd name="T48" fmla="*/ 709 w 1616"/>
                  <a:gd name="T49" fmla="*/ 1020 h 1049"/>
                  <a:gd name="T50" fmla="*/ 765 w 1616"/>
                  <a:gd name="T51" fmla="*/ 992 h 1049"/>
                  <a:gd name="T52" fmla="*/ 850 w 1616"/>
                  <a:gd name="T53" fmla="*/ 907 h 1049"/>
                  <a:gd name="T54" fmla="*/ 1020 w 1616"/>
                  <a:gd name="T55" fmla="*/ 708 h 1049"/>
                  <a:gd name="T56" fmla="*/ 1134 w 1616"/>
                  <a:gd name="T57" fmla="*/ 623 h 1049"/>
                  <a:gd name="T58" fmla="*/ 1247 w 1616"/>
                  <a:gd name="T59" fmla="*/ 595 h 1049"/>
                  <a:gd name="T60" fmla="*/ 1389 w 1616"/>
                  <a:gd name="T61" fmla="*/ 595 h 1049"/>
                  <a:gd name="T62" fmla="*/ 1446 w 1616"/>
                  <a:gd name="T63" fmla="*/ 623 h 1049"/>
                  <a:gd name="T64" fmla="*/ 1446 w 1616"/>
                  <a:gd name="T65" fmla="*/ 538 h 1049"/>
                  <a:gd name="T66" fmla="*/ 1616 w 1616"/>
                  <a:gd name="T67" fmla="*/ 482 h 1049"/>
                  <a:gd name="T68" fmla="*/ 1587 w 1616"/>
                  <a:gd name="T69" fmla="*/ 425 h 1049"/>
                  <a:gd name="T70" fmla="*/ 1587 w 1616"/>
                  <a:gd name="T71" fmla="*/ 340 h 1049"/>
                  <a:gd name="T72" fmla="*/ 1587 w 1616"/>
                  <a:gd name="T73" fmla="*/ 255 h 1049"/>
                  <a:gd name="T74" fmla="*/ 1474 w 1616"/>
                  <a:gd name="T75" fmla="*/ 170 h 1049"/>
                  <a:gd name="T76" fmla="*/ 1446 w 1616"/>
                  <a:gd name="T77" fmla="*/ 170 h 1049"/>
                  <a:gd name="T78" fmla="*/ 1389 w 1616"/>
                  <a:gd name="T79" fmla="*/ 85 h 1049"/>
                  <a:gd name="T80" fmla="*/ 1361 w 1616"/>
                  <a:gd name="T81" fmla="*/ 28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16" h="1049">
                    <a:moveTo>
                      <a:pt x="1332" y="0"/>
                    </a:moveTo>
                    <a:lnTo>
                      <a:pt x="1190" y="141"/>
                    </a:lnTo>
                    <a:lnTo>
                      <a:pt x="1162" y="141"/>
                    </a:lnTo>
                    <a:lnTo>
                      <a:pt x="1134" y="113"/>
                    </a:lnTo>
                    <a:lnTo>
                      <a:pt x="1077" y="170"/>
                    </a:lnTo>
                    <a:lnTo>
                      <a:pt x="1049" y="170"/>
                    </a:lnTo>
                    <a:lnTo>
                      <a:pt x="1020" y="255"/>
                    </a:lnTo>
                    <a:lnTo>
                      <a:pt x="1049" y="312"/>
                    </a:lnTo>
                    <a:lnTo>
                      <a:pt x="935" y="425"/>
                    </a:lnTo>
                    <a:lnTo>
                      <a:pt x="907" y="340"/>
                    </a:lnTo>
                    <a:lnTo>
                      <a:pt x="850" y="340"/>
                    </a:lnTo>
                    <a:lnTo>
                      <a:pt x="822" y="312"/>
                    </a:lnTo>
                    <a:lnTo>
                      <a:pt x="765" y="397"/>
                    </a:lnTo>
                    <a:lnTo>
                      <a:pt x="737" y="340"/>
                    </a:lnTo>
                    <a:lnTo>
                      <a:pt x="652" y="397"/>
                    </a:lnTo>
                    <a:lnTo>
                      <a:pt x="623" y="397"/>
                    </a:lnTo>
                    <a:lnTo>
                      <a:pt x="538" y="368"/>
                    </a:lnTo>
                    <a:lnTo>
                      <a:pt x="538" y="340"/>
                    </a:lnTo>
                    <a:lnTo>
                      <a:pt x="510" y="312"/>
                    </a:lnTo>
                    <a:lnTo>
                      <a:pt x="425" y="340"/>
                    </a:lnTo>
                    <a:lnTo>
                      <a:pt x="368" y="312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198" y="368"/>
                    </a:lnTo>
                    <a:lnTo>
                      <a:pt x="170" y="340"/>
                    </a:lnTo>
                    <a:lnTo>
                      <a:pt x="142" y="340"/>
                    </a:lnTo>
                    <a:lnTo>
                      <a:pt x="113" y="397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85" y="453"/>
                    </a:lnTo>
                    <a:lnTo>
                      <a:pt x="0" y="453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0" y="595"/>
                    </a:lnTo>
                    <a:lnTo>
                      <a:pt x="85" y="652"/>
                    </a:lnTo>
                    <a:lnTo>
                      <a:pt x="85" y="737"/>
                    </a:lnTo>
                    <a:lnTo>
                      <a:pt x="56" y="793"/>
                    </a:lnTo>
                    <a:lnTo>
                      <a:pt x="85" y="793"/>
                    </a:lnTo>
                    <a:lnTo>
                      <a:pt x="113" y="850"/>
                    </a:lnTo>
                    <a:lnTo>
                      <a:pt x="113" y="935"/>
                    </a:lnTo>
                    <a:lnTo>
                      <a:pt x="170" y="992"/>
                    </a:lnTo>
                    <a:lnTo>
                      <a:pt x="198" y="992"/>
                    </a:lnTo>
                    <a:lnTo>
                      <a:pt x="283" y="1049"/>
                    </a:lnTo>
                    <a:lnTo>
                      <a:pt x="340" y="1049"/>
                    </a:lnTo>
                    <a:lnTo>
                      <a:pt x="397" y="1020"/>
                    </a:lnTo>
                    <a:lnTo>
                      <a:pt x="453" y="1020"/>
                    </a:lnTo>
                    <a:lnTo>
                      <a:pt x="538" y="1049"/>
                    </a:lnTo>
                    <a:lnTo>
                      <a:pt x="623" y="1020"/>
                    </a:lnTo>
                    <a:lnTo>
                      <a:pt x="652" y="1020"/>
                    </a:lnTo>
                    <a:lnTo>
                      <a:pt x="709" y="1020"/>
                    </a:lnTo>
                    <a:lnTo>
                      <a:pt x="709" y="992"/>
                    </a:lnTo>
                    <a:lnTo>
                      <a:pt x="765" y="992"/>
                    </a:lnTo>
                    <a:lnTo>
                      <a:pt x="794" y="907"/>
                    </a:lnTo>
                    <a:lnTo>
                      <a:pt x="850" y="907"/>
                    </a:lnTo>
                    <a:lnTo>
                      <a:pt x="964" y="765"/>
                    </a:lnTo>
                    <a:lnTo>
                      <a:pt x="1020" y="708"/>
                    </a:lnTo>
                    <a:lnTo>
                      <a:pt x="1077" y="680"/>
                    </a:lnTo>
                    <a:lnTo>
                      <a:pt x="1134" y="623"/>
                    </a:lnTo>
                    <a:lnTo>
                      <a:pt x="1162" y="623"/>
                    </a:lnTo>
                    <a:lnTo>
                      <a:pt x="1247" y="595"/>
                    </a:lnTo>
                    <a:lnTo>
                      <a:pt x="1276" y="623"/>
                    </a:lnTo>
                    <a:lnTo>
                      <a:pt x="1389" y="595"/>
                    </a:lnTo>
                    <a:lnTo>
                      <a:pt x="1417" y="623"/>
                    </a:lnTo>
                    <a:lnTo>
                      <a:pt x="1446" y="623"/>
                    </a:lnTo>
                    <a:lnTo>
                      <a:pt x="1474" y="567"/>
                    </a:lnTo>
                    <a:lnTo>
                      <a:pt x="1446" y="538"/>
                    </a:lnTo>
                    <a:lnTo>
                      <a:pt x="1559" y="482"/>
                    </a:lnTo>
                    <a:lnTo>
                      <a:pt x="1616" y="482"/>
                    </a:lnTo>
                    <a:lnTo>
                      <a:pt x="1616" y="425"/>
                    </a:lnTo>
                    <a:lnTo>
                      <a:pt x="1587" y="425"/>
                    </a:lnTo>
                    <a:lnTo>
                      <a:pt x="1559" y="397"/>
                    </a:lnTo>
                    <a:lnTo>
                      <a:pt x="1587" y="340"/>
                    </a:lnTo>
                    <a:lnTo>
                      <a:pt x="1559" y="283"/>
                    </a:lnTo>
                    <a:lnTo>
                      <a:pt x="1587" y="255"/>
                    </a:lnTo>
                    <a:lnTo>
                      <a:pt x="1587" y="198"/>
                    </a:lnTo>
                    <a:lnTo>
                      <a:pt x="1474" y="170"/>
                    </a:lnTo>
                    <a:lnTo>
                      <a:pt x="1446" y="198"/>
                    </a:lnTo>
                    <a:lnTo>
                      <a:pt x="1446" y="170"/>
                    </a:lnTo>
                    <a:lnTo>
                      <a:pt x="1446" y="113"/>
                    </a:lnTo>
                    <a:lnTo>
                      <a:pt x="1389" y="85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9" name="Freeform 742">
                <a:extLst>
                  <a:ext uri="{FF2B5EF4-FFF2-40B4-BE49-F238E27FC236}">
                    <a16:creationId xmlns:a16="http://schemas.microsoft.com/office/drawing/2014/main" id="{CD544085-26B9-4989-AF1C-2484B048F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2287"/>
                <a:ext cx="1899" cy="1928"/>
              </a:xfrm>
              <a:custGeom>
                <a:avLst/>
                <a:gdLst>
                  <a:gd name="T0" fmla="*/ 113 w 1899"/>
                  <a:gd name="T1" fmla="*/ 1899 h 1928"/>
                  <a:gd name="T2" fmla="*/ 255 w 1899"/>
                  <a:gd name="T3" fmla="*/ 1899 h 1928"/>
                  <a:gd name="T4" fmla="*/ 311 w 1899"/>
                  <a:gd name="T5" fmla="*/ 1871 h 1928"/>
                  <a:gd name="T6" fmla="*/ 340 w 1899"/>
                  <a:gd name="T7" fmla="*/ 1843 h 1928"/>
                  <a:gd name="T8" fmla="*/ 425 w 1899"/>
                  <a:gd name="T9" fmla="*/ 1729 h 1928"/>
                  <a:gd name="T10" fmla="*/ 510 w 1899"/>
                  <a:gd name="T11" fmla="*/ 1701 h 1928"/>
                  <a:gd name="T12" fmla="*/ 595 w 1899"/>
                  <a:gd name="T13" fmla="*/ 1729 h 1928"/>
                  <a:gd name="T14" fmla="*/ 765 w 1899"/>
                  <a:gd name="T15" fmla="*/ 1758 h 1928"/>
                  <a:gd name="T16" fmla="*/ 793 w 1899"/>
                  <a:gd name="T17" fmla="*/ 1729 h 1928"/>
                  <a:gd name="T18" fmla="*/ 822 w 1899"/>
                  <a:gd name="T19" fmla="*/ 1673 h 1928"/>
                  <a:gd name="T20" fmla="*/ 850 w 1899"/>
                  <a:gd name="T21" fmla="*/ 1587 h 1928"/>
                  <a:gd name="T22" fmla="*/ 907 w 1899"/>
                  <a:gd name="T23" fmla="*/ 1502 h 1928"/>
                  <a:gd name="T24" fmla="*/ 1105 w 1899"/>
                  <a:gd name="T25" fmla="*/ 1559 h 1928"/>
                  <a:gd name="T26" fmla="*/ 992 w 1899"/>
                  <a:gd name="T27" fmla="*/ 1474 h 1928"/>
                  <a:gd name="T28" fmla="*/ 1020 w 1899"/>
                  <a:gd name="T29" fmla="*/ 1389 h 1928"/>
                  <a:gd name="T30" fmla="*/ 935 w 1899"/>
                  <a:gd name="T31" fmla="*/ 1361 h 1928"/>
                  <a:gd name="T32" fmla="*/ 878 w 1899"/>
                  <a:gd name="T33" fmla="*/ 1389 h 1928"/>
                  <a:gd name="T34" fmla="*/ 850 w 1899"/>
                  <a:gd name="T35" fmla="*/ 1276 h 1928"/>
                  <a:gd name="T36" fmla="*/ 907 w 1899"/>
                  <a:gd name="T37" fmla="*/ 1162 h 1928"/>
                  <a:gd name="T38" fmla="*/ 1020 w 1899"/>
                  <a:gd name="T39" fmla="*/ 964 h 1928"/>
                  <a:gd name="T40" fmla="*/ 963 w 1899"/>
                  <a:gd name="T41" fmla="*/ 879 h 1928"/>
                  <a:gd name="T42" fmla="*/ 1105 w 1899"/>
                  <a:gd name="T43" fmla="*/ 850 h 1928"/>
                  <a:gd name="T44" fmla="*/ 1162 w 1899"/>
                  <a:gd name="T45" fmla="*/ 794 h 1928"/>
                  <a:gd name="T46" fmla="*/ 1190 w 1899"/>
                  <a:gd name="T47" fmla="*/ 680 h 1928"/>
                  <a:gd name="T48" fmla="*/ 1417 w 1899"/>
                  <a:gd name="T49" fmla="*/ 680 h 1928"/>
                  <a:gd name="T50" fmla="*/ 1587 w 1899"/>
                  <a:gd name="T51" fmla="*/ 595 h 1928"/>
                  <a:gd name="T52" fmla="*/ 1786 w 1899"/>
                  <a:gd name="T53" fmla="*/ 510 h 1928"/>
                  <a:gd name="T54" fmla="*/ 1842 w 1899"/>
                  <a:gd name="T55" fmla="*/ 454 h 1928"/>
                  <a:gd name="T56" fmla="*/ 1814 w 1899"/>
                  <a:gd name="T57" fmla="*/ 397 h 1928"/>
                  <a:gd name="T58" fmla="*/ 1814 w 1899"/>
                  <a:gd name="T59" fmla="*/ 198 h 1928"/>
                  <a:gd name="T60" fmla="*/ 1786 w 1899"/>
                  <a:gd name="T61" fmla="*/ 113 h 1928"/>
                  <a:gd name="T62" fmla="*/ 1701 w 1899"/>
                  <a:gd name="T63" fmla="*/ 142 h 1928"/>
                  <a:gd name="T64" fmla="*/ 1644 w 1899"/>
                  <a:gd name="T65" fmla="*/ 142 h 1928"/>
                  <a:gd name="T66" fmla="*/ 1445 w 1899"/>
                  <a:gd name="T67" fmla="*/ 198 h 1928"/>
                  <a:gd name="T68" fmla="*/ 1304 w 1899"/>
                  <a:gd name="T69" fmla="*/ 113 h 1928"/>
                  <a:gd name="T70" fmla="*/ 1105 w 1899"/>
                  <a:gd name="T71" fmla="*/ 28 h 1928"/>
                  <a:gd name="T72" fmla="*/ 992 w 1899"/>
                  <a:gd name="T73" fmla="*/ 28 h 1928"/>
                  <a:gd name="T74" fmla="*/ 907 w 1899"/>
                  <a:gd name="T75" fmla="*/ 0 h 1928"/>
                  <a:gd name="T76" fmla="*/ 737 w 1899"/>
                  <a:gd name="T77" fmla="*/ 0 h 1928"/>
                  <a:gd name="T78" fmla="*/ 680 w 1899"/>
                  <a:gd name="T79" fmla="*/ 57 h 1928"/>
                  <a:gd name="T80" fmla="*/ 595 w 1899"/>
                  <a:gd name="T81" fmla="*/ 142 h 1928"/>
                  <a:gd name="T82" fmla="*/ 538 w 1899"/>
                  <a:gd name="T83" fmla="*/ 198 h 1928"/>
                  <a:gd name="T84" fmla="*/ 510 w 1899"/>
                  <a:gd name="T85" fmla="*/ 340 h 1928"/>
                  <a:gd name="T86" fmla="*/ 482 w 1899"/>
                  <a:gd name="T87" fmla="*/ 454 h 1928"/>
                  <a:gd name="T88" fmla="*/ 397 w 1899"/>
                  <a:gd name="T89" fmla="*/ 595 h 1928"/>
                  <a:gd name="T90" fmla="*/ 397 w 1899"/>
                  <a:gd name="T91" fmla="*/ 652 h 1928"/>
                  <a:gd name="T92" fmla="*/ 340 w 1899"/>
                  <a:gd name="T93" fmla="*/ 737 h 1928"/>
                  <a:gd name="T94" fmla="*/ 397 w 1899"/>
                  <a:gd name="T95" fmla="*/ 907 h 1928"/>
                  <a:gd name="T96" fmla="*/ 397 w 1899"/>
                  <a:gd name="T97" fmla="*/ 1077 h 1928"/>
                  <a:gd name="T98" fmla="*/ 425 w 1899"/>
                  <a:gd name="T99" fmla="*/ 1162 h 1928"/>
                  <a:gd name="T100" fmla="*/ 397 w 1899"/>
                  <a:gd name="T101" fmla="*/ 1219 h 1928"/>
                  <a:gd name="T102" fmla="*/ 368 w 1899"/>
                  <a:gd name="T103" fmla="*/ 1276 h 1928"/>
                  <a:gd name="T104" fmla="*/ 340 w 1899"/>
                  <a:gd name="T105" fmla="*/ 1361 h 1928"/>
                  <a:gd name="T106" fmla="*/ 311 w 1899"/>
                  <a:gd name="T107" fmla="*/ 1417 h 1928"/>
                  <a:gd name="T108" fmla="*/ 226 w 1899"/>
                  <a:gd name="T109" fmla="*/ 1502 h 1928"/>
                  <a:gd name="T110" fmla="*/ 113 w 1899"/>
                  <a:gd name="T111" fmla="*/ 1502 h 1928"/>
                  <a:gd name="T112" fmla="*/ 141 w 1899"/>
                  <a:gd name="T113" fmla="*/ 1559 h 1928"/>
                  <a:gd name="T114" fmla="*/ 113 w 1899"/>
                  <a:gd name="T115" fmla="*/ 1616 h 1928"/>
                  <a:gd name="T116" fmla="*/ 56 w 1899"/>
                  <a:gd name="T117" fmla="*/ 1673 h 1928"/>
                  <a:gd name="T118" fmla="*/ 0 w 1899"/>
                  <a:gd name="T119" fmla="*/ 1814 h 1928"/>
                  <a:gd name="T120" fmla="*/ 56 w 1899"/>
                  <a:gd name="T121" fmla="*/ 1899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99" h="1928">
                    <a:moveTo>
                      <a:pt x="56" y="1899"/>
                    </a:moveTo>
                    <a:lnTo>
                      <a:pt x="113" y="1899"/>
                    </a:lnTo>
                    <a:lnTo>
                      <a:pt x="113" y="1928"/>
                    </a:lnTo>
                    <a:lnTo>
                      <a:pt x="255" y="1899"/>
                    </a:lnTo>
                    <a:lnTo>
                      <a:pt x="255" y="1928"/>
                    </a:lnTo>
                    <a:lnTo>
                      <a:pt x="311" y="1871"/>
                    </a:lnTo>
                    <a:lnTo>
                      <a:pt x="340" y="1871"/>
                    </a:lnTo>
                    <a:lnTo>
                      <a:pt x="340" y="1843"/>
                    </a:lnTo>
                    <a:lnTo>
                      <a:pt x="453" y="1758"/>
                    </a:lnTo>
                    <a:lnTo>
                      <a:pt x="425" y="1729"/>
                    </a:lnTo>
                    <a:lnTo>
                      <a:pt x="482" y="1673"/>
                    </a:lnTo>
                    <a:lnTo>
                      <a:pt x="510" y="1701"/>
                    </a:lnTo>
                    <a:lnTo>
                      <a:pt x="595" y="1701"/>
                    </a:lnTo>
                    <a:lnTo>
                      <a:pt x="595" y="1729"/>
                    </a:lnTo>
                    <a:lnTo>
                      <a:pt x="680" y="1758"/>
                    </a:lnTo>
                    <a:lnTo>
                      <a:pt x="765" y="1758"/>
                    </a:lnTo>
                    <a:lnTo>
                      <a:pt x="737" y="1701"/>
                    </a:lnTo>
                    <a:lnTo>
                      <a:pt x="793" y="1729"/>
                    </a:lnTo>
                    <a:lnTo>
                      <a:pt x="822" y="1701"/>
                    </a:lnTo>
                    <a:lnTo>
                      <a:pt x="822" y="1673"/>
                    </a:lnTo>
                    <a:lnTo>
                      <a:pt x="793" y="1644"/>
                    </a:lnTo>
                    <a:lnTo>
                      <a:pt x="850" y="1587"/>
                    </a:lnTo>
                    <a:lnTo>
                      <a:pt x="850" y="1559"/>
                    </a:lnTo>
                    <a:lnTo>
                      <a:pt x="907" y="1502"/>
                    </a:lnTo>
                    <a:lnTo>
                      <a:pt x="1020" y="1559"/>
                    </a:lnTo>
                    <a:lnTo>
                      <a:pt x="1105" y="1559"/>
                    </a:lnTo>
                    <a:lnTo>
                      <a:pt x="1049" y="1474"/>
                    </a:lnTo>
                    <a:lnTo>
                      <a:pt x="992" y="1474"/>
                    </a:lnTo>
                    <a:lnTo>
                      <a:pt x="992" y="1417"/>
                    </a:lnTo>
                    <a:lnTo>
                      <a:pt x="1020" y="1389"/>
                    </a:lnTo>
                    <a:lnTo>
                      <a:pt x="992" y="1361"/>
                    </a:lnTo>
                    <a:lnTo>
                      <a:pt x="935" y="1361"/>
                    </a:lnTo>
                    <a:lnTo>
                      <a:pt x="907" y="1332"/>
                    </a:lnTo>
                    <a:lnTo>
                      <a:pt x="878" y="1389"/>
                    </a:lnTo>
                    <a:lnTo>
                      <a:pt x="822" y="1332"/>
                    </a:lnTo>
                    <a:lnTo>
                      <a:pt x="850" y="1276"/>
                    </a:lnTo>
                    <a:lnTo>
                      <a:pt x="850" y="1219"/>
                    </a:lnTo>
                    <a:lnTo>
                      <a:pt x="907" y="1162"/>
                    </a:lnTo>
                    <a:lnTo>
                      <a:pt x="907" y="1106"/>
                    </a:lnTo>
                    <a:lnTo>
                      <a:pt x="1020" y="964"/>
                    </a:lnTo>
                    <a:lnTo>
                      <a:pt x="1020" y="935"/>
                    </a:lnTo>
                    <a:lnTo>
                      <a:pt x="963" y="879"/>
                    </a:lnTo>
                    <a:lnTo>
                      <a:pt x="1049" y="822"/>
                    </a:lnTo>
                    <a:lnTo>
                      <a:pt x="1105" y="850"/>
                    </a:lnTo>
                    <a:lnTo>
                      <a:pt x="1134" y="794"/>
                    </a:lnTo>
                    <a:lnTo>
                      <a:pt x="1162" y="794"/>
                    </a:lnTo>
                    <a:lnTo>
                      <a:pt x="1134" y="765"/>
                    </a:lnTo>
                    <a:lnTo>
                      <a:pt x="1190" y="680"/>
                    </a:lnTo>
                    <a:lnTo>
                      <a:pt x="1275" y="652"/>
                    </a:lnTo>
                    <a:lnTo>
                      <a:pt x="1417" y="680"/>
                    </a:lnTo>
                    <a:lnTo>
                      <a:pt x="1587" y="624"/>
                    </a:lnTo>
                    <a:lnTo>
                      <a:pt x="1587" y="595"/>
                    </a:lnTo>
                    <a:lnTo>
                      <a:pt x="1616" y="482"/>
                    </a:lnTo>
                    <a:lnTo>
                      <a:pt x="1786" y="510"/>
                    </a:lnTo>
                    <a:lnTo>
                      <a:pt x="1814" y="539"/>
                    </a:lnTo>
                    <a:lnTo>
                      <a:pt x="1842" y="454"/>
                    </a:lnTo>
                    <a:lnTo>
                      <a:pt x="1814" y="454"/>
                    </a:lnTo>
                    <a:lnTo>
                      <a:pt x="1814" y="397"/>
                    </a:lnTo>
                    <a:lnTo>
                      <a:pt x="1899" y="312"/>
                    </a:lnTo>
                    <a:lnTo>
                      <a:pt x="1814" y="198"/>
                    </a:lnTo>
                    <a:lnTo>
                      <a:pt x="1757" y="198"/>
                    </a:lnTo>
                    <a:lnTo>
                      <a:pt x="1786" y="113"/>
                    </a:lnTo>
                    <a:lnTo>
                      <a:pt x="1729" y="113"/>
                    </a:lnTo>
                    <a:lnTo>
                      <a:pt x="1701" y="142"/>
                    </a:lnTo>
                    <a:lnTo>
                      <a:pt x="1672" y="113"/>
                    </a:lnTo>
                    <a:lnTo>
                      <a:pt x="1644" y="142"/>
                    </a:lnTo>
                    <a:lnTo>
                      <a:pt x="1530" y="142"/>
                    </a:lnTo>
                    <a:lnTo>
                      <a:pt x="1445" y="198"/>
                    </a:lnTo>
                    <a:lnTo>
                      <a:pt x="1332" y="113"/>
                    </a:lnTo>
                    <a:lnTo>
                      <a:pt x="1304" y="113"/>
                    </a:lnTo>
                    <a:lnTo>
                      <a:pt x="1219" y="85"/>
                    </a:lnTo>
                    <a:lnTo>
                      <a:pt x="1105" y="28"/>
                    </a:lnTo>
                    <a:lnTo>
                      <a:pt x="1077" y="57"/>
                    </a:lnTo>
                    <a:lnTo>
                      <a:pt x="992" y="28"/>
                    </a:lnTo>
                    <a:lnTo>
                      <a:pt x="963" y="57"/>
                    </a:lnTo>
                    <a:lnTo>
                      <a:pt x="907" y="0"/>
                    </a:lnTo>
                    <a:lnTo>
                      <a:pt x="822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567" y="113"/>
                    </a:lnTo>
                    <a:lnTo>
                      <a:pt x="595" y="142"/>
                    </a:lnTo>
                    <a:lnTo>
                      <a:pt x="567" y="198"/>
                    </a:lnTo>
                    <a:lnTo>
                      <a:pt x="538" y="198"/>
                    </a:lnTo>
                    <a:lnTo>
                      <a:pt x="595" y="312"/>
                    </a:lnTo>
                    <a:lnTo>
                      <a:pt x="510" y="340"/>
                    </a:lnTo>
                    <a:lnTo>
                      <a:pt x="453" y="425"/>
                    </a:lnTo>
                    <a:lnTo>
                      <a:pt x="482" y="454"/>
                    </a:lnTo>
                    <a:lnTo>
                      <a:pt x="397" y="510"/>
                    </a:lnTo>
                    <a:lnTo>
                      <a:pt x="397" y="595"/>
                    </a:lnTo>
                    <a:lnTo>
                      <a:pt x="368" y="652"/>
                    </a:lnTo>
                    <a:lnTo>
                      <a:pt x="397" y="652"/>
                    </a:lnTo>
                    <a:lnTo>
                      <a:pt x="397" y="709"/>
                    </a:lnTo>
                    <a:lnTo>
                      <a:pt x="340" y="737"/>
                    </a:lnTo>
                    <a:lnTo>
                      <a:pt x="340" y="796"/>
                    </a:lnTo>
                    <a:lnTo>
                      <a:pt x="397" y="907"/>
                    </a:lnTo>
                    <a:lnTo>
                      <a:pt x="340" y="992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425" y="1162"/>
                    </a:lnTo>
                    <a:lnTo>
                      <a:pt x="397" y="1191"/>
                    </a:lnTo>
                    <a:lnTo>
                      <a:pt x="397" y="1219"/>
                    </a:lnTo>
                    <a:lnTo>
                      <a:pt x="340" y="1247"/>
                    </a:lnTo>
                    <a:lnTo>
                      <a:pt x="368" y="1276"/>
                    </a:lnTo>
                    <a:lnTo>
                      <a:pt x="340" y="1332"/>
                    </a:lnTo>
                    <a:lnTo>
                      <a:pt x="340" y="1361"/>
                    </a:lnTo>
                    <a:lnTo>
                      <a:pt x="311" y="1361"/>
                    </a:lnTo>
                    <a:lnTo>
                      <a:pt x="311" y="1417"/>
                    </a:lnTo>
                    <a:lnTo>
                      <a:pt x="255" y="1417"/>
                    </a:lnTo>
                    <a:lnTo>
                      <a:pt x="226" y="1502"/>
                    </a:lnTo>
                    <a:lnTo>
                      <a:pt x="170" y="1474"/>
                    </a:lnTo>
                    <a:lnTo>
                      <a:pt x="113" y="1502"/>
                    </a:lnTo>
                    <a:lnTo>
                      <a:pt x="85" y="1531"/>
                    </a:lnTo>
                    <a:lnTo>
                      <a:pt x="141" y="1559"/>
                    </a:lnTo>
                    <a:lnTo>
                      <a:pt x="141" y="1616"/>
                    </a:lnTo>
                    <a:lnTo>
                      <a:pt x="113" y="1616"/>
                    </a:lnTo>
                    <a:lnTo>
                      <a:pt x="113" y="1673"/>
                    </a:lnTo>
                    <a:lnTo>
                      <a:pt x="56" y="1673"/>
                    </a:lnTo>
                    <a:lnTo>
                      <a:pt x="0" y="1729"/>
                    </a:lnTo>
                    <a:lnTo>
                      <a:pt x="0" y="1814"/>
                    </a:lnTo>
                    <a:lnTo>
                      <a:pt x="28" y="1843"/>
                    </a:lnTo>
                    <a:lnTo>
                      <a:pt x="56" y="189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0" name="Freeform 745">
                <a:extLst>
                  <a:ext uri="{FF2B5EF4-FFF2-40B4-BE49-F238E27FC236}">
                    <a16:creationId xmlns:a16="http://schemas.microsoft.com/office/drawing/2014/main" id="{BC1F62FB-7739-4E72-AC26-019E7820B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" y="1777"/>
                <a:ext cx="1815" cy="1701"/>
              </a:xfrm>
              <a:custGeom>
                <a:avLst/>
                <a:gdLst>
                  <a:gd name="T0" fmla="*/ 1645 w 1815"/>
                  <a:gd name="T1" fmla="*/ 1559 h 1701"/>
                  <a:gd name="T2" fmla="*/ 1673 w 1815"/>
                  <a:gd name="T3" fmla="*/ 1502 h 1701"/>
                  <a:gd name="T4" fmla="*/ 1673 w 1815"/>
                  <a:gd name="T5" fmla="*/ 1389 h 1701"/>
                  <a:gd name="T6" fmla="*/ 1673 w 1815"/>
                  <a:gd name="T7" fmla="*/ 1304 h 1701"/>
                  <a:gd name="T8" fmla="*/ 1730 w 1815"/>
                  <a:gd name="T9" fmla="*/ 1247 h 1701"/>
                  <a:gd name="T10" fmla="*/ 1815 w 1815"/>
                  <a:gd name="T11" fmla="*/ 1105 h 1701"/>
                  <a:gd name="T12" fmla="*/ 1701 w 1815"/>
                  <a:gd name="T13" fmla="*/ 1134 h 1701"/>
                  <a:gd name="T14" fmla="*/ 1560 w 1815"/>
                  <a:gd name="T15" fmla="*/ 1105 h 1701"/>
                  <a:gd name="T16" fmla="*/ 1446 w 1815"/>
                  <a:gd name="T17" fmla="*/ 1134 h 1701"/>
                  <a:gd name="T18" fmla="*/ 1333 w 1815"/>
                  <a:gd name="T19" fmla="*/ 1077 h 1701"/>
                  <a:gd name="T20" fmla="*/ 1276 w 1815"/>
                  <a:gd name="T21" fmla="*/ 935 h 1701"/>
                  <a:gd name="T22" fmla="*/ 1219 w 1815"/>
                  <a:gd name="T23" fmla="*/ 878 h 1701"/>
                  <a:gd name="T24" fmla="*/ 1248 w 1815"/>
                  <a:gd name="T25" fmla="*/ 737 h 1701"/>
                  <a:gd name="T26" fmla="*/ 1219 w 1815"/>
                  <a:gd name="T27" fmla="*/ 652 h 1701"/>
                  <a:gd name="T28" fmla="*/ 1163 w 1815"/>
                  <a:gd name="T29" fmla="*/ 538 h 1701"/>
                  <a:gd name="T30" fmla="*/ 1305 w 1815"/>
                  <a:gd name="T31" fmla="*/ 510 h 1701"/>
                  <a:gd name="T32" fmla="*/ 1305 w 1815"/>
                  <a:gd name="T33" fmla="*/ 425 h 1701"/>
                  <a:gd name="T34" fmla="*/ 1361 w 1815"/>
                  <a:gd name="T35" fmla="*/ 453 h 1701"/>
                  <a:gd name="T36" fmla="*/ 1390 w 1815"/>
                  <a:gd name="T37" fmla="*/ 368 h 1701"/>
                  <a:gd name="T38" fmla="*/ 1305 w 1815"/>
                  <a:gd name="T39" fmla="*/ 283 h 1701"/>
                  <a:gd name="T40" fmla="*/ 1134 w 1815"/>
                  <a:gd name="T41" fmla="*/ 226 h 1701"/>
                  <a:gd name="T42" fmla="*/ 1106 w 1815"/>
                  <a:gd name="T43" fmla="*/ 170 h 1701"/>
                  <a:gd name="T44" fmla="*/ 1106 w 1815"/>
                  <a:gd name="T45" fmla="*/ 85 h 1701"/>
                  <a:gd name="T46" fmla="*/ 1021 w 1815"/>
                  <a:gd name="T47" fmla="*/ 28 h 1701"/>
                  <a:gd name="T48" fmla="*/ 879 w 1815"/>
                  <a:gd name="T49" fmla="*/ 28 h 1701"/>
                  <a:gd name="T50" fmla="*/ 766 w 1815"/>
                  <a:gd name="T51" fmla="*/ 170 h 1701"/>
                  <a:gd name="T52" fmla="*/ 596 w 1815"/>
                  <a:gd name="T53" fmla="*/ 170 h 1701"/>
                  <a:gd name="T54" fmla="*/ 596 w 1815"/>
                  <a:gd name="T55" fmla="*/ 283 h 1701"/>
                  <a:gd name="T56" fmla="*/ 511 w 1815"/>
                  <a:gd name="T57" fmla="*/ 340 h 1701"/>
                  <a:gd name="T58" fmla="*/ 426 w 1815"/>
                  <a:gd name="T59" fmla="*/ 425 h 1701"/>
                  <a:gd name="T60" fmla="*/ 312 w 1815"/>
                  <a:gd name="T61" fmla="*/ 453 h 1701"/>
                  <a:gd name="T62" fmla="*/ 284 w 1815"/>
                  <a:gd name="T63" fmla="*/ 397 h 1701"/>
                  <a:gd name="T64" fmla="*/ 199 w 1815"/>
                  <a:gd name="T65" fmla="*/ 340 h 1701"/>
                  <a:gd name="T66" fmla="*/ 142 w 1815"/>
                  <a:gd name="T67" fmla="*/ 311 h 1701"/>
                  <a:gd name="T68" fmla="*/ 29 w 1815"/>
                  <a:gd name="T69" fmla="*/ 453 h 1701"/>
                  <a:gd name="T70" fmla="*/ 0 w 1815"/>
                  <a:gd name="T71" fmla="*/ 595 h 1701"/>
                  <a:gd name="T72" fmla="*/ 0 w 1815"/>
                  <a:gd name="T73" fmla="*/ 680 h 1701"/>
                  <a:gd name="T74" fmla="*/ 57 w 1815"/>
                  <a:gd name="T75" fmla="*/ 765 h 1701"/>
                  <a:gd name="T76" fmla="*/ 57 w 1815"/>
                  <a:gd name="T77" fmla="*/ 878 h 1701"/>
                  <a:gd name="T78" fmla="*/ 397 w 1815"/>
                  <a:gd name="T79" fmla="*/ 1020 h 1701"/>
                  <a:gd name="T80" fmla="*/ 426 w 1815"/>
                  <a:gd name="T81" fmla="*/ 1105 h 1701"/>
                  <a:gd name="T82" fmla="*/ 624 w 1815"/>
                  <a:gd name="T83" fmla="*/ 1134 h 1701"/>
                  <a:gd name="T84" fmla="*/ 681 w 1815"/>
                  <a:gd name="T85" fmla="*/ 1304 h 1701"/>
                  <a:gd name="T86" fmla="*/ 766 w 1815"/>
                  <a:gd name="T87" fmla="*/ 1219 h 1701"/>
                  <a:gd name="T88" fmla="*/ 879 w 1815"/>
                  <a:gd name="T89" fmla="*/ 1134 h 1701"/>
                  <a:gd name="T90" fmla="*/ 993 w 1815"/>
                  <a:gd name="T91" fmla="*/ 1134 h 1701"/>
                  <a:gd name="T92" fmla="*/ 1106 w 1815"/>
                  <a:gd name="T93" fmla="*/ 1190 h 1701"/>
                  <a:gd name="T94" fmla="*/ 1106 w 1815"/>
                  <a:gd name="T95" fmla="*/ 1332 h 1701"/>
                  <a:gd name="T96" fmla="*/ 1134 w 1815"/>
                  <a:gd name="T97" fmla="*/ 1389 h 1701"/>
                  <a:gd name="T98" fmla="*/ 1191 w 1815"/>
                  <a:gd name="T99" fmla="*/ 1389 h 1701"/>
                  <a:gd name="T100" fmla="*/ 1276 w 1815"/>
                  <a:gd name="T101" fmla="*/ 1474 h 1701"/>
                  <a:gd name="T102" fmla="*/ 1219 w 1815"/>
                  <a:gd name="T103" fmla="*/ 1530 h 1701"/>
                  <a:gd name="T104" fmla="*/ 1219 w 1815"/>
                  <a:gd name="T105" fmla="*/ 1644 h 1701"/>
                  <a:gd name="T106" fmla="*/ 1305 w 1815"/>
                  <a:gd name="T107" fmla="*/ 1701 h 1701"/>
                  <a:gd name="T108" fmla="*/ 1418 w 1815"/>
                  <a:gd name="T109" fmla="*/ 1616 h 1701"/>
                  <a:gd name="T110" fmla="*/ 1616 w 1815"/>
                  <a:gd name="T111" fmla="*/ 164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5" h="1701">
                    <a:moveTo>
                      <a:pt x="1673" y="1644"/>
                    </a:moveTo>
                    <a:lnTo>
                      <a:pt x="1645" y="1559"/>
                    </a:lnTo>
                    <a:lnTo>
                      <a:pt x="1645" y="1502"/>
                    </a:lnTo>
                    <a:lnTo>
                      <a:pt x="1673" y="1502"/>
                    </a:lnTo>
                    <a:lnTo>
                      <a:pt x="1730" y="1417"/>
                    </a:lnTo>
                    <a:lnTo>
                      <a:pt x="1673" y="1389"/>
                    </a:lnTo>
                    <a:lnTo>
                      <a:pt x="1701" y="1360"/>
                    </a:lnTo>
                    <a:lnTo>
                      <a:pt x="1673" y="1304"/>
                    </a:lnTo>
                    <a:lnTo>
                      <a:pt x="1701" y="1304"/>
                    </a:lnTo>
                    <a:lnTo>
                      <a:pt x="1730" y="1247"/>
                    </a:lnTo>
                    <a:lnTo>
                      <a:pt x="1815" y="1190"/>
                    </a:lnTo>
                    <a:lnTo>
                      <a:pt x="1815" y="1105"/>
                    </a:lnTo>
                    <a:lnTo>
                      <a:pt x="1786" y="1105"/>
                    </a:lnTo>
                    <a:lnTo>
                      <a:pt x="1701" y="1134"/>
                    </a:lnTo>
                    <a:lnTo>
                      <a:pt x="1616" y="1105"/>
                    </a:lnTo>
                    <a:lnTo>
                      <a:pt x="1560" y="1105"/>
                    </a:lnTo>
                    <a:lnTo>
                      <a:pt x="1503" y="1134"/>
                    </a:lnTo>
                    <a:lnTo>
                      <a:pt x="1446" y="1134"/>
                    </a:lnTo>
                    <a:lnTo>
                      <a:pt x="1361" y="1077"/>
                    </a:lnTo>
                    <a:lnTo>
                      <a:pt x="1333" y="1077"/>
                    </a:lnTo>
                    <a:lnTo>
                      <a:pt x="1276" y="1020"/>
                    </a:lnTo>
                    <a:lnTo>
                      <a:pt x="1276" y="935"/>
                    </a:lnTo>
                    <a:lnTo>
                      <a:pt x="1248" y="878"/>
                    </a:lnTo>
                    <a:lnTo>
                      <a:pt x="1219" y="878"/>
                    </a:lnTo>
                    <a:lnTo>
                      <a:pt x="1248" y="822"/>
                    </a:lnTo>
                    <a:lnTo>
                      <a:pt x="1248" y="737"/>
                    </a:lnTo>
                    <a:lnTo>
                      <a:pt x="1163" y="680"/>
                    </a:lnTo>
                    <a:lnTo>
                      <a:pt x="1219" y="652"/>
                    </a:lnTo>
                    <a:lnTo>
                      <a:pt x="1219" y="595"/>
                    </a:lnTo>
                    <a:lnTo>
                      <a:pt x="1163" y="538"/>
                    </a:lnTo>
                    <a:lnTo>
                      <a:pt x="1305" y="538"/>
                    </a:lnTo>
                    <a:lnTo>
                      <a:pt x="1305" y="510"/>
                    </a:lnTo>
                    <a:lnTo>
                      <a:pt x="1276" y="482"/>
                    </a:lnTo>
                    <a:lnTo>
                      <a:pt x="1305" y="425"/>
                    </a:lnTo>
                    <a:lnTo>
                      <a:pt x="1333" y="425"/>
                    </a:lnTo>
                    <a:lnTo>
                      <a:pt x="1361" y="453"/>
                    </a:lnTo>
                    <a:lnTo>
                      <a:pt x="1390" y="425"/>
                    </a:lnTo>
                    <a:lnTo>
                      <a:pt x="1390" y="368"/>
                    </a:lnTo>
                    <a:lnTo>
                      <a:pt x="1276" y="311"/>
                    </a:lnTo>
                    <a:lnTo>
                      <a:pt x="1305" y="283"/>
                    </a:lnTo>
                    <a:lnTo>
                      <a:pt x="1191" y="226"/>
                    </a:lnTo>
                    <a:lnTo>
                      <a:pt x="1134" y="226"/>
                    </a:lnTo>
                    <a:lnTo>
                      <a:pt x="1134" y="198"/>
                    </a:lnTo>
                    <a:lnTo>
                      <a:pt x="1106" y="170"/>
                    </a:lnTo>
                    <a:lnTo>
                      <a:pt x="1163" y="113"/>
                    </a:lnTo>
                    <a:lnTo>
                      <a:pt x="1106" y="85"/>
                    </a:lnTo>
                    <a:lnTo>
                      <a:pt x="1049" y="85"/>
                    </a:lnTo>
                    <a:lnTo>
                      <a:pt x="1021" y="28"/>
                    </a:lnTo>
                    <a:lnTo>
                      <a:pt x="936" y="0"/>
                    </a:lnTo>
                    <a:lnTo>
                      <a:pt x="879" y="28"/>
                    </a:lnTo>
                    <a:lnTo>
                      <a:pt x="851" y="113"/>
                    </a:lnTo>
                    <a:lnTo>
                      <a:pt x="766" y="170"/>
                    </a:lnTo>
                    <a:lnTo>
                      <a:pt x="596" y="113"/>
                    </a:lnTo>
                    <a:lnTo>
                      <a:pt x="596" y="170"/>
                    </a:lnTo>
                    <a:lnTo>
                      <a:pt x="567" y="255"/>
                    </a:lnTo>
                    <a:lnTo>
                      <a:pt x="596" y="283"/>
                    </a:lnTo>
                    <a:lnTo>
                      <a:pt x="596" y="340"/>
                    </a:lnTo>
                    <a:lnTo>
                      <a:pt x="511" y="340"/>
                    </a:lnTo>
                    <a:lnTo>
                      <a:pt x="454" y="425"/>
                    </a:lnTo>
                    <a:lnTo>
                      <a:pt x="426" y="425"/>
                    </a:lnTo>
                    <a:lnTo>
                      <a:pt x="369" y="453"/>
                    </a:lnTo>
                    <a:lnTo>
                      <a:pt x="312" y="453"/>
                    </a:lnTo>
                    <a:lnTo>
                      <a:pt x="341" y="425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199" y="340"/>
                    </a:lnTo>
                    <a:lnTo>
                      <a:pt x="171" y="340"/>
                    </a:lnTo>
                    <a:lnTo>
                      <a:pt x="142" y="311"/>
                    </a:lnTo>
                    <a:lnTo>
                      <a:pt x="57" y="368"/>
                    </a:lnTo>
                    <a:lnTo>
                      <a:pt x="29" y="453"/>
                    </a:lnTo>
                    <a:lnTo>
                      <a:pt x="57" y="482"/>
                    </a:lnTo>
                    <a:lnTo>
                      <a:pt x="0" y="595"/>
                    </a:lnTo>
                    <a:lnTo>
                      <a:pt x="57" y="652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57" y="765"/>
                    </a:lnTo>
                    <a:lnTo>
                      <a:pt x="29" y="850"/>
                    </a:lnTo>
                    <a:lnTo>
                      <a:pt x="57" y="878"/>
                    </a:lnTo>
                    <a:lnTo>
                      <a:pt x="114" y="907"/>
                    </a:lnTo>
                    <a:lnTo>
                      <a:pt x="397" y="1020"/>
                    </a:lnTo>
                    <a:lnTo>
                      <a:pt x="426" y="1049"/>
                    </a:lnTo>
                    <a:lnTo>
                      <a:pt x="426" y="1105"/>
                    </a:lnTo>
                    <a:lnTo>
                      <a:pt x="539" y="1162"/>
                    </a:lnTo>
                    <a:lnTo>
                      <a:pt x="624" y="1134"/>
                    </a:lnTo>
                    <a:lnTo>
                      <a:pt x="624" y="1190"/>
                    </a:lnTo>
                    <a:lnTo>
                      <a:pt x="681" y="1304"/>
                    </a:lnTo>
                    <a:lnTo>
                      <a:pt x="709" y="1247"/>
                    </a:lnTo>
                    <a:lnTo>
                      <a:pt x="766" y="1219"/>
                    </a:lnTo>
                    <a:lnTo>
                      <a:pt x="794" y="1162"/>
                    </a:lnTo>
                    <a:lnTo>
                      <a:pt x="879" y="1134"/>
                    </a:lnTo>
                    <a:lnTo>
                      <a:pt x="964" y="1162"/>
                    </a:lnTo>
                    <a:lnTo>
                      <a:pt x="993" y="1134"/>
                    </a:lnTo>
                    <a:lnTo>
                      <a:pt x="1106" y="1162"/>
                    </a:lnTo>
                    <a:lnTo>
                      <a:pt x="1106" y="1190"/>
                    </a:lnTo>
                    <a:lnTo>
                      <a:pt x="1134" y="1275"/>
                    </a:lnTo>
                    <a:lnTo>
                      <a:pt x="1106" y="1332"/>
                    </a:lnTo>
                    <a:lnTo>
                      <a:pt x="1049" y="1332"/>
                    </a:lnTo>
                    <a:lnTo>
                      <a:pt x="1134" y="1389"/>
                    </a:lnTo>
                    <a:lnTo>
                      <a:pt x="1163" y="1417"/>
                    </a:lnTo>
                    <a:lnTo>
                      <a:pt x="1191" y="1389"/>
                    </a:lnTo>
                    <a:lnTo>
                      <a:pt x="1219" y="1445"/>
                    </a:lnTo>
                    <a:lnTo>
                      <a:pt x="1276" y="1474"/>
                    </a:lnTo>
                    <a:lnTo>
                      <a:pt x="1276" y="1502"/>
                    </a:lnTo>
                    <a:lnTo>
                      <a:pt x="1219" y="1530"/>
                    </a:lnTo>
                    <a:lnTo>
                      <a:pt x="1219" y="1587"/>
                    </a:lnTo>
                    <a:lnTo>
                      <a:pt x="1219" y="1644"/>
                    </a:lnTo>
                    <a:lnTo>
                      <a:pt x="1248" y="1644"/>
                    </a:lnTo>
                    <a:lnTo>
                      <a:pt x="1305" y="1701"/>
                    </a:lnTo>
                    <a:lnTo>
                      <a:pt x="1390" y="1672"/>
                    </a:lnTo>
                    <a:lnTo>
                      <a:pt x="1418" y="1616"/>
                    </a:lnTo>
                    <a:lnTo>
                      <a:pt x="1588" y="1616"/>
                    </a:lnTo>
                    <a:lnTo>
                      <a:pt x="1616" y="1644"/>
                    </a:lnTo>
                    <a:lnTo>
                      <a:pt x="1673" y="164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CD21F3A-75D6-4CD8-8659-A2787E522A6F}"/>
              </a:ext>
            </a:extLst>
          </p:cNvPr>
          <p:cNvGrpSpPr/>
          <p:nvPr/>
        </p:nvGrpSpPr>
        <p:grpSpPr>
          <a:xfrm>
            <a:off x="5882789" y="1197502"/>
            <a:ext cx="1988173" cy="1549669"/>
            <a:chOff x="1685925" y="316170"/>
            <a:chExt cx="4974357" cy="3877232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01A253C5-EFA2-477D-B2DF-74EEF2FCE979}"/>
                </a:ext>
              </a:extLst>
            </p:cNvPr>
            <p:cNvGrpSpPr/>
            <p:nvPr/>
          </p:nvGrpSpPr>
          <p:grpSpPr>
            <a:xfrm>
              <a:off x="4092916" y="1535148"/>
              <a:ext cx="2567366" cy="2415496"/>
              <a:chOff x="1685925" y="316170"/>
              <a:chExt cx="4121007" cy="3877232"/>
            </a:xfrm>
          </p:grpSpPr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399A505D-C8F0-46B9-8C37-94B87DD46E9A}"/>
                  </a:ext>
                </a:extLst>
              </p:cNvPr>
              <p:cNvGrpSpPr/>
              <p:nvPr/>
            </p:nvGrpSpPr>
            <p:grpSpPr>
              <a:xfrm flipH="1">
                <a:off x="4036026" y="316170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676" name="グループ化 675">
                  <a:extLst>
                    <a:ext uri="{FF2B5EF4-FFF2-40B4-BE49-F238E27FC236}">
                      <a16:creationId xmlns:a16="http://schemas.microsoft.com/office/drawing/2014/main" id="{ED82CF86-E862-4C2B-9DB4-F9BB2B72ECCE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680" name="グループ化 679">
                    <a:extLst>
                      <a:ext uri="{FF2B5EF4-FFF2-40B4-BE49-F238E27FC236}">
                        <a16:creationId xmlns:a16="http://schemas.microsoft.com/office/drawing/2014/main" id="{BAE6F653-9B92-400F-86AE-38D76A8E5C79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689" name="台形 688">
                      <a:extLst>
                        <a:ext uri="{FF2B5EF4-FFF2-40B4-BE49-F238E27FC236}">
                          <a16:creationId xmlns:a16="http://schemas.microsoft.com/office/drawing/2014/main" id="{6D0D2B71-224C-4693-9D95-DC1C9C0A9CF1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0" name="フリーフォーム: 図形 689">
                      <a:extLst>
                        <a:ext uri="{FF2B5EF4-FFF2-40B4-BE49-F238E27FC236}">
                          <a16:creationId xmlns:a16="http://schemas.microsoft.com/office/drawing/2014/main" id="{312A114D-3940-462F-A4DC-6BFB75EE7B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81" name="グループ化 680">
                    <a:extLst>
                      <a:ext uri="{FF2B5EF4-FFF2-40B4-BE49-F238E27FC236}">
                        <a16:creationId xmlns:a16="http://schemas.microsoft.com/office/drawing/2014/main" id="{F32CAFFF-A39D-4669-9B8A-E2FDCCFF23E6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687" name="台形 686">
                      <a:extLst>
                        <a:ext uri="{FF2B5EF4-FFF2-40B4-BE49-F238E27FC236}">
                          <a16:creationId xmlns:a16="http://schemas.microsoft.com/office/drawing/2014/main" id="{94BD32E3-236F-4B57-888C-3C619249EB37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8" name="フリーフォーム: 図形 687">
                      <a:extLst>
                        <a:ext uri="{FF2B5EF4-FFF2-40B4-BE49-F238E27FC236}">
                          <a16:creationId xmlns:a16="http://schemas.microsoft.com/office/drawing/2014/main" id="{7F936260-267C-4311-A4A4-77F672F149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682" name="楕円 681">
                    <a:extLst>
                      <a:ext uri="{FF2B5EF4-FFF2-40B4-BE49-F238E27FC236}">
                        <a16:creationId xmlns:a16="http://schemas.microsoft.com/office/drawing/2014/main" id="{8B5623F9-DC02-4CCA-9F92-605096810612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3" name="フリーフォーム: 図形 682">
                    <a:extLst>
                      <a:ext uri="{FF2B5EF4-FFF2-40B4-BE49-F238E27FC236}">
                        <a16:creationId xmlns:a16="http://schemas.microsoft.com/office/drawing/2014/main" id="{1EA4EB24-0131-477C-881F-397B8B8B9D2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4" name="正方形/長方形 683">
                    <a:extLst>
                      <a:ext uri="{FF2B5EF4-FFF2-40B4-BE49-F238E27FC236}">
                        <a16:creationId xmlns:a16="http://schemas.microsoft.com/office/drawing/2014/main" id="{48A48308-C70E-47BE-8FD9-96C184A69CB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5" name="四角形: 上の 2 つの角を丸める 684">
                    <a:extLst>
                      <a:ext uri="{FF2B5EF4-FFF2-40B4-BE49-F238E27FC236}">
                        <a16:creationId xmlns:a16="http://schemas.microsoft.com/office/drawing/2014/main" id="{5AC68A35-EB0B-4692-8393-B4B0D502B50D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6" name="四角形: 上の 2 つの角を丸める 685">
                    <a:extLst>
                      <a:ext uri="{FF2B5EF4-FFF2-40B4-BE49-F238E27FC236}">
                        <a16:creationId xmlns:a16="http://schemas.microsoft.com/office/drawing/2014/main" id="{D9005337-999D-4737-9DDC-62833004C6DE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77" name="グループ化 676">
                  <a:extLst>
                    <a:ext uri="{FF2B5EF4-FFF2-40B4-BE49-F238E27FC236}">
                      <a16:creationId xmlns:a16="http://schemas.microsoft.com/office/drawing/2014/main" id="{CB055B61-814D-4A8D-96F1-4AA886D03FBC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678" name="フリーフォーム: 図形 677">
                    <a:extLst>
                      <a:ext uri="{FF2B5EF4-FFF2-40B4-BE49-F238E27FC236}">
                        <a16:creationId xmlns:a16="http://schemas.microsoft.com/office/drawing/2014/main" id="{9555D630-8249-46D9-BB39-77E3FA895CC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9" name="四角形: 上の 2 つの角を丸める 678">
                    <a:extLst>
                      <a:ext uri="{FF2B5EF4-FFF2-40B4-BE49-F238E27FC236}">
                        <a16:creationId xmlns:a16="http://schemas.microsoft.com/office/drawing/2014/main" id="{994B3FB6-5033-4D10-9431-BC3CDDFA2D4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1A857564-5DEA-4007-A32B-9FE8630A9145}"/>
                  </a:ext>
                </a:extLst>
              </p:cNvPr>
              <p:cNvGrpSpPr/>
              <p:nvPr/>
            </p:nvGrpSpPr>
            <p:grpSpPr>
              <a:xfrm>
                <a:off x="2444330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673" name="楕円 672">
                  <a:extLst>
                    <a:ext uri="{FF2B5EF4-FFF2-40B4-BE49-F238E27FC236}">
                      <a16:creationId xmlns:a16="http://schemas.microsoft.com/office/drawing/2014/main" id="{6215D997-BB49-48E8-8F4F-EE50243A41D6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楕円 673">
                  <a:extLst>
                    <a:ext uri="{FF2B5EF4-FFF2-40B4-BE49-F238E27FC236}">
                      <a16:creationId xmlns:a16="http://schemas.microsoft.com/office/drawing/2014/main" id="{B63DEC90-B3C9-4CE2-A0DF-F7F357BE2034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楕円 674">
                  <a:extLst>
                    <a:ext uri="{FF2B5EF4-FFF2-40B4-BE49-F238E27FC236}">
                      <a16:creationId xmlns:a16="http://schemas.microsoft.com/office/drawing/2014/main" id="{EBE4BF52-E26B-4DD4-8084-64037AAF0808}"/>
                    </a:ext>
                  </a:extLst>
                </p:cNvPr>
                <p:cNvSpPr/>
                <p:nvPr/>
              </p:nvSpPr>
              <p:spPr>
                <a:xfrm>
                  <a:off x="5343951" y="3752850"/>
                  <a:ext cx="384862" cy="4201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5" name="正方形/長方形 394">
                <a:extLst>
                  <a:ext uri="{FF2B5EF4-FFF2-40B4-BE49-F238E27FC236}">
                    <a16:creationId xmlns:a16="http://schemas.microsoft.com/office/drawing/2014/main" id="{F086F37D-72C6-4774-9707-B19233CD28C0}"/>
                  </a:ext>
                </a:extLst>
              </p:cNvPr>
              <p:cNvSpPr/>
              <p:nvPr/>
            </p:nvSpPr>
            <p:spPr>
              <a:xfrm>
                <a:off x="1940612" y="3634739"/>
                <a:ext cx="939748" cy="104139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BF5AC83C-2FE5-44AA-ADEC-6D67E337E38B}"/>
                  </a:ext>
                </a:extLst>
              </p:cNvPr>
              <p:cNvGrpSpPr/>
              <p:nvPr/>
            </p:nvGrpSpPr>
            <p:grpSpPr>
              <a:xfrm>
                <a:off x="1685925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666" name="楕円 665">
                  <a:extLst>
                    <a:ext uri="{FF2B5EF4-FFF2-40B4-BE49-F238E27FC236}">
                      <a16:creationId xmlns:a16="http://schemas.microsoft.com/office/drawing/2014/main" id="{CFDC8AD7-B4FE-4C43-841D-298956C55702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楕円 666">
                  <a:extLst>
                    <a:ext uri="{FF2B5EF4-FFF2-40B4-BE49-F238E27FC236}">
                      <a16:creationId xmlns:a16="http://schemas.microsoft.com/office/drawing/2014/main" id="{AB4209D0-3068-40D4-B07E-A1D5A469509D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68" name="グループ化 667">
                  <a:extLst>
                    <a:ext uri="{FF2B5EF4-FFF2-40B4-BE49-F238E27FC236}">
                      <a16:creationId xmlns:a16="http://schemas.microsoft.com/office/drawing/2014/main" id="{B18FFC4B-05FB-4292-945B-B1AE82AE7D28}"/>
                    </a:ext>
                  </a:extLst>
                </p:cNvPr>
                <p:cNvGrpSpPr/>
                <p:nvPr/>
              </p:nvGrpSpPr>
              <p:grpSpPr>
                <a:xfrm>
                  <a:off x="5278226" y="3752850"/>
                  <a:ext cx="450587" cy="420118"/>
                  <a:chOff x="5278226" y="3732782"/>
                  <a:chExt cx="512974" cy="478286"/>
                </a:xfrm>
                <a:grpFill/>
              </p:grpSpPr>
              <p:sp>
                <p:nvSpPr>
                  <p:cNvPr id="669" name="楕円 668">
                    <a:extLst>
                      <a:ext uri="{FF2B5EF4-FFF2-40B4-BE49-F238E27FC236}">
                        <a16:creationId xmlns:a16="http://schemas.microsoft.com/office/drawing/2014/main" id="{7C70D032-9E16-4ECA-9FBF-CD88122426FD}"/>
                      </a:ext>
                    </a:extLst>
                  </p:cNvPr>
                  <p:cNvSpPr/>
                  <p:nvPr/>
                </p:nvSpPr>
                <p:spPr>
                  <a:xfrm>
                    <a:off x="5353050" y="3732782"/>
                    <a:ext cx="438150" cy="47828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0" name="楕円 669">
                    <a:extLst>
                      <a:ext uri="{FF2B5EF4-FFF2-40B4-BE49-F238E27FC236}">
                        <a16:creationId xmlns:a16="http://schemas.microsoft.com/office/drawing/2014/main" id="{A228213C-1E59-489F-BD35-B480B8357666}"/>
                      </a:ext>
                    </a:extLst>
                  </p:cNvPr>
                  <p:cNvSpPr/>
                  <p:nvPr/>
                </p:nvSpPr>
                <p:spPr>
                  <a:xfrm>
                    <a:off x="5308600" y="3732782"/>
                    <a:ext cx="438150" cy="478286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1" name="楕円 670">
                    <a:extLst>
                      <a:ext uri="{FF2B5EF4-FFF2-40B4-BE49-F238E27FC236}">
                        <a16:creationId xmlns:a16="http://schemas.microsoft.com/office/drawing/2014/main" id="{8D780FFC-C9C9-41A8-B855-B77C69E44143}"/>
                      </a:ext>
                    </a:extLst>
                  </p:cNvPr>
                  <p:cNvSpPr/>
                  <p:nvPr/>
                </p:nvSpPr>
                <p:spPr>
                  <a:xfrm>
                    <a:off x="5316326" y="3795918"/>
                    <a:ext cx="322474" cy="35201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2" name="楕円 671">
                    <a:extLst>
                      <a:ext uri="{FF2B5EF4-FFF2-40B4-BE49-F238E27FC236}">
                        <a16:creationId xmlns:a16="http://schemas.microsoft.com/office/drawing/2014/main" id="{D92DE3DC-9DEC-4C00-922F-F6EE10DCEEF5}"/>
                      </a:ext>
                    </a:extLst>
                  </p:cNvPr>
                  <p:cNvSpPr/>
                  <p:nvPr/>
                </p:nvSpPr>
                <p:spPr>
                  <a:xfrm>
                    <a:off x="5278226" y="3795918"/>
                    <a:ext cx="322474" cy="35201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397" name="正方形/長方形 396">
                <a:extLst>
                  <a:ext uri="{FF2B5EF4-FFF2-40B4-BE49-F238E27FC236}">
                    <a16:creationId xmlns:a16="http://schemas.microsoft.com/office/drawing/2014/main" id="{9F0824BE-F2F2-45FC-B5FC-7FC85D575EA1}"/>
                  </a:ext>
                </a:extLst>
              </p:cNvPr>
              <p:cNvSpPr/>
              <p:nvPr/>
            </p:nvSpPr>
            <p:spPr>
              <a:xfrm>
                <a:off x="2589116" y="3694796"/>
                <a:ext cx="77884" cy="336184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正方形/長方形 397">
                <a:extLst>
                  <a:ext uri="{FF2B5EF4-FFF2-40B4-BE49-F238E27FC236}">
                    <a16:creationId xmlns:a16="http://schemas.microsoft.com/office/drawing/2014/main" id="{427EABDF-1DDD-4C6A-BE43-FA1416D2621C}"/>
                  </a:ext>
                </a:extLst>
              </p:cNvPr>
              <p:cNvSpPr/>
              <p:nvPr/>
            </p:nvSpPr>
            <p:spPr>
              <a:xfrm>
                <a:off x="3320636" y="3694796"/>
                <a:ext cx="77884" cy="336184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9" name="正方形/長方形 398">
                <a:extLst>
                  <a:ext uri="{FF2B5EF4-FFF2-40B4-BE49-F238E27FC236}">
                    <a16:creationId xmlns:a16="http://schemas.microsoft.com/office/drawing/2014/main" id="{685F21F2-2DD1-437F-A92A-AA96416D2294}"/>
                  </a:ext>
                </a:extLst>
              </p:cNvPr>
              <p:cNvSpPr/>
              <p:nvPr/>
            </p:nvSpPr>
            <p:spPr>
              <a:xfrm>
                <a:off x="2557832" y="3516629"/>
                <a:ext cx="1000126" cy="22225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0" name="正方形/長方形 399">
                <a:extLst>
                  <a:ext uri="{FF2B5EF4-FFF2-40B4-BE49-F238E27FC236}">
                    <a16:creationId xmlns:a16="http://schemas.microsoft.com/office/drawing/2014/main" id="{5C74635B-8CCE-47F7-A5D0-0AD23653C03F}"/>
                  </a:ext>
                </a:extLst>
              </p:cNvPr>
              <p:cNvSpPr/>
              <p:nvPr/>
            </p:nvSpPr>
            <p:spPr>
              <a:xfrm>
                <a:off x="2371724" y="1304925"/>
                <a:ext cx="1114426" cy="777875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1" name="正方形/長方形 400">
                <a:extLst>
                  <a:ext uri="{FF2B5EF4-FFF2-40B4-BE49-F238E27FC236}">
                    <a16:creationId xmlns:a16="http://schemas.microsoft.com/office/drawing/2014/main" id="{6A783DCD-0314-4B52-9D6D-A6EA3D3AF1E9}"/>
                  </a:ext>
                </a:extLst>
              </p:cNvPr>
              <p:cNvSpPr/>
              <p:nvPr/>
            </p:nvSpPr>
            <p:spPr>
              <a:xfrm>
                <a:off x="3486150" y="1304925"/>
                <a:ext cx="889000" cy="777875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2" name="正方形/長方形 401">
                <a:extLst>
                  <a:ext uri="{FF2B5EF4-FFF2-40B4-BE49-F238E27FC236}">
                    <a16:creationId xmlns:a16="http://schemas.microsoft.com/office/drawing/2014/main" id="{C52FF4D2-354C-4134-8836-8921B6B93B11}"/>
                  </a:ext>
                </a:extLst>
              </p:cNvPr>
              <p:cNvSpPr/>
              <p:nvPr/>
            </p:nvSpPr>
            <p:spPr>
              <a:xfrm>
                <a:off x="2426244" y="1304925"/>
                <a:ext cx="1012251" cy="77787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3" name="正方形/長方形 402">
                <a:extLst>
                  <a:ext uri="{FF2B5EF4-FFF2-40B4-BE49-F238E27FC236}">
                    <a16:creationId xmlns:a16="http://schemas.microsoft.com/office/drawing/2014/main" id="{724C74FF-7990-4157-BCFB-1FAF7C718ED8}"/>
                  </a:ext>
                </a:extLst>
              </p:cNvPr>
              <p:cNvSpPr/>
              <p:nvPr/>
            </p:nvSpPr>
            <p:spPr>
              <a:xfrm>
                <a:off x="3540670" y="1304925"/>
                <a:ext cx="807493" cy="77787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4" name="正方形/長方形 403">
                <a:extLst>
                  <a:ext uri="{FF2B5EF4-FFF2-40B4-BE49-F238E27FC236}">
                    <a16:creationId xmlns:a16="http://schemas.microsoft.com/office/drawing/2014/main" id="{C4DFB384-9E37-476F-A363-4D520D0E94F4}"/>
                  </a:ext>
                </a:extLst>
              </p:cNvPr>
              <p:cNvSpPr/>
              <p:nvPr/>
            </p:nvSpPr>
            <p:spPr>
              <a:xfrm>
                <a:off x="2428874" y="3371849"/>
                <a:ext cx="1000126" cy="22225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5" name="正方形/長方形 404">
                <a:extLst>
                  <a:ext uri="{FF2B5EF4-FFF2-40B4-BE49-F238E27FC236}">
                    <a16:creationId xmlns:a16="http://schemas.microsoft.com/office/drawing/2014/main" id="{894C935C-C9F5-46AF-A2C5-2F241AD8B647}"/>
                  </a:ext>
                </a:extLst>
              </p:cNvPr>
              <p:cNvSpPr/>
              <p:nvPr/>
            </p:nvSpPr>
            <p:spPr>
              <a:xfrm>
                <a:off x="3425824" y="3371849"/>
                <a:ext cx="889000" cy="22225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正方形/長方形 405">
                <a:extLst>
                  <a:ext uri="{FF2B5EF4-FFF2-40B4-BE49-F238E27FC236}">
                    <a16:creationId xmlns:a16="http://schemas.microsoft.com/office/drawing/2014/main" id="{03FFDCBF-0572-4F1E-B1E7-EAEA9FDE124F}"/>
                  </a:ext>
                </a:extLst>
              </p:cNvPr>
              <p:cNvSpPr/>
              <p:nvPr/>
            </p:nvSpPr>
            <p:spPr>
              <a:xfrm>
                <a:off x="2371724" y="2116137"/>
                <a:ext cx="1114426" cy="37782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7" name="正方形/長方形 406">
                <a:extLst>
                  <a:ext uri="{FF2B5EF4-FFF2-40B4-BE49-F238E27FC236}">
                    <a16:creationId xmlns:a16="http://schemas.microsoft.com/office/drawing/2014/main" id="{606AA1C5-EDD3-464D-BFFD-476E09D30D60}"/>
                  </a:ext>
                </a:extLst>
              </p:cNvPr>
              <p:cNvSpPr/>
              <p:nvPr/>
            </p:nvSpPr>
            <p:spPr>
              <a:xfrm>
                <a:off x="3486150" y="2116137"/>
                <a:ext cx="889000" cy="37782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8" name="正方形/長方形 407">
                <a:extLst>
                  <a:ext uri="{FF2B5EF4-FFF2-40B4-BE49-F238E27FC236}">
                    <a16:creationId xmlns:a16="http://schemas.microsoft.com/office/drawing/2014/main" id="{4FF3A29A-B5AA-4D11-9A58-4BFCD2C34569}"/>
                  </a:ext>
                </a:extLst>
              </p:cNvPr>
              <p:cNvSpPr/>
              <p:nvPr/>
            </p:nvSpPr>
            <p:spPr>
              <a:xfrm>
                <a:off x="2371724" y="2484437"/>
                <a:ext cx="1114426" cy="11271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9" name="正方形/長方形 408">
                <a:extLst>
                  <a:ext uri="{FF2B5EF4-FFF2-40B4-BE49-F238E27FC236}">
                    <a16:creationId xmlns:a16="http://schemas.microsoft.com/office/drawing/2014/main" id="{2A5CE243-33C2-4E31-8311-15FBB316BDE2}"/>
                  </a:ext>
                </a:extLst>
              </p:cNvPr>
              <p:cNvSpPr/>
              <p:nvPr/>
            </p:nvSpPr>
            <p:spPr>
              <a:xfrm>
                <a:off x="3486150" y="2484437"/>
                <a:ext cx="889000" cy="11271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0" name="正方形/長方形 409">
                <a:extLst>
                  <a:ext uri="{FF2B5EF4-FFF2-40B4-BE49-F238E27FC236}">
                    <a16:creationId xmlns:a16="http://schemas.microsoft.com/office/drawing/2014/main" id="{C1A16979-0909-4395-B86D-356FAD83C364}"/>
                  </a:ext>
                </a:extLst>
              </p:cNvPr>
              <p:cNvSpPr/>
              <p:nvPr/>
            </p:nvSpPr>
            <p:spPr>
              <a:xfrm>
                <a:off x="2371724" y="2579687"/>
                <a:ext cx="1114426" cy="132668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1" name="正方形/長方形 410">
                <a:extLst>
                  <a:ext uri="{FF2B5EF4-FFF2-40B4-BE49-F238E27FC236}">
                    <a16:creationId xmlns:a16="http://schemas.microsoft.com/office/drawing/2014/main" id="{80065FCA-4BC7-406F-9517-F4AD56421D25}"/>
                  </a:ext>
                </a:extLst>
              </p:cNvPr>
              <p:cNvSpPr/>
              <p:nvPr/>
            </p:nvSpPr>
            <p:spPr>
              <a:xfrm>
                <a:off x="3486150" y="2579687"/>
                <a:ext cx="889000" cy="132668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2" name="正方形/長方形 411">
                <a:extLst>
                  <a:ext uri="{FF2B5EF4-FFF2-40B4-BE49-F238E27FC236}">
                    <a16:creationId xmlns:a16="http://schemas.microsoft.com/office/drawing/2014/main" id="{372DF640-AF78-45C7-A943-234262546FAF}"/>
                  </a:ext>
                </a:extLst>
              </p:cNvPr>
              <p:cNvSpPr/>
              <p:nvPr/>
            </p:nvSpPr>
            <p:spPr>
              <a:xfrm>
                <a:off x="2371724" y="2700336"/>
                <a:ext cx="1114426" cy="7286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3" name="正方形/長方形 412">
                <a:extLst>
                  <a:ext uri="{FF2B5EF4-FFF2-40B4-BE49-F238E27FC236}">
                    <a16:creationId xmlns:a16="http://schemas.microsoft.com/office/drawing/2014/main" id="{1AD25D39-F62A-4D64-BE7D-81EE5573ED50}"/>
                  </a:ext>
                </a:extLst>
              </p:cNvPr>
              <p:cNvSpPr/>
              <p:nvPr/>
            </p:nvSpPr>
            <p:spPr>
              <a:xfrm>
                <a:off x="3486150" y="2700336"/>
                <a:ext cx="889000" cy="7286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4EB67AAF-4A72-4A2B-81E9-FFD64496858A}"/>
                  </a:ext>
                </a:extLst>
              </p:cNvPr>
              <p:cNvSpPr/>
              <p:nvPr/>
            </p:nvSpPr>
            <p:spPr>
              <a:xfrm>
                <a:off x="2422705" y="2749550"/>
                <a:ext cx="987064" cy="622299"/>
              </a:xfrm>
              <a:prstGeom prst="rect">
                <a:avLst/>
              </a:prstGeom>
              <a:pattFill prst="openDmnd">
                <a:fgClr>
                  <a:srgbClr val="C000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9FC74115-4A5F-493E-B21C-5EFB5CA3F30A}"/>
                  </a:ext>
                </a:extLst>
              </p:cNvPr>
              <p:cNvSpPr/>
              <p:nvPr/>
            </p:nvSpPr>
            <p:spPr>
              <a:xfrm>
                <a:off x="3549650" y="2749550"/>
                <a:ext cx="787400" cy="622299"/>
              </a:xfrm>
              <a:prstGeom prst="rect">
                <a:avLst/>
              </a:prstGeom>
              <a:pattFill prst="openDmnd">
                <a:fgClr>
                  <a:srgbClr val="C000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DAEE73DF-7738-438A-9703-F7D1FE3197D6}"/>
                  </a:ext>
                </a:extLst>
              </p:cNvPr>
              <p:cNvGrpSpPr/>
              <p:nvPr/>
            </p:nvGrpSpPr>
            <p:grpSpPr>
              <a:xfrm>
                <a:off x="4257707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663" name="楕円 662">
                  <a:extLst>
                    <a:ext uri="{FF2B5EF4-FFF2-40B4-BE49-F238E27FC236}">
                      <a16:creationId xmlns:a16="http://schemas.microsoft.com/office/drawing/2014/main" id="{A13F6891-9DCB-4892-91A4-ACF2260D6528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楕円 663">
                  <a:extLst>
                    <a:ext uri="{FF2B5EF4-FFF2-40B4-BE49-F238E27FC236}">
                      <a16:creationId xmlns:a16="http://schemas.microsoft.com/office/drawing/2014/main" id="{989B968A-F94A-4D70-90F6-967E18C8CEC7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5" name="楕円 664">
                  <a:extLst>
                    <a:ext uri="{FF2B5EF4-FFF2-40B4-BE49-F238E27FC236}">
                      <a16:creationId xmlns:a16="http://schemas.microsoft.com/office/drawing/2014/main" id="{296332A2-8E2C-4055-BB67-0F2D80B10DEF}"/>
                    </a:ext>
                  </a:extLst>
                </p:cNvPr>
                <p:cNvSpPr/>
                <p:nvPr/>
              </p:nvSpPr>
              <p:spPr>
                <a:xfrm>
                  <a:off x="5343951" y="3752850"/>
                  <a:ext cx="384862" cy="4201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7" name="正方形/長方形 416">
                <a:extLst>
                  <a:ext uri="{FF2B5EF4-FFF2-40B4-BE49-F238E27FC236}">
                    <a16:creationId xmlns:a16="http://schemas.microsoft.com/office/drawing/2014/main" id="{AD6CCD51-0ABA-433D-9ABB-0D4122229CBA}"/>
                  </a:ext>
                </a:extLst>
              </p:cNvPr>
              <p:cNvSpPr/>
              <p:nvPr/>
            </p:nvSpPr>
            <p:spPr>
              <a:xfrm>
                <a:off x="2371724" y="2066925"/>
                <a:ext cx="1114426" cy="7302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5224841D-FDE0-4CDF-A264-C3AB5CA46628}"/>
                  </a:ext>
                </a:extLst>
              </p:cNvPr>
              <p:cNvSpPr/>
              <p:nvPr/>
            </p:nvSpPr>
            <p:spPr>
              <a:xfrm>
                <a:off x="3486150" y="2066925"/>
                <a:ext cx="889000" cy="7302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18117F79-FE13-4666-82AC-70F911EA2A6B}"/>
                  </a:ext>
                </a:extLst>
              </p:cNvPr>
              <p:cNvSpPr/>
              <p:nvPr/>
            </p:nvSpPr>
            <p:spPr>
              <a:xfrm>
                <a:off x="2405554" y="2178054"/>
                <a:ext cx="1046766" cy="304798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49B6BED7-2BDC-4644-9564-5403F7C56222}"/>
                  </a:ext>
                </a:extLst>
              </p:cNvPr>
              <p:cNvSpPr/>
              <p:nvPr/>
            </p:nvSpPr>
            <p:spPr>
              <a:xfrm>
                <a:off x="3513137" y="2178054"/>
                <a:ext cx="835026" cy="304798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B056F2E9-1789-4B6F-90D1-26703B571535}"/>
                  </a:ext>
                </a:extLst>
              </p:cNvPr>
              <p:cNvSpPr/>
              <p:nvPr/>
            </p:nvSpPr>
            <p:spPr>
              <a:xfrm>
                <a:off x="3723692" y="3634739"/>
                <a:ext cx="939748" cy="104139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CFD918BF-61EA-49B4-A1BA-93AB7D67825D}"/>
                  </a:ext>
                </a:extLst>
              </p:cNvPr>
              <p:cNvGrpSpPr/>
              <p:nvPr/>
            </p:nvGrpSpPr>
            <p:grpSpPr>
              <a:xfrm>
                <a:off x="3467099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656" name="楕円 655">
                  <a:extLst>
                    <a:ext uri="{FF2B5EF4-FFF2-40B4-BE49-F238E27FC236}">
                      <a16:creationId xmlns:a16="http://schemas.microsoft.com/office/drawing/2014/main" id="{FB343EB5-4F3F-4A90-8884-D4D956B11401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楕円 656">
                  <a:extLst>
                    <a:ext uri="{FF2B5EF4-FFF2-40B4-BE49-F238E27FC236}">
                      <a16:creationId xmlns:a16="http://schemas.microsoft.com/office/drawing/2014/main" id="{90787511-8343-4DEB-B40C-5CB7B882ABFD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58" name="グループ化 657">
                  <a:extLst>
                    <a:ext uri="{FF2B5EF4-FFF2-40B4-BE49-F238E27FC236}">
                      <a16:creationId xmlns:a16="http://schemas.microsoft.com/office/drawing/2014/main" id="{FB8D0B34-A982-43E5-AF4B-2FB7187CF519}"/>
                    </a:ext>
                  </a:extLst>
                </p:cNvPr>
                <p:cNvGrpSpPr/>
                <p:nvPr/>
              </p:nvGrpSpPr>
              <p:grpSpPr>
                <a:xfrm>
                  <a:off x="5278226" y="3752850"/>
                  <a:ext cx="450587" cy="420118"/>
                  <a:chOff x="5278226" y="3732782"/>
                  <a:chExt cx="512974" cy="478286"/>
                </a:xfrm>
                <a:grpFill/>
              </p:grpSpPr>
              <p:sp>
                <p:nvSpPr>
                  <p:cNvPr id="659" name="楕円 658">
                    <a:extLst>
                      <a:ext uri="{FF2B5EF4-FFF2-40B4-BE49-F238E27FC236}">
                        <a16:creationId xmlns:a16="http://schemas.microsoft.com/office/drawing/2014/main" id="{73C1D22C-8DAE-4466-9E72-3322A5EE6318}"/>
                      </a:ext>
                    </a:extLst>
                  </p:cNvPr>
                  <p:cNvSpPr/>
                  <p:nvPr/>
                </p:nvSpPr>
                <p:spPr>
                  <a:xfrm>
                    <a:off x="5353050" y="3732782"/>
                    <a:ext cx="438150" cy="47828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0" name="楕円 659">
                    <a:extLst>
                      <a:ext uri="{FF2B5EF4-FFF2-40B4-BE49-F238E27FC236}">
                        <a16:creationId xmlns:a16="http://schemas.microsoft.com/office/drawing/2014/main" id="{C0C54C9F-97A3-46C1-AB2B-3380DBD16F4E}"/>
                      </a:ext>
                    </a:extLst>
                  </p:cNvPr>
                  <p:cNvSpPr/>
                  <p:nvPr/>
                </p:nvSpPr>
                <p:spPr>
                  <a:xfrm>
                    <a:off x="5308600" y="3732782"/>
                    <a:ext cx="438150" cy="478286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1" name="楕円 660">
                    <a:extLst>
                      <a:ext uri="{FF2B5EF4-FFF2-40B4-BE49-F238E27FC236}">
                        <a16:creationId xmlns:a16="http://schemas.microsoft.com/office/drawing/2014/main" id="{598760C7-6092-4501-96D2-0314A10F31B7}"/>
                      </a:ext>
                    </a:extLst>
                  </p:cNvPr>
                  <p:cNvSpPr/>
                  <p:nvPr/>
                </p:nvSpPr>
                <p:spPr>
                  <a:xfrm>
                    <a:off x="5316326" y="3795918"/>
                    <a:ext cx="322474" cy="35201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2" name="楕円 661">
                    <a:extLst>
                      <a:ext uri="{FF2B5EF4-FFF2-40B4-BE49-F238E27FC236}">
                        <a16:creationId xmlns:a16="http://schemas.microsoft.com/office/drawing/2014/main" id="{EDAA2B6A-C7D6-4046-A0E8-8A3B3C3202E9}"/>
                      </a:ext>
                    </a:extLst>
                  </p:cNvPr>
                  <p:cNvSpPr/>
                  <p:nvPr/>
                </p:nvSpPr>
                <p:spPr>
                  <a:xfrm>
                    <a:off x="5278226" y="3795918"/>
                    <a:ext cx="322474" cy="35201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1B554D34-D0B2-46E4-9BA6-B6D68B3A6877}"/>
                  </a:ext>
                </a:extLst>
              </p:cNvPr>
              <p:cNvGrpSpPr/>
              <p:nvPr/>
            </p:nvGrpSpPr>
            <p:grpSpPr>
              <a:xfrm>
                <a:off x="2355849" y="1289955"/>
                <a:ext cx="2044701" cy="462645"/>
                <a:chOff x="2355849" y="1289955"/>
                <a:chExt cx="2044701" cy="462645"/>
              </a:xfrm>
              <a:pattFill prst="weave">
                <a:fgClr>
                  <a:srgbClr val="FFC000"/>
                </a:fgClr>
                <a:bgClr>
                  <a:srgbClr val="FF9933"/>
                </a:bgClr>
              </a:pattFill>
            </p:grpSpPr>
            <p:sp>
              <p:nvSpPr>
                <p:cNvPr id="649" name="正方形/長方形 648">
                  <a:extLst>
                    <a:ext uri="{FF2B5EF4-FFF2-40B4-BE49-F238E27FC236}">
                      <a16:creationId xmlns:a16="http://schemas.microsoft.com/office/drawing/2014/main" id="{6BED8EBB-AA45-4EC3-B1EC-770C4D8222DD}"/>
                    </a:ext>
                  </a:extLst>
                </p:cNvPr>
                <p:cNvSpPr/>
                <p:nvPr/>
              </p:nvSpPr>
              <p:spPr>
                <a:xfrm>
                  <a:off x="2355849" y="1289955"/>
                  <a:ext cx="342901" cy="46264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正方形/長方形 649">
                  <a:extLst>
                    <a:ext uri="{FF2B5EF4-FFF2-40B4-BE49-F238E27FC236}">
                      <a16:creationId xmlns:a16="http://schemas.microsoft.com/office/drawing/2014/main" id="{8A77BEF5-9BE5-40C2-BE50-F28A9E63DB1D}"/>
                    </a:ext>
                  </a:extLst>
                </p:cNvPr>
                <p:cNvSpPr/>
                <p:nvPr/>
              </p:nvSpPr>
              <p:spPr>
                <a:xfrm>
                  <a:off x="2730499" y="1289955"/>
                  <a:ext cx="342901" cy="46264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正方形/長方形 650">
                  <a:extLst>
                    <a:ext uri="{FF2B5EF4-FFF2-40B4-BE49-F238E27FC236}">
                      <a16:creationId xmlns:a16="http://schemas.microsoft.com/office/drawing/2014/main" id="{20BA53CE-F85E-453C-851F-EFA29600E700}"/>
                    </a:ext>
                  </a:extLst>
                </p:cNvPr>
                <p:cNvSpPr/>
                <p:nvPr/>
              </p:nvSpPr>
              <p:spPr>
                <a:xfrm>
                  <a:off x="3117849" y="1289955"/>
                  <a:ext cx="342901" cy="46264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52" name="グループ化 651">
                  <a:extLst>
                    <a:ext uri="{FF2B5EF4-FFF2-40B4-BE49-F238E27FC236}">
                      <a16:creationId xmlns:a16="http://schemas.microsoft.com/office/drawing/2014/main" id="{B458B073-6473-443E-864D-EDF0016EA9B1}"/>
                    </a:ext>
                  </a:extLst>
                </p:cNvPr>
                <p:cNvGrpSpPr/>
                <p:nvPr/>
              </p:nvGrpSpPr>
              <p:grpSpPr>
                <a:xfrm>
                  <a:off x="3511550" y="1289955"/>
                  <a:ext cx="889000" cy="462645"/>
                  <a:chOff x="4089399" y="2413905"/>
                  <a:chExt cx="1104901" cy="462645"/>
                </a:xfrm>
                <a:grpFill/>
              </p:grpSpPr>
              <p:sp>
                <p:nvSpPr>
                  <p:cNvPr id="653" name="正方形/長方形 652">
                    <a:extLst>
                      <a:ext uri="{FF2B5EF4-FFF2-40B4-BE49-F238E27FC236}">
                        <a16:creationId xmlns:a16="http://schemas.microsoft.com/office/drawing/2014/main" id="{4E5546DD-D710-46AF-83EB-D6DF94DBDB26}"/>
                      </a:ext>
                    </a:extLst>
                  </p:cNvPr>
                  <p:cNvSpPr/>
                  <p:nvPr/>
                </p:nvSpPr>
                <p:spPr>
                  <a:xfrm>
                    <a:off x="4089399" y="2413905"/>
                    <a:ext cx="342901" cy="46264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4" name="正方形/長方形 653">
                    <a:extLst>
                      <a:ext uri="{FF2B5EF4-FFF2-40B4-BE49-F238E27FC236}">
                        <a16:creationId xmlns:a16="http://schemas.microsoft.com/office/drawing/2014/main" id="{21A8A99A-92FF-4A1F-BCFA-42A7CE480AA2}"/>
                      </a:ext>
                    </a:extLst>
                  </p:cNvPr>
                  <p:cNvSpPr/>
                  <p:nvPr/>
                </p:nvSpPr>
                <p:spPr>
                  <a:xfrm>
                    <a:off x="4464049" y="2413905"/>
                    <a:ext cx="342901" cy="46264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5" name="正方形/長方形 654">
                    <a:extLst>
                      <a:ext uri="{FF2B5EF4-FFF2-40B4-BE49-F238E27FC236}">
                        <a16:creationId xmlns:a16="http://schemas.microsoft.com/office/drawing/2014/main" id="{C143EFBD-9187-4D58-B504-83093CE6A78E}"/>
                      </a:ext>
                    </a:extLst>
                  </p:cNvPr>
                  <p:cNvSpPr/>
                  <p:nvPr/>
                </p:nvSpPr>
                <p:spPr>
                  <a:xfrm>
                    <a:off x="4851399" y="2413905"/>
                    <a:ext cx="342901" cy="46264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24" name="正方形/長方形 423">
                <a:extLst>
                  <a:ext uri="{FF2B5EF4-FFF2-40B4-BE49-F238E27FC236}">
                    <a16:creationId xmlns:a16="http://schemas.microsoft.com/office/drawing/2014/main" id="{79D8F242-7797-42CE-8931-D24B3A4F7734}"/>
                  </a:ext>
                </a:extLst>
              </p:cNvPr>
              <p:cNvSpPr/>
              <p:nvPr/>
            </p:nvSpPr>
            <p:spPr>
              <a:xfrm>
                <a:off x="2409633" y="1334166"/>
                <a:ext cx="239922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D2F028BF-64CD-40AE-A354-99C44A6530D3}"/>
                  </a:ext>
                </a:extLst>
              </p:cNvPr>
              <p:cNvSpPr/>
              <p:nvPr/>
            </p:nvSpPr>
            <p:spPr>
              <a:xfrm>
                <a:off x="2784283" y="1334166"/>
                <a:ext cx="239922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347119E2-CDC1-486A-A4DF-3279B4EFE3BE}"/>
                  </a:ext>
                </a:extLst>
              </p:cNvPr>
              <p:cNvSpPr/>
              <p:nvPr/>
            </p:nvSpPr>
            <p:spPr>
              <a:xfrm>
                <a:off x="3171633" y="1334166"/>
                <a:ext cx="239922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E8572DEA-CA8D-4EAC-9BB5-279440F79BCD}"/>
                  </a:ext>
                </a:extLst>
              </p:cNvPr>
              <p:cNvSpPr/>
              <p:nvPr/>
            </p:nvSpPr>
            <p:spPr>
              <a:xfrm>
                <a:off x="3556307" y="1334166"/>
                <a:ext cx="193040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8" name="正方形/長方形 427">
                <a:extLst>
                  <a:ext uri="{FF2B5EF4-FFF2-40B4-BE49-F238E27FC236}">
                    <a16:creationId xmlns:a16="http://schemas.microsoft.com/office/drawing/2014/main" id="{3E9DD104-44AA-4F05-95AA-392F404B86D9}"/>
                  </a:ext>
                </a:extLst>
              </p:cNvPr>
              <p:cNvSpPr/>
              <p:nvPr/>
            </p:nvSpPr>
            <p:spPr>
              <a:xfrm>
                <a:off x="3857749" y="1334166"/>
                <a:ext cx="193040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9" name="正方形/長方形 428">
                <a:extLst>
                  <a:ext uri="{FF2B5EF4-FFF2-40B4-BE49-F238E27FC236}">
                    <a16:creationId xmlns:a16="http://schemas.microsoft.com/office/drawing/2014/main" id="{B4CA57BB-7C97-482F-822A-27C987B6A344}"/>
                  </a:ext>
                </a:extLst>
              </p:cNvPr>
              <p:cNvSpPr/>
              <p:nvPr/>
            </p:nvSpPr>
            <p:spPr>
              <a:xfrm>
                <a:off x="4169410" y="1334166"/>
                <a:ext cx="193040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0938BC97-32EE-4CED-BAD9-183C3C97CE8E}"/>
                  </a:ext>
                </a:extLst>
              </p:cNvPr>
              <p:cNvGrpSpPr/>
              <p:nvPr/>
            </p:nvGrpSpPr>
            <p:grpSpPr>
              <a:xfrm>
                <a:off x="2006600" y="587153"/>
                <a:ext cx="2606675" cy="755872"/>
                <a:chOff x="2006600" y="587153"/>
                <a:chExt cx="2606675" cy="755872"/>
              </a:xfrm>
            </p:grpSpPr>
            <p:sp>
              <p:nvSpPr>
                <p:cNvPr id="642" name="台形 641">
                  <a:extLst>
                    <a:ext uri="{FF2B5EF4-FFF2-40B4-BE49-F238E27FC236}">
                      <a16:creationId xmlns:a16="http://schemas.microsoft.com/office/drawing/2014/main" id="{E645ABFB-58E3-4F1E-84DA-B78425D14089}"/>
                    </a:ext>
                  </a:extLst>
                </p:cNvPr>
                <p:cNvSpPr/>
                <p:nvPr/>
              </p:nvSpPr>
              <p:spPr>
                <a:xfrm>
                  <a:off x="2006600" y="647700"/>
                  <a:ext cx="2606675" cy="695325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台形 642">
                  <a:extLst>
                    <a:ext uri="{FF2B5EF4-FFF2-40B4-BE49-F238E27FC236}">
                      <a16:creationId xmlns:a16="http://schemas.microsoft.com/office/drawing/2014/main" id="{33ADB5C4-9C04-4699-838D-0966AFDC1D79}"/>
                    </a:ext>
                  </a:extLst>
                </p:cNvPr>
                <p:cNvSpPr/>
                <p:nvPr/>
              </p:nvSpPr>
              <p:spPr>
                <a:xfrm>
                  <a:off x="3486150" y="703040"/>
                  <a:ext cx="1069975" cy="639985"/>
                </a:xfrm>
                <a:prstGeom prst="trapezoid">
                  <a:avLst>
                    <a:gd name="adj" fmla="val 79794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台形 643">
                  <a:extLst>
                    <a:ext uri="{FF2B5EF4-FFF2-40B4-BE49-F238E27FC236}">
                      <a16:creationId xmlns:a16="http://schemas.microsoft.com/office/drawing/2014/main" id="{827310E7-C043-4949-86B3-77D299B51B13}"/>
                    </a:ext>
                  </a:extLst>
                </p:cNvPr>
                <p:cNvSpPr/>
                <p:nvPr/>
              </p:nvSpPr>
              <p:spPr>
                <a:xfrm flipV="1">
                  <a:off x="2492375" y="587153"/>
                  <a:ext cx="1622425" cy="88217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台形 644">
                  <a:extLst>
                    <a:ext uri="{FF2B5EF4-FFF2-40B4-BE49-F238E27FC236}">
                      <a16:creationId xmlns:a16="http://schemas.microsoft.com/office/drawing/2014/main" id="{1772E58A-C731-4514-A0B4-3F6720B6CC22}"/>
                    </a:ext>
                  </a:extLst>
                </p:cNvPr>
                <p:cNvSpPr/>
                <p:nvPr/>
              </p:nvSpPr>
              <p:spPr>
                <a:xfrm flipV="1">
                  <a:off x="2454275" y="587153"/>
                  <a:ext cx="1622425" cy="88217"/>
                </a:xfrm>
                <a:prstGeom prst="trapezoid">
                  <a:avLst>
                    <a:gd name="adj" fmla="val 79794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台形 645">
                  <a:extLst>
                    <a:ext uri="{FF2B5EF4-FFF2-40B4-BE49-F238E27FC236}">
                      <a16:creationId xmlns:a16="http://schemas.microsoft.com/office/drawing/2014/main" id="{FD197D85-9044-4733-8AA8-234DFE8D80AE}"/>
                    </a:ext>
                  </a:extLst>
                </p:cNvPr>
                <p:cNvSpPr/>
                <p:nvPr/>
              </p:nvSpPr>
              <p:spPr>
                <a:xfrm flipV="1">
                  <a:off x="2406650" y="626045"/>
                  <a:ext cx="1717676" cy="50230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台形 646">
                  <a:extLst>
                    <a:ext uri="{FF2B5EF4-FFF2-40B4-BE49-F238E27FC236}">
                      <a16:creationId xmlns:a16="http://schemas.microsoft.com/office/drawing/2014/main" id="{5B039DA9-BFCC-44B0-A9BE-3D9489C42146}"/>
                    </a:ext>
                  </a:extLst>
                </p:cNvPr>
                <p:cNvSpPr/>
                <p:nvPr/>
              </p:nvSpPr>
              <p:spPr>
                <a:xfrm>
                  <a:off x="3571875" y="790397"/>
                  <a:ext cx="923925" cy="552628"/>
                </a:xfrm>
                <a:prstGeom prst="trapezoid">
                  <a:avLst>
                    <a:gd name="adj" fmla="val 79794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台形 647">
                  <a:extLst>
                    <a:ext uri="{FF2B5EF4-FFF2-40B4-BE49-F238E27FC236}">
                      <a16:creationId xmlns:a16="http://schemas.microsoft.com/office/drawing/2014/main" id="{8CCD2AD0-AC7B-43A3-A7FC-4C155348C4DF}"/>
                    </a:ext>
                  </a:extLst>
                </p:cNvPr>
                <p:cNvSpPr/>
                <p:nvPr/>
              </p:nvSpPr>
              <p:spPr>
                <a:xfrm>
                  <a:off x="3705226" y="908677"/>
                  <a:ext cx="726176" cy="434348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AAC3B085-8CBA-4915-857F-D3F808A1AF4F}"/>
                  </a:ext>
                </a:extLst>
              </p:cNvPr>
              <p:cNvGrpSpPr/>
              <p:nvPr/>
            </p:nvGrpSpPr>
            <p:grpSpPr>
              <a:xfrm>
                <a:off x="322643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635" name="楕円 634">
                  <a:extLst>
                    <a:ext uri="{FF2B5EF4-FFF2-40B4-BE49-F238E27FC236}">
                      <a16:creationId xmlns:a16="http://schemas.microsoft.com/office/drawing/2014/main" id="{CB1E5C8C-0ABE-48D3-A18B-9CAEC0D931F9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74201498-CAC9-4E22-A1C3-97004313423F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正方形/長方形 636">
                  <a:extLst>
                    <a:ext uri="{FF2B5EF4-FFF2-40B4-BE49-F238E27FC236}">
                      <a16:creationId xmlns:a16="http://schemas.microsoft.com/office/drawing/2014/main" id="{49C8F827-A7A5-4197-B090-DB5B3C986817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四角形: 上の 2 つの角を丸める 637">
                  <a:extLst>
                    <a:ext uri="{FF2B5EF4-FFF2-40B4-BE49-F238E27FC236}">
                      <a16:creationId xmlns:a16="http://schemas.microsoft.com/office/drawing/2014/main" id="{3CCD914B-F350-4E39-B6B8-484D27BDAB61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四角形: 上の 2 つの角を丸める 638">
                  <a:extLst>
                    <a:ext uri="{FF2B5EF4-FFF2-40B4-BE49-F238E27FC236}">
                      <a16:creationId xmlns:a16="http://schemas.microsoft.com/office/drawing/2014/main" id="{AC23F893-963B-4B7A-A484-03FA1790D9A5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6F84ED97-157E-4FDA-A601-FA31C50AF51D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1" name="四角形: 上の 2 つの角を丸める 640">
                  <a:extLst>
                    <a:ext uri="{FF2B5EF4-FFF2-40B4-BE49-F238E27FC236}">
                      <a16:creationId xmlns:a16="http://schemas.microsoft.com/office/drawing/2014/main" id="{CCC3962A-6785-4C4A-B88A-62CE61E3375F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520E2677-A2A9-43EC-8816-6A89B974FFA1}"/>
                  </a:ext>
                </a:extLst>
              </p:cNvPr>
              <p:cNvGrpSpPr/>
              <p:nvPr/>
            </p:nvGrpSpPr>
            <p:grpSpPr>
              <a:xfrm>
                <a:off x="305498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628" name="楕円 627">
                  <a:extLst>
                    <a:ext uri="{FF2B5EF4-FFF2-40B4-BE49-F238E27FC236}">
                      <a16:creationId xmlns:a16="http://schemas.microsoft.com/office/drawing/2014/main" id="{A7ACCD1F-BC88-4F6C-B28B-C25AA2AD7408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4A730AB2-D475-4982-B0BD-9192844B2196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正方形/長方形 629">
                  <a:extLst>
                    <a:ext uri="{FF2B5EF4-FFF2-40B4-BE49-F238E27FC236}">
                      <a16:creationId xmlns:a16="http://schemas.microsoft.com/office/drawing/2014/main" id="{89D882B4-E4B1-4551-85B4-69F567A26E6F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四角形: 上の 2 つの角を丸める 630">
                  <a:extLst>
                    <a:ext uri="{FF2B5EF4-FFF2-40B4-BE49-F238E27FC236}">
                      <a16:creationId xmlns:a16="http://schemas.microsoft.com/office/drawing/2014/main" id="{62CF6712-1381-4C8B-B894-6E41436A40C9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四角形: 上の 2 つの角を丸める 631">
                  <a:extLst>
                    <a:ext uri="{FF2B5EF4-FFF2-40B4-BE49-F238E27FC236}">
                      <a16:creationId xmlns:a16="http://schemas.microsoft.com/office/drawing/2014/main" id="{B360AE2B-0CA3-4D0A-9785-E65CD6B84815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60D03489-323C-4B42-B3ED-B3B3E518706E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四角形: 上の 2 つの角を丸める 633">
                  <a:extLst>
                    <a:ext uri="{FF2B5EF4-FFF2-40B4-BE49-F238E27FC236}">
                      <a16:creationId xmlns:a16="http://schemas.microsoft.com/office/drawing/2014/main" id="{7D3F6627-BA19-4941-8304-38F8F124E7D0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D4DC1EE1-AFBC-479D-9197-A8713C1B7FDB}"/>
                  </a:ext>
                </a:extLst>
              </p:cNvPr>
              <p:cNvGrpSpPr/>
              <p:nvPr/>
            </p:nvGrpSpPr>
            <p:grpSpPr>
              <a:xfrm>
                <a:off x="287718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621" name="楕円 620">
                  <a:extLst>
                    <a:ext uri="{FF2B5EF4-FFF2-40B4-BE49-F238E27FC236}">
                      <a16:creationId xmlns:a16="http://schemas.microsoft.com/office/drawing/2014/main" id="{69AD418C-AD99-4124-A7C3-C7DF9C18BAC0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9E6B3159-74FE-487C-AD84-C643304119C8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正方形/長方形 622">
                  <a:extLst>
                    <a:ext uri="{FF2B5EF4-FFF2-40B4-BE49-F238E27FC236}">
                      <a16:creationId xmlns:a16="http://schemas.microsoft.com/office/drawing/2014/main" id="{840390E3-E44E-4CCA-85F9-93E629754935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四角形: 上の 2 つの角を丸める 623">
                  <a:extLst>
                    <a:ext uri="{FF2B5EF4-FFF2-40B4-BE49-F238E27FC236}">
                      <a16:creationId xmlns:a16="http://schemas.microsoft.com/office/drawing/2014/main" id="{FD553605-7204-43C4-B2FD-CB808EAAFCF2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四角形: 上の 2 つの角を丸める 624">
                  <a:extLst>
                    <a:ext uri="{FF2B5EF4-FFF2-40B4-BE49-F238E27FC236}">
                      <a16:creationId xmlns:a16="http://schemas.microsoft.com/office/drawing/2014/main" id="{C675E6D6-F3B8-4C8B-B86C-2D883C6A2EE0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EC30A606-2BC0-424E-86AE-5600E5CCF8C9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四角形: 上の 2 つの角を丸める 626">
                  <a:extLst>
                    <a:ext uri="{FF2B5EF4-FFF2-40B4-BE49-F238E27FC236}">
                      <a16:creationId xmlns:a16="http://schemas.microsoft.com/office/drawing/2014/main" id="{1F32BDB8-9FA9-4EEA-BA26-D834CFCD1B4E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5B6541FC-94E1-4614-BB58-9973E6A19F4A}"/>
                  </a:ext>
                </a:extLst>
              </p:cNvPr>
              <p:cNvGrpSpPr/>
              <p:nvPr/>
            </p:nvGrpSpPr>
            <p:grpSpPr>
              <a:xfrm>
                <a:off x="268668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614" name="楕円 613">
                  <a:extLst>
                    <a:ext uri="{FF2B5EF4-FFF2-40B4-BE49-F238E27FC236}">
                      <a16:creationId xmlns:a16="http://schemas.microsoft.com/office/drawing/2014/main" id="{B41380F9-2518-467C-9F62-2593259B891A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F00D1D2D-CC31-4EC2-8DCE-D7C355C375F3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正方形/長方形 615">
                  <a:extLst>
                    <a:ext uri="{FF2B5EF4-FFF2-40B4-BE49-F238E27FC236}">
                      <a16:creationId xmlns:a16="http://schemas.microsoft.com/office/drawing/2014/main" id="{CC8924DA-A39F-4909-8125-B202A294D5ED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四角形: 上の 2 つの角を丸める 616">
                  <a:extLst>
                    <a:ext uri="{FF2B5EF4-FFF2-40B4-BE49-F238E27FC236}">
                      <a16:creationId xmlns:a16="http://schemas.microsoft.com/office/drawing/2014/main" id="{E2392805-DBAF-4871-AD7A-503C8A180F68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四角形: 上の 2 つの角を丸める 617">
                  <a:extLst>
                    <a:ext uri="{FF2B5EF4-FFF2-40B4-BE49-F238E27FC236}">
                      <a16:creationId xmlns:a16="http://schemas.microsoft.com/office/drawing/2014/main" id="{84F57A0C-84F2-4C62-BB06-0A9D11AFF9F1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D1246067-DF87-4D39-AED9-6E181C6511F7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四角形: 上の 2 つの角を丸める 619">
                  <a:extLst>
                    <a:ext uri="{FF2B5EF4-FFF2-40B4-BE49-F238E27FC236}">
                      <a16:creationId xmlns:a16="http://schemas.microsoft.com/office/drawing/2014/main" id="{C5938F3D-A201-46F1-B2E6-6C3109B87BCA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83093828-3B98-4CE8-87EB-408998DAEA49}"/>
                  </a:ext>
                </a:extLst>
              </p:cNvPr>
              <p:cNvGrpSpPr/>
              <p:nvPr/>
            </p:nvGrpSpPr>
            <p:grpSpPr>
              <a:xfrm>
                <a:off x="248983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607" name="楕円 606">
                  <a:extLst>
                    <a:ext uri="{FF2B5EF4-FFF2-40B4-BE49-F238E27FC236}">
                      <a16:creationId xmlns:a16="http://schemas.microsoft.com/office/drawing/2014/main" id="{519B6EF8-2CE9-4491-95F0-210EBDDE1E77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548DD3F1-3281-44D7-9959-486D2300888F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9" name="正方形/長方形 608">
                  <a:extLst>
                    <a:ext uri="{FF2B5EF4-FFF2-40B4-BE49-F238E27FC236}">
                      <a16:creationId xmlns:a16="http://schemas.microsoft.com/office/drawing/2014/main" id="{66663930-9745-4305-80DD-B7750880EDE4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四角形: 上の 2 つの角を丸める 609">
                  <a:extLst>
                    <a:ext uri="{FF2B5EF4-FFF2-40B4-BE49-F238E27FC236}">
                      <a16:creationId xmlns:a16="http://schemas.microsoft.com/office/drawing/2014/main" id="{19B361FD-AE1F-429D-95DA-991D89AAE6A2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四角形: 上の 2 つの角を丸める 610">
                  <a:extLst>
                    <a:ext uri="{FF2B5EF4-FFF2-40B4-BE49-F238E27FC236}">
                      <a16:creationId xmlns:a16="http://schemas.microsoft.com/office/drawing/2014/main" id="{F3177B67-8E4F-4FB5-B3C5-6B4237E4AE89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B05E7F29-AFC1-4C28-9B93-17AE2D9D23F6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四角形: 上の 2 つの角を丸める 612">
                  <a:extLst>
                    <a:ext uri="{FF2B5EF4-FFF2-40B4-BE49-F238E27FC236}">
                      <a16:creationId xmlns:a16="http://schemas.microsoft.com/office/drawing/2014/main" id="{305EBDFF-F2F6-490B-BA71-652BDACB1E22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DB4448A6-B22D-453C-95F0-89BAD250D6C8}"/>
                  </a:ext>
                </a:extLst>
              </p:cNvPr>
              <p:cNvGrpSpPr/>
              <p:nvPr/>
            </p:nvGrpSpPr>
            <p:grpSpPr>
              <a:xfrm>
                <a:off x="412184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600" name="楕円 599">
                  <a:extLst>
                    <a:ext uri="{FF2B5EF4-FFF2-40B4-BE49-F238E27FC236}">
                      <a16:creationId xmlns:a16="http://schemas.microsoft.com/office/drawing/2014/main" id="{AC73F179-236D-4154-8675-5344C9A0FD61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B83AFE76-8F22-4D90-8DDF-989F746DA843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2" name="正方形/長方形 601">
                  <a:extLst>
                    <a:ext uri="{FF2B5EF4-FFF2-40B4-BE49-F238E27FC236}">
                      <a16:creationId xmlns:a16="http://schemas.microsoft.com/office/drawing/2014/main" id="{899801DD-6C6D-4318-850B-09B8E83E059A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四角形: 上の 2 つの角を丸める 602">
                  <a:extLst>
                    <a:ext uri="{FF2B5EF4-FFF2-40B4-BE49-F238E27FC236}">
                      <a16:creationId xmlns:a16="http://schemas.microsoft.com/office/drawing/2014/main" id="{295F6420-8EF7-42AD-B841-3C2736EE152F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四角形: 上の 2 つの角を丸める 603">
                  <a:extLst>
                    <a:ext uri="{FF2B5EF4-FFF2-40B4-BE49-F238E27FC236}">
                      <a16:creationId xmlns:a16="http://schemas.microsoft.com/office/drawing/2014/main" id="{235DC6BF-0A78-4584-A59A-22D77E6AF686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C5B40329-50AC-4AC7-9100-F3B1835C4D28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6" name="四角形: 上の 2 つの角を丸める 605">
                  <a:extLst>
                    <a:ext uri="{FF2B5EF4-FFF2-40B4-BE49-F238E27FC236}">
                      <a16:creationId xmlns:a16="http://schemas.microsoft.com/office/drawing/2014/main" id="{F355EE53-7A12-440C-B424-B6AAE51669E5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C61A2B81-6B99-4911-BB4E-D008F2F9767C}"/>
                  </a:ext>
                </a:extLst>
              </p:cNvPr>
              <p:cNvGrpSpPr/>
              <p:nvPr/>
            </p:nvGrpSpPr>
            <p:grpSpPr>
              <a:xfrm>
                <a:off x="395039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593" name="楕円 592">
                  <a:extLst>
                    <a:ext uri="{FF2B5EF4-FFF2-40B4-BE49-F238E27FC236}">
                      <a16:creationId xmlns:a16="http://schemas.microsoft.com/office/drawing/2014/main" id="{427F144D-B470-45F4-8A7C-16C3DF124584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5123EB8C-5985-4392-B476-BAE20A20B335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5" name="正方形/長方形 594">
                  <a:extLst>
                    <a:ext uri="{FF2B5EF4-FFF2-40B4-BE49-F238E27FC236}">
                      <a16:creationId xmlns:a16="http://schemas.microsoft.com/office/drawing/2014/main" id="{F1213750-E01D-47D0-B22E-8FDF671667E6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6" name="四角形: 上の 2 つの角を丸める 595">
                  <a:extLst>
                    <a:ext uri="{FF2B5EF4-FFF2-40B4-BE49-F238E27FC236}">
                      <a16:creationId xmlns:a16="http://schemas.microsoft.com/office/drawing/2014/main" id="{4B2DC553-97DB-40EF-8439-22D27FC09010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7" name="四角形: 上の 2 つの角を丸める 596">
                  <a:extLst>
                    <a:ext uri="{FF2B5EF4-FFF2-40B4-BE49-F238E27FC236}">
                      <a16:creationId xmlns:a16="http://schemas.microsoft.com/office/drawing/2014/main" id="{84436CD0-AADE-46C5-8924-53D8E49C0988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40E64C90-2F78-4D37-9DD5-26D9F3067E37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9" name="四角形: 上の 2 つの角を丸める 598">
                  <a:extLst>
                    <a:ext uri="{FF2B5EF4-FFF2-40B4-BE49-F238E27FC236}">
                      <a16:creationId xmlns:a16="http://schemas.microsoft.com/office/drawing/2014/main" id="{D545C635-AB9A-4CC9-AD3B-1149CB85A54A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42FEC98C-24C4-431B-98AF-CC08EF47AE9A}"/>
                  </a:ext>
                </a:extLst>
              </p:cNvPr>
              <p:cNvGrpSpPr/>
              <p:nvPr/>
            </p:nvGrpSpPr>
            <p:grpSpPr>
              <a:xfrm>
                <a:off x="378529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586" name="楕円 585">
                  <a:extLst>
                    <a:ext uri="{FF2B5EF4-FFF2-40B4-BE49-F238E27FC236}">
                      <a16:creationId xmlns:a16="http://schemas.microsoft.com/office/drawing/2014/main" id="{402AD8F8-FDD4-4C37-8ABF-068ACBAB1037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B0D31C15-9B17-4D46-BE17-844835A95094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8" name="正方形/長方形 587">
                  <a:extLst>
                    <a:ext uri="{FF2B5EF4-FFF2-40B4-BE49-F238E27FC236}">
                      <a16:creationId xmlns:a16="http://schemas.microsoft.com/office/drawing/2014/main" id="{99FA2978-8F9D-4BA8-B045-4070E761A0EC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四角形: 上の 2 つの角を丸める 588">
                  <a:extLst>
                    <a:ext uri="{FF2B5EF4-FFF2-40B4-BE49-F238E27FC236}">
                      <a16:creationId xmlns:a16="http://schemas.microsoft.com/office/drawing/2014/main" id="{5AE2DECB-171D-4751-9298-F0BD380E759F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四角形: 上の 2 つの角を丸める 589">
                  <a:extLst>
                    <a:ext uri="{FF2B5EF4-FFF2-40B4-BE49-F238E27FC236}">
                      <a16:creationId xmlns:a16="http://schemas.microsoft.com/office/drawing/2014/main" id="{7EF40F19-E8C7-4681-AAA8-9A3D2B3CE3AF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BDDE0156-5138-4D28-AF4D-77414CCFA647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2" name="四角形: 上の 2 つの角を丸める 591">
                  <a:extLst>
                    <a:ext uri="{FF2B5EF4-FFF2-40B4-BE49-F238E27FC236}">
                      <a16:creationId xmlns:a16="http://schemas.microsoft.com/office/drawing/2014/main" id="{B4F6100D-A3C7-4D15-B45C-344B4411359C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9AA65B5A-DA21-46B7-BEA4-581CED2598E0}"/>
                  </a:ext>
                </a:extLst>
              </p:cNvPr>
              <p:cNvGrpSpPr/>
              <p:nvPr/>
            </p:nvGrpSpPr>
            <p:grpSpPr>
              <a:xfrm>
                <a:off x="360114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579" name="楕円 578">
                  <a:extLst>
                    <a:ext uri="{FF2B5EF4-FFF2-40B4-BE49-F238E27FC236}">
                      <a16:creationId xmlns:a16="http://schemas.microsoft.com/office/drawing/2014/main" id="{09472C31-BF86-47C0-AF8D-26053BF046EF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B53482F1-7C1B-45DD-90B8-04919275D59F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正方形/長方形 580">
                  <a:extLst>
                    <a:ext uri="{FF2B5EF4-FFF2-40B4-BE49-F238E27FC236}">
                      <a16:creationId xmlns:a16="http://schemas.microsoft.com/office/drawing/2014/main" id="{2180194A-842C-4C98-BA8E-264091A74C1F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四角形: 上の 2 つの角を丸める 581">
                  <a:extLst>
                    <a:ext uri="{FF2B5EF4-FFF2-40B4-BE49-F238E27FC236}">
                      <a16:creationId xmlns:a16="http://schemas.microsoft.com/office/drawing/2014/main" id="{623C56A0-2124-4450-9374-916A22F2B0A4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四角形: 上の 2 つの角を丸める 582">
                  <a:extLst>
                    <a:ext uri="{FF2B5EF4-FFF2-40B4-BE49-F238E27FC236}">
                      <a16:creationId xmlns:a16="http://schemas.microsoft.com/office/drawing/2014/main" id="{985DDDB0-15F7-4B1A-AE89-C463016619BE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F733E838-F49B-4763-9015-9049B9113D9B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四角形: 上の 2 つの角を丸める 584">
                  <a:extLst>
                    <a:ext uri="{FF2B5EF4-FFF2-40B4-BE49-F238E27FC236}">
                      <a16:creationId xmlns:a16="http://schemas.microsoft.com/office/drawing/2014/main" id="{0A871DA4-08D7-41C4-9746-7975D156A21D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71BF26CA-C8EB-4C6A-A8BF-22DA12A4352B}"/>
                  </a:ext>
                </a:extLst>
              </p:cNvPr>
              <p:cNvGrpSpPr/>
              <p:nvPr/>
            </p:nvGrpSpPr>
            <p:grpSpPr>
              <a:xfrm flipH="1">
                <a:off x="3440804" y="402435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7B9289DD-F395-488F-AACC-A4650D4AD168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568" name="グループ化 567">
                    <a:extLst>
                      <a:ext uri="{FF2B5EF4-FFF2-40B4-BE49-F238E27FC236}">
                        <a16:creationId xmlns:a16="http://schemas.microsoft.com/office/drawing/2014/main" id="{D3107E5D-0FD2-4E17-B61C-8AB42CC2AD00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577" name="台形 576">
                      <a:extLst>
                        <a:ext uri="{FF2B5EF4-FFF2-40B4-BE49-F238E27FC236}">
                          <a16:creationId xmlns:a16="http://schemas.microsoft.com/office/drawing/2014/main" id="{B7E053A5-AEF7-45BC-B064-D1C95A2F3C0C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8" name="フリーフォーム: 図形 577">
                      <a:extLst>
                        <a:ext uri="{FF2B5EF4-FFF2-40B4-BE49-F238E27FC236}">
                          <a16:creationId xmlns:a16="http://schemas.microsoft.com/office/drawing/2014/main" id="{26D8F12A-5AD8-418E-A840-9EEED47B30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69" name="グループ化 568">
                    <a:extLst>
                      <a:ext uri="{FF2B5EF4-FFF2-40B4-BE49-F238E27FC236}">
                        <a16:creationId xmlns:a16="http://schemas.microsoft.com/office/drawing/2014/main" id="{58A431CE-42E4-4636-A48A-9CC54F344A88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575" name="台形 574">
                      <a:extLst>
                        <a:ext uri="{FF2B5EF4-FFF2-40B4-BE49-F238E27FC236}">
                          <a16:creationId xmlns:a16="http://schemas.microsoft.com/office/drawing/2014/main" id="{A4B61EC7-B3E9-4665-BF82-A71DEEAB5540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6" name="フリーフォーム: 図形 575">
                      <a:extLst>
                        <a:ext uri="{FF2B5EF4-FFF2-40B4-BE49-F238E27FC236}">
                          <a16:creationId xmlns:a16="http://schemas.microsoft.com/office/drawing/2014/main" id="{24215C79-3ECF-4729-A57A-9FB137AED7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70" name="楕円 569">
                    <a:extLst>
                      <a:ext uri="{FF2B5EF4-FFF2-40B4-BE49-F238E27FC236}">
                        <a16:creationId xmlns:a16="http://schemas.microsoft.com/office/drawing/2014/main" id="{18DE0868-3290-4F45-BE88-61EE1BE5C192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1" name="フリーフォーム: 図形 570">
                    <a:extLst>
                      <a:ext uri="{FF2B5EF4-FFF2-40B4-BE49-F238E27FC236}">
                        <a16:creationId xmlns:a16="http://schemas.microsoft.com/office/drawing/2014/main" id="{B3273B9A-6023-48C4-8E04-DBE88F6C3BDA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2" name="正方形/長方形 571">
                    <a:extLst>
                      <a:ext uri="{FF2B5EF4-FFF2-40B4-BE49-F238E27FC236}">
                        <a16:creationId xmlns:a16="http://schemas.microsoft.com/office/drawing/2014/main" id="{AC889FAA-1B4D-4ABB-9651-DEC43E9AE220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3" name="四角形: 上の 2 つの角を丸める 572">
                    <a:extLst>
                      <a:ext uri="{FF2B5EF4-FFF2-40B4-BE49-F238E27FC236}">
                        <a16:creationId xmlns:a16="http://schemas.microsoft.com/office/drawing/2014/main" id="{25B1502D-E3D6-445F-B049-E04DC09BD5EF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4" name="四角形: 上の 2 つの角を丸める 573">
                    <a:extLst>
                      <a:ext uri="{FF2B5EF4-FFF2-40B4-BE49-F238E27FC236}">
                        <a16:creationId xmlns:a16="http://schemas.microsoft.com/office/drawing/2014/main" id="{A70F5451-C305-4975-B86B-C8F0D1426205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543413E9-29A3-45D9-A477-0C1A52F60455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432BC5B2-5C38-4DFF-935C-72D01C2F58E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7" name="四角形: 上の 2 つの角を丸める 566">
                    <a:extLst>
                      <a:ext uri="{FF2B5EF4-FFF2-40B4-BE49-F238E27FC236}">
                        <a16:creationId xmlns:a16="http://schemas.microsoft.com/office/drawing/2014/main" id="{2BF0CA78-FA4E-4908-AD82-0D2328AAE9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6FF8401B-3C5E-402B-8141-36F56F652AA8}"/>
                  </a:ext>
                </a:extLst>
              </p:cNvPr>
              <p:cNvGrpSpPr/>
              <p:nvPr/>
            </p:nvGrpSpPr>
            <p:grpSpPr>
              <a:xfrm flipH="1">
                <a:off x="2388381" y="436940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549" name="グループ化 548">
                  <a:extLst>
                    <a:ext uri="{FF2B5EF4-FFF2-40B4-BE49-F238E27FC236}">
                      <a16:creationId xmlns:a16="http://schemas.microsoft.com/office/drawing/2014/main" id="{5E401342-E3FD-41F6-B6B6-122E8DB1942C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553" name="グループ化 552">
                    <a:extLst>
                      <a:ext uri="{FF2B5EF4-FFF2-40B4-BE49-F238E27FC236}">
                        <a16:creationId xmlns:a16="http://schemas.microsoft.com/office/drawing/2014/main" id="{C9920A10-9519-45DE-A2CD-1A0F05F2D52C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562" name="台形 561">
                      <a:extLst>
                        <a:ext uri="{FF2B5EF4-FFF2-40B4-BE49-F238E27FC236}">
                          <a16:creationId xmlns:a16="http://schemas.microsoft.com/office/drawing/2014/main" id="{F3D55DD1-94B5-46B8-B4BE-2A544428734B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63" name="フリーフォーム: 図形 562">
                      <a:extLst>
                        <a:ext uri="{FF2B5EF4-FFF2-40B4-BE49-F238E27FC236}">
                          <a16:creationId xmlns:a16="http://schemas.microsoft.com/office/drawing/2014/main" id="{FC2DFB6F-1711-4E8E-8AF7-2661C09219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4" name="グループ化 553">
                    <a:extLst>
                      <a:ext uri="{FF2B5EF4-FFF2-40B4-BE49-F238E27FC236}">
                        <a16:creationId xmlns:a16="http://schemas.microsoft.com/office/drawing/2014/main" id="{A349E226-3711-4805-BB49-D3E8B5C505FF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560" name="台形 559">
                      <a:extLst>
                        <a:ext uri="{FF2B5EF4-FFF2-40B4-BE49-F238E27FC236}">
                          <a16:creationId xmlns:a16="http://schemas.microsoft.com/office/drawing/2014/main" id="{885825E1-24A3-41C6-BD72-A1270C13191F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61" name="フリーフォーム: 図形 560">
                      <a:extLst>
                        <a:ext uri="{FF2B5EF4-FFF2-40B4-BE49-F238E27FC236}">
                          <a16:creationId xmlns:a16="http://schemas.microsoft.com/office/drawing/2014/main" id="{EDCE3E27-0502-4922-8782-92226D54FF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55" name="楕円 554">
                    <a:extLst>
                      <a:ext uri="{FF2B5EF4-FFF2-40B4-BE49-F238E27FC236}">
                        <a16:creationId xmlns:a16="http://schemas.microsoft.com/office/drawing/2014/main" id="{9B17E855-4559-44BD-8BB8-84C3FE0AD041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6" name="フリーフォーム: 図形 555">
                    <a:extLst>
                      <a:ext uri="{FF2B5EF4-FFF2-40B4-BE49-F238E27FC236}">
                        <a16:creationId xmlns:a16="http://schemas.microsoft.com/office/drawing/2014/main" id="{9895F888-6436-4358-ADEF-94838A65F143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7" name="正方形/長方形 556">
                    <a:extLst>
                      <a:ext uri="{FF2B5EF4-FFF2-40B4-BE49-F238E27FC236}">
                        <a16:creationId xmlns:a16="http://schemas.microsoft.com/office/drawing/2014/main" id="{048A59DB-B4FB-410D-A16F-50B480929116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8" name="四角形: 上の 2 つの角を丸める 557">
                    <a:extLst>
                      <a:ext uri="{FF2B5EF4-FFF2-40B4-BE49-F238E27FC236}">
                        <a16:creationId xmlns:a16="http://schemas.microsoft.com/office/drawing/2014/main" id="{CBBD8EFB-1655-4A26-A4B9-CEC7D0923A4E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9" name="四角形: 上の 2 つの角を丸める 558">
                    <a:extLst>
                      <a:ext uri="{FF2B5EF4-FFF2-40B4-BE49-F238E27FC236}">
                        <a16:creationId xmlns:a16="http://schemas.microsoft.com/office/drawing/2014/main" id="{C8EB5C7F-AB14-4E28-9C79-2D6F7E3C2011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0" name="グループ化 549">
                  <a:extLst>
                    <a:ext uri="{FF2B5EF4-FFF2-40B4-BE49-F238E27FC236}">
                      <a16:creationId xmlns:a16="http://schemas.microsoft.com/office/drawing/2014/main" id="{6F628CF8-F0B5-4278-AED0-2065573B8E4A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19542EB4-A58A-4136-88D9-85EB9B7FBFD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2" name="四角形: 上の 2 つの角を丸める 551">
                    <a:extLst>
                      <a:ext uri="{FF2B5EF4-FFF2-40B4-BE49-F238E27FC236}">
                        <a16:creationId xmlns:a16="http://schemas.microsoft.com/office/drawing/2014/main" id="{02429EB5-7AAB-474E-B4C6-54043F8FEA4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FCF6A515-C39F-4EF5-A4EA-4AD765F2017B}"/>
                  </a:ext>
                </a:extLst>
              </p:cNvPr>
              <p:cNvGrpSpPr/>
              <p:nvPr/>
            </p:nvGrpSpPr>
            <p:grpSpPr>
              <a:xfrm flipH="1">
                <a:off x="4277566" y="2904096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B7867905-A090-4D4B-8135-36121C034A49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538" name="グループ化 537">
                    <a:extLst>
                      <a:ext uri="{FF2B5EF4-FFF2-40B4-BE49-F238E27FC236}">
                        <a16:creationId xmlns:a16="http://schemas.microsoft.com/office/drawing/2014/main" id="{EAEF641D-FEDE-4196-95B8-7DA953C32115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547" name="台形 546">
                      <a:extLst>
                        <a:ext uri="{FF2B5EF4-FFF2-40B4-BE49-F238E27FC236}">
                          <a16:creationId xmlns:a16="http://schemas.microsoft.com/office/drawing/2014/main" id="{ED0F854D-EA6B-441B-ABF6-40FEFC3808BC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8" name="フリーフォーム: 図形 547">
                      <a:extLst>
                        <a:ext uri="{FF2B5EF4-FFF2-40B4-BE49-F238E27FC236}">
                          <a16:creationId xmlns:a16="http://schemas.microsoft.com/office/drawing/2014/main" id="{B6172594-CDF2-4EA5-986A-BD1BDF6BD7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39" name="グループ化 538">
                    <a:extLst>
                      <a:ext uri="{FF2B5EF4-FFF2-40B4-BE49-F238E27FC236}">
                        <a16:creationId xmlns:a16="http://schemas.microsoft.com/office/drawing/2014/main" id="{05168EE4-489B-4571-B24D-A667E95349AA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545" name="台形 544">
                      <a:extLst>
                        <a:ext uri="{FF2B5EF4-FFF2-40B4-BE49-F238E27FC236}">
                          <a16:creationId xmlns:a16="http://schemas.microsoft.com/office/drawing/2014/main" id="{F032B987-2391-41EC-A753-CCAC2C5336B6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6" name="フリーフォーム: 図形 545">
                      <a:extLst>
                        <a:ext uri="{FF2B5EF4-FFF2-40B4-BE49-F238E27FC236}">
                          <a16:creationId xmlns:a16="http://schemas.microsoft.com/office/drawing/2014/main" id="{5BDC1EFD-89C7-414E-A86C-A884626169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40" name="楕円 539">
                    <a:extLst>
                      <a:ext uri="{FF2B5EF4-FFF2-40B4-BE49-F238E27FC236}">
                        <a16:creationId xmlns:a16="http://schemas.microsoft.com/office/drawing/2014/main" id="{2FD71E7D-4A20-4716-8504-FF0518C19191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1" name="フリーフォーム: 図形 540">
                    <a:extLst>
                      <a:ext uri="{FF2B5EF4-FFF2-40B4-BE49-F238E27FC236}">
                        <a16:creationId xmlns:a16="http://schemas.microsoft.com/office/drawing/2014/main" id="{01D83550-E821-414A-A1D0-9ADCCCB946A8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2" name="正方形/長方形 541">
                    <a:extLst>
                      <a:ext uri="{FF2B5EF4-FFF2-40B4-BE49-F238E27FC236}">
                        <a16:creationId xmlns:a16="http://schemas.microsoft.com/office/drawing/2014/main" id="{5DF982F2-0248-4FFA-A31D-3E4CDBF66713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3" name="四角形: 上の 2 つの角を丸める 542">
                    <a:extLst>
                      <a:ext uri="{FF2B5EF4-FFF2-40B4-BE49-F238E27FC236}">
                        <a16:creationId xmlns:a16="http://schemas.microsoft.com/office/drawing/2014/main" id="{154D0172-99F9-4AF5-BC7A-0C2631C1E35B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4" name="四角形: 上の 2 つの角を丸める 543">
                    <a:extLst>
                      <a:ext uri="{FF2B5EF4-FFF2-40B4-BE49-F238E27FC236}">
                        <a16:creationId xmlns:a16="http://schemas.microsoft.com/office/drawing/2014/main" id="{538B4D06-8D2B-4002-994C-20CF45523F38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017C3CAA-25C8-4B77-8280-00DDF9440512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6180ED55-0547-4F5C-90A9-AD86C588620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7" name="四角形: 上の 2 つの角を丸める 536">
                    <a:extLst>
                      <a:ext uri="{FF2B5EF4-FFF2-40B4-BE49-F238E27FC236}">
                        <a16:creationId xmlns:a16="http://schemas.microsoft.com/office/drawing/2014/main" id="{5D3B9504-ACEB-4B04-86B3-CD415C84064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A29DF2B9-140A-415E-9BC6-C24F85B32AEB}"/>
                  </a:ext>
                </a:extLst>
              </p:cNvPr>
              <p:cNvGrpSpPr/>
              <p:nvPr/>
            </p:nvGrpSpPr>
            <p:grpSpPr>
              <a:xfrm>
                <a:off x="4228404" y="3489479"/>
                <a:ext cx="1578528" cy="703923"/>
                <a:chOff x="4228404" y="3489479"/>
                <a:chExt cx="1578528" cy="703923"/>
              </a:xfrm>
            </p:grpSpPr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E2507240-3BE5-4C77-9DAA-90189CD00F50}"/>
                    </a:ext>
                  </a:extLst>
                </p:cNvPr>
                <p:cNvGrpSpPr/>
                <p:nvPr/>
              </p:nvGrpSpPr>
              <p:grpSpPr>
                <a:xfrm>
                  <a:off x="4434144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520" name="グループ化 519">
                    <a:extLst>
                      <a:ext uri="{FF2B5EF4-FFF2-40B4-BE49-F238E27FC236}">
                        <a16:creationId xmlns:a16="http://schemas.microsoft.com/office/drawing/2014/main" id="{557EDC50-FE0D-4048-A472-2BFF20B4D919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532" name="台形 531">
                      <a:extLst>
                        <a:ext uri="{FF2B5EF4-FFF2-40B4-BE49-F238E27FC236}">
                          <a16:creationId xmlns:a16="http://schemas.microsoft.com/office/drawing/2014/main" id="{5947609A-B00F-4B00-8C72-F53D404D8464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3" name="フリーフォーム: 図形 532">
                      <a:extLst>
                        <a:ext uri="{FF2B5EF4-FFF2-40B4-BE49-F238E27FC236}">
                          <a16:creationId xmlns:a16="http://schemas.microsoft.com/office/drawing/2014/main" id="{C3480D7A-5976-4A1E-ADC8-C06EC63EE6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21" name="グループ化 520">
                    <a:extLst>
                      <a:ext uri="{FF2B5EF4-FFF2-40B4-BE49-F238E27FC236}">
                        <a16:creationId xmlns:a16="http://schemas.microsoft.com/office/drawing/2014/main" id="{1F9C4F15-9BE0-4DC1-AE8D-79A416BC433B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530" name="台形 529">
                      <a:extLst>
                        <a:ext uri="{FF2B5EF4-FFF2-40B4-BE49-F238E27FC236}">
                          <a16:creationId xmlns:a16="http://schemas.microsoft.com/office/drawing/2014/main" id="{12D59EA2-DD42-4F61-BE57-15D2FDDE07B6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31" name="フリーフォーム: 図形 530">
                      <a:extLst>
                        <a:ext uri="{FF2B5EF4-FFF2-40B4-BE49-F238E27FC236}">
                          <a16:creationId xmlns:a16="http://schemas.microsoft.com/office/drawing/2014/main" id="{D1EA8462-3B4A-4C67-A7AA-B70AAE268D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22" name="楕円 521">
                    <a:extLst>
                      <a:ext uri="{FF2B5EF4-FFF2-40B4-BE49-F238E27FC236}">
                        <a16:creationId xmlns:a16="http://schemas.microsoft.com/office/drawing/2014/main" id="{76039E0F-742D-49D4-93C4-FDDE6328A4B0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08B5C125-D2CC-4D26-AA1B-B930BBB9FA05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4" name="正方形/長方形 523">
                    <a:extLst>
                      <a:ext uri="{FF2B5EF4-FFF2-40B4-BE49-F238E27FC236}">
                        <a16:creationId xmlns:a16="http://schemas.microsoft.com/office/drawing/2014/main" id="{AA148F86-6CE5-4194-93CE-389D9BFCB933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5" name="四角形: 上の 2 つの角を丸める 524">
                    <a:extLst>
                      <a:ext uri="{FF2B5EF4-FFF2-40B4-BE49-F238E27FC236}">
                        <a16:creationId xmlns:a16="http://schemas.microsoft.com/office/drawing/2014/main" id="{78EA55D7-42CB-41C9-ADB0-E112E652FA3C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6" name="四角形: 上の 2 つの角を丸める 525">
                    <a:extLst>
                      <a:ext uri="{FF2B5EF4-FFF2-40B4-BE49-F238E27FC236}">
                        <a16:creationId xmlns:a16="http://schemas.microsoft.com/office/drawing/2014/main" id="{BDE926E3-D05D-49D4-8AB8-7645B83E9B52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27" name="グループ化 526">
                    <a:extLst>
                      <a:ext uri="{FF2B5EF4-FFF2-40B4-BE49-F238E27FC236}">
                        <a16:creationId xmlns:a16="http://schemas.microsoft.com/office/drawing/2014/main" id="{F833D274-99D5-435E-8055-71660F21825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528" name="フリーフォーム: 図形 527">
                      <a:extLst>
                        <a:ext uri="{FF2B5EF4-FFF2-40B4-BE49-F238E27FC236}">
                          <a16:creationId xmlns:a16="http://schemas.microsoft.com/office/drawing/2014/main" id="{88C25AD0-A36E-437C-A61D-588D2E29ADD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29" name="四角形: 上の 2 つの角を丸める 528">
                      <a:extLst>
                        <a:ext uri="{FF2B5EF4-FFF2-40B4-BE49-F238E27FC236}">
                          <a16:creationId xmlns:a16="http://schemas.microsoft.com/office/drawing/2014/main" id="{73B2D26B-26B8-4FD6-A149-8FE179863FB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DE03167F-C4B6-40E5-8A88-A1A58B4A5208}"/>
                    </a:ext>
                  </a:extLst>
                </p:cNvPr>
                <p:cNvGrpSpPr/>
                <p:nvPr/>
              </p:nvGrpSpPr>
              <p:grpSpPr>
                <a:xfrm>
                  <a:off x="4685604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506" name="グループ化 505">
                    <a:extLst>
                      <a:ext uri="{FF2B5EF4-FFF2-40B4-BE49-F238E27FC236}">
                        <a16:creationId xmlns:a16="http://schemas.microsoft.com/office/drawing/2014/main" id="{918A2C93-998E-454E-96BA-EB9ADE5631CB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518" name="台形 517">
                      <a:extLst>
                        <a:ext uri="{FF2B5EF4-FFF2-40B4-BE49-F238E27FC236}">
                          <a16:creationId xmlns:a16="http://schemas.microsoft.com/office/drawing/2014/main" id="{DFCEA169-E3C6-4F6E-B498-A35CB332FB6A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9" name="フリーフォーム: 図形 518">
                      <a:extLst>
                        <a:ext uri="{FF2B5EF4-FFF2-40B4-BE49-F238E27FC236}">
                          <a16:creationId xmlns:a16="http://schemas.microsoft.com/office/drawing/2014/main" id="{618050F4-07DA-40BD-B148-89C5E62763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7" name="グループ化 506">
                    <a:extLst>
                      <a:ext uri="{FF2B5EF4-FFF2-40B4-BE49-F238E27FC236}">
                        <a16:creationId xmlns:a16="http://schemas.microsoft.com/office/drawing/2014/main" id="{454E5DCA-50D4-4487-884C-839E1F41EFA0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516" name="台形 515">
                      <a:extLst>
                        <a:ext uri="{FF2B5EF4-FFF2-40B4-BE49-F238E27FC236}">
                          <a16:creationId xmlns:a16="http://schemas.microsoft.com/office/drawing/2014/main" id="{199F1E62-4D4A-47DF-989F-B1883E810BD5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7" name="フリーフォーム: 図形 516">
                      <a:extLst>
                        <a:ext uri="{FF2B5EF4-FFF2-40B4-BE49-F238E27FC236}">
                          <a16:creationId xmlns:a16="http://schemas.microsoft.com/office/drawing/2014/main" id="{021C2851-2D8F-47C4-BFDB-24FDE39B51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08" name="楕円 507">
                    <a:extLst>
                      <a:ext uri="{FF2B5EF4-FFF2-40B4-BE49-F238E27FC236}">
                        <a16:creationId xmlns:a16="http://schemas.microsoft.com/office/drawing/2014/main" id="{729A1DE8-CD54-45C3-80BF-DE21A772BDFE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9" name="フリーフォーム: 図形 508">
                    <a:extLst>
                      <a:ext uri="{FF2B5EF4-FFF2-40B4-BE49-F238E27FC236}">
                        <a16:creationId xmlns:a16="http://schemas.microsoft.com/office/drawing/2014/main" id="{5C7667DA-F483-4A35-9357-9C097A3D87A9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0" name="正方形/長方形 509">
                    <a:extLst>
                      <a:ext uri="{FF2B5EF4-FFF2-40B4-BE49-F238E27FC236}">
                        <a16:creationId xmlns:a16="http://schemas.microsoft.com/office/drawing/2014/main" id="{093E1DCD-1B94-4057-BA3B-0067B1786E16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1" name="四角形: 上の 2 つの角を丸める 510">
                    <a:extLst>
                      <a:ext uri="{FF2B5EF4-FFF2-40B4-BE49-F238E27FC236}">
                        <a16:creationId xmlns:a16="http://schemas.microsoft.com/office/drawing/2014/main" id="{92502A3D-DA3A-4DB7-8003-F60DC69ACCA1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2" name="四角形: 上の 2 つの角を丸める 511">
                    <a:extLst>
                      <a:ext uri="{FF2B5EF4-FFF2-40B4-BE49-F238E27FC236}">
                        <a16:creationId xmlns:a16="http://schemas.microsoft.com/office/drawing/2014/main" id="{321F455E-9CF4-4D96-9433-07854DB4D2C8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13" name="グループ化 512">
                    <a:extLst>
                      <a:ext uri="{FF2B5EF4-FFF2-40B4-BE49-F238E27FC236}">
                        <a16:creationId xmlns:a16="http://schemas.microsoft.com/office/drawing/2014/main" id="{1F187BEC-35E6-47CD-926F-B5BB89CE945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514" name="フリーフォーム: 図形 513">
                      <a:extLst>
                        <a:ext uri="{FF2B5EF4-FFF2-40B4-BE49-F238E27FC236}">
                          <a16:creationId xmlns:a16="http://schemas.microsoft.com/office/drawing/2014/main" id="{5C90888A-521F-4172-BF90-324357616E3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15" name="四角形: 上の 2 つの角を丸める 514">
                      <a:extLst>
                        <a:ext uri="{FF2B5EF4-FFF2-40B4-BE49-F238E27FC236}">
                          <a16:creationId xmlns:a16="http://schemas.microsoft.com/office/drawing/2014/main" id="{ED7E73E6-A1CF-49A8-A4BE-E217D0428B8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2F9F166F-5C8A-47A0-A7A8-30C05CE11716}"/>
                    </a:ext>
                  </a:extLst>
                </p:cNvPr>
                <p:cNvGrpSpPr/>
                <p:nvPr/>
              </p:nvGrpSpPr>
              <p:grpSpPr>
                <a:xfrm>
                  <a:off x="4922317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492" name="グループ化 491">
                    <a:extLst>
                      <a:ext uri="{FF2B5EF4-FFF2-40B4-BE49-F238E27FC236}">
                        <a16:creationId xmlns:a16="http://schemas.microsoft.com/office/drawing/2014/main" id="{E1D524F6-6987-45DF-BFA7-B3B1D2CAA447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504" name="台形 503">
                      <a:extLst>
                        <a:ext uri="{FF2B5EF4-FFF2-40B4-BE49-F238E27FC236}">
                          <a16:creationId xmlns:a16="http://schemas.microsoft.com/office/drawing/2014/main" id="{18EB5AEF-C01B-4944-B46F-EDB18C92E051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5" name="フリーフォーム: 図形 504">
                      <a:extLst>
                        <a:ext uri="{FF2B5EF4-FFF2-40B4-BE49-F238E27FC236}">
                          <a16:creationId xmlns:a16="http://schemas.microsoft.com/office/drawing/2014/main" id="{4A2766EF-FC71-49D1-B7AF-EDE9393B0D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93" name="グループ化 492">
                    <a:extLst>
                      <a:ext uri="{FF2B5EF4-FFF2-40B4-BE49-F238E27FC236}">
                        <a16:creationId xmlns:a16="http://schemas.microsoft.com/office/drawing/2014/main" id="{6DF372C0-09C3-431D-901F-572D86001C27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502" name="台形 501">
                      <a:extLst>
                        <a:ext uri="{FF2B5EF4-FFF2-40B4-BE49-F238E27FC236}">
                          <a16:creationId xmlns:a16="http://schemas.microsoft.com/office/drawing/2014/main" id="{63B0B2A3-26F6-4614-A574-D06D9677B2A4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3" name="フリーフォーム: 図形 502">
                      <a:extLst>
                        <a:ext uri="{FF2B5EF4-FFF2-40B4-BE49-F238E27FC236}">
                          <a16:creationId xmlns:a16="http://schemas.microsoft.com/office/drawing/2014/main" id="{76408EC1-6861-4D06-BB3D-89E85A5D08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94" name="楕円 493">
                    <a:extLst>
                      <a:ext uri="{FF2B5EF4-FFF2-40B4-BE49-F238E27FC236}">
                        <a16:creationId xmlns:a16="http://schemas.microsoft.com/office/drawing/2014/main" id="{A75452C9-54F3-4232-8D5D-23C1854A5739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EE1979F2-483F-47F9-8D55-4FA2299F623B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6" name="正方形/長方形 495">
                    <a:extLst>
                      <a:ext uri="{FF2B5EF4-FFF2-40B4-BE49-F238E27FC236}">
                        <a16:creationId xmlns:a16="http://schemas.microsoft.com/office/drawing/2014/main" id="{696F40A8-4CC7-4E95-A42A-B63AEEC4A55E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7" name="四角形: 上の 2 つの角を丸める 496">
                    <a:extLst>
                      <a:ext uri="{FF2B5EF4-FFF2-40B4-BE49-F238E27FC236}">
                        <a16:creationId xmlns:a16="http://schemas.microsoft.com/office/drawing/2014/main" id="{1095418A-B113-40E9-A6B4-E12E641E875E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8" name="四角形: 上の 2 つの角を丸める 497">
                    <a:extLst>
                      <a:ext uri="{FF2B5EF4-FFF2-40B4-BE49-F238E27FC236}">
                        <a16:creationId xmlns:a16="http://schemas.microsoft.com/office/drawing/2014/main" id="{68F045B3-A3CE-45BE-93C7-AE51FDB74633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499" name="グループ化 498">
                    <a:extLst>
                      <a:ext uri="{FF2B5EF4-FFF2-40B4-BE49-F238E27FC236}">
                        <a16:creationId xmlns:a16="http://schemas.microsoft.com/office/drawing/2014/main" id="{8E85577B-E8E9-4822-B4B7-8A7763D4F07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500" name="フリーフォーム: 図形 499">
                      <a:extLst>
                        <a:ext uri="{FF2B5EF4-FFF2-40B4-BE49-F238E27FC236}">
                          <a16:creationId xmlns:a16="http://schemas.microsoft.com/office/drawing/2014/main" id="{50D009CE-9A36-4312-A5A8-CFF65CAE876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1" name="四角形: 上の 2 つの角を丸める 500">
                      <a:extLst>
                        <a:ext uri="{FF2B5EF4-FFF2-40B4-BE49-F238E27FC236}">
                          <a16:creationId xmlns:a16="http://schemas.microsoft.com/office/drawing/2014/main" id="{65737E14-EBC7-4886-BAE1-558927235E1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B1415429-219C-457F-832B-8D23F7ED8CCE}"/>
                    </a:ext>
                  </a:extLst>
                </p:cNvPr>
                <p:cNvGrpSpPr/>
                <p:nvPr/>
              </p:nvGrpSpPr>
              <p:grpSpPr>
                <a:xfrm>
                  <a:off x="4228404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478" name="グループ化 477">
                    <a:extLst>
                      <a:ext uri="{FF2B5EF4-FFF2-40B4-BE49-F238E27FC236}">
                        <a16:creationId xmlns:a16="http://schemas.microsoft.com/office/drawing/2014/main" id="{28A0CC58-F37D-4EB6-A4DD-F6CA1A6BCD43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490" name="台形 489">
                      <a:extLst>
                        <a:ext uri="{FF2B5EF4-FFF2-40B4-BE49-F238E27FC236}">
                          <a16:creationId xmlns:a16="http://schemas.microsoft.com/office/drawing/2014/main" id="{C4816894-8EC0-4364-A281-877A46FBD1E9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1" name="フリーフォーム: 図形 490">
                      <a:extLst>
                        <a:ext uri="{FF2B5EF4-FFF2-40B4-BE49-F238E27FC236}">
                          <a16:creationId xmlns:a16="http://schemas.microsoft.com/office/drawing/2014/main" id="{101C2FCE-77A1-44B1-9F00-BD15993FFC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79" name="グループ化 478">
                    <a:extLst>
                      <a:ext uri="{FF2B5EF4-FFF2-40B4-BE49-F238E27FC236}">
                        <a16:creationId xmlns:a16="http://schemas.microsoft.com/office/drawing/2014/main" id="{1B4C47BC-FF45-46D6-A485-B163B0E0A67E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488" name="台形 487">
                      <a:extLst>
                        <a:ext uri="{FF2B5EF4-FFF2-40B4-BE49-F238E27FC236}">
                          <a16:creationId xmlns:a16="http://schemas.microsoft.com/office/drawing/2014/main" id="{95844EED-ABCA-44CB-ADDE-AE0EE08306DC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9" name="フリーフォーム: 図形 488">
                      <a:extLst>
                        <a:ext uri="{FF2B5EF4-FFF2-40B4-BE49-F238E27FC236}">
                          <a16:creationId xmlns:a16="http://schemas.microsoft.com/office/drawing/2014/main" id="{741BD13D-0DC5-4FAA-93A5-5793668629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80" name="楕円 479">
                    <a:extLst>
                      <a:ext uri="{FF2B5EF4-FFF2-40B4-BE49-F238E27FC236}">
                        <a16:creationId xmlns:a16="http://schemas.microsoft.com/office/drawing/2014/main" id="{273144CA-5058-4624-A30B-CA6916F0DA69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B897B658-EEC9-4D58-9F88-10E2C686E603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2" name="正方形/長方形 481">
                    <a:extLst>
                      <a:ext uri="{FF2B5EF4-FFF2-40B4-BE49-F238E27FC236}">
                        <a16:creationId xmlns:a16="http://schemas.microsoft.com/office/drawing/2014/main" id="{CDB4BF32-CD65-48A3-B83F-9C9F0720C5CE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3" name="四角形: 上の 2 つの角を丸める 482">
                    <a:extLst>
                      <a:ext uri="{FF2B5EF4-FFF2-40B4-BE49-F238E27FC236}">
                        <a16:creationId xmlns:a16="http://schemas.microsoft.com/office/drawing/2014/main" id="{781C4931-92AE-423C-BCC5-FD7587ED19A4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4" name="四角形: 上の 2 つの角を丸める 483">
                    <a:extLst>
                      <a:ext uri="{FF2B5EF4-FFF2-40B4-BE49-F238E27FC236}">
                        <a16:creationId xmlns:a16="http://schemas.microsoft.com/office/drawing/2014/main" id="{4543A4CB-3908-4889-BF76-9A964AE4DDFB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485" name="グループ化 484">
                    <a:extLst>
                      <a:ext uri="{FF2B5EF4-FFF2-40B4-BE49-F238E27FC236}">
                        <a16:creationId xmlns:a16="http://schemas.microsoft.com/office/drawing/2014/main" id="{5E18ED50-9972-40DD-AB52-E8E62FACE6A1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486" name="フリーフォーム: 図形 485">
                      <a:extLst>
                        <a:ext uri="{FF2B5EF4-FFF2-40B4-BE49-F238E27FC236}">
                          <a16:creationId xmlns:a16="http://schemas.microsoft.com/office/drawing/2014/main" id="{E11F7F79-5363-4BD1-AB23-3AEAD14ECFB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7" name="四角形: 上の 2 つの角を丸める 486">
                      <a:extLst>
                        <a:ext uri="{FF2B5EF4-FFF2-40B4-BE49-F238E27FC236}">
                          <a16:creationId xmlns:a16="http://schemas.microsoft.com/office/drawing/2014/main" id="{D9705AF0-8F3F-4130-89A0-46114122762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48" name="グループ化 447">
                  <a:extLst>
                    <a:ext uri="{FF2B5EF4-FFF2-40B4-BE49-F238E27FC236}">
                      <a16:creationId xmlns:a16="http://schemas.microsoft.com/office/drawing/2014/main" id="{2AAA4D86-FC94-4612-AE48-5470A550F60A}"/>
                    </a:ext>
                  </a:extLst>
                </p:cNvPr>
                <p:cNvGrpSpPr/>
                <p:nvPr/>
              </p:nvGrpSpPr>
              <p:grpSpPr>
                <a:xfrm>
                  <a:off x="5249977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464" name="グループ化 463">
                    <a:extLst>
                      <a:ext uri="{FF2B5EF4-FFF2-40B4-BE49-F238E27FC236}">
                        <a16:creationId xmlns:a16="http://schemas.microsoft.com/office/drawing/2014/main" id="{2C6F9FAA-1071-4F40-9C80-F399BE82DBD4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476" name="台形 475">
                      <a:extLst>
                        <a:ext uri="{FF2B5EF4-FFF2-40B4-BE49-F238E27FC236}">
                          <a16:creationId xmlns:a16="http://schemas.microsoft.com/office/drawing/2014/main" id="{C44F3740-6EEF-4D16-A602-883070EA91CD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7" name="フリーフォーム: 図形 476">
                      <a:extLst>
                        <a:ext uri="{FF2B5EF4-FFF2-40B4-BE49-F238E27FC236}">
                          <a16:creationId xmlns:a16="http://schemas.microsoft.com/office/drawing/2014/main" id="{392D70FD-0E9B-4363-B45A-A48D4C5F51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5" name="グループ化 464">
                    <a:extLst>
                      <a:ext uri="{FF2B5EF4-FFF2-40B4-BE49-F238E27FC236}">
                        <a16:creationId xmlns:a16="http://schemas.microsoft.com/office/drawing/2014/main" id="{AB47D40F-CB55-4AF6-8900-E66081CB94B0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474" name="台形 473">
                      <a:extLst>
                        <a:ext uri="{FF2B5EF4-FFF2-40B4-BE49-F238E27FC236}">
                          <a16:creationId xmlns:a16="http://schemas.microsoft.com/office/drawing/2014/main" id="{90ABCEBD-01D2-4828-AFBC-EEF4D7331950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5" name="フリーフォーム: 図形 474">
                      <a:extLst>
                        <a:ext uri="{FF2B5EF4-FFF2-40B4-BE49-F238E27FC236}">
                          <a16:creationId xmlns:a16="http://schemas.microsoft.com/office/drawing/2014/main" id="{BFDCA5D0-AC23-475F-AEA9-4E61276767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66" name="楕円 465">
                    <a:extLst>
                      <a:ext uri="{FF2B5EF4-FFF2-40B4-BE49-F238E27FC236}">
                        <a16:creationId xmlns:a16="http://schemas.microsoft.com/office/drawing/2014/main" id="{0E8814CC-C23C-44CC-A3B0-DF291D424154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E45715C7-93FD-4B77-8C61-25911500FE4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8" name="正方形/長方形 467">
                    <a:extLst>
                      <a:ext uri="{FF2B5EF4-FFF2-40B4-BE49-F238E27FC236}">
                        <a16:creationId xmlns:a16="http://schemas.microsoft.com/office/drawing/2014/main" id="{9955338C-4460-478E-A5CC-84D7035B2CE9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9" name="四角形: 上の 2 つの角を丸める 468">
                    <a:extLst>
                      <a:ext uri="{FF2B5EF4-FFF2-40B4-BE49-F238E27FC236}">
                        <a16:creationId xmlns:a16="http://schemas.microsoft.com/office/drawing/2014/main" id="{B92AFC5B-44EA-41C5-9B64-68E491D09AA1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0" name="四角形: 上の 2 つの角を丸める 469">
                    <a:extLst>
                      <a:ext uri="{FF2B5EF4-FFF2-40B4-BE49-F238E27FC236}">
                        <a16:creationId xmlns:a16="http://schemas.microsoft.com/office/drawing/2014/main" id="{94FE6530-C4B3-4A31-A326-8B73D37E0DC9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471" name="グループ化 470">
                    <a:extLst>
                      <a:ext uri="{FF2B5EF4-FFF2-40B4-BE49-F238E27FC236}">
                        <a16:creationId xmlns:a16="http://schemas.microsoft.com/office/drawing/2014/main" id="{8BE50157-80E3-4F06-9970-21523B4F7707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472" name="フリーフォーム: 図形 471">
                      <a:extLst>
                        <a:ext uri="{FF2B5EF4-FFF2-40B4-BE49-F238E27FC236}">
                          <a16:creationId xmlns:a16="http://schemas.microsoft.com/office/drawing/2014/main" id="{F3F4A265-92C6-4060-A267-4A01B8812A8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3" name="四角形: 上の 2 つの角を丸める 472">
                      <a:extLst>
                        <a:ext uri="{FF2B5EF4-FFF2-40B4-BE49-F238E27FC236}">
                          <a16:creationId xmlns:a16="http://schemas.microsoft.com/office/drawing/2014/main" id="{5D998C59-FA31-480D-8C91-5F0D0F4AE83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9A2C4FC3-1026-4F9B-B344-CC67F24715B5}"/>
                    </a:ext>
                  </a:extLst>
                </p:cNvPr>
                <p:cNvGrpSpPr/>
                <p:nvPr/>
              </p:nvGrpSpPr>
              <p:grpSpPr>
                <a:xfrm>
                  <a:off x="5509057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450" name="グループ化 449">
                    <a:extLst>
                      <a:ext uri="{FF2B5EF4-FFF2-40B4-BE49-F238E27FC236}">
                        <a16:creationId xmlns:a16="http://schemas.microsoft.com/office/drawing/2014/main" id="{B955D4C5-86DF-441C-A237-BDD90010B7CF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462" name="台形 461">
                      <a:extLst>
                        <a:ext uri="{FF2B5EF4-FFF2-40B4-BE49-F238E27FC236}">
                          <a16:creationId xmlns:a16="http://schemas.microsoft.com/office/drawing/2014/main" id="{1A5CC6DC-032A-4DC6-9103-B1B76A16F2B4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63" name="フリーフォーム: 図形 462">
                      <a:extLst>
                        <a:ext uri="{FF2B5EF4-FFF2-40B4-BE49-F238E27FC236}">
                          <a16:creationId xmlns:a16="http://schemas.microsoft.com/office/drawing/2014/main" id="{09F446D0-94DD-440A-8F56-51E9C50A07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51" name="グループ化 450">
                    <a:extLst>
                      <a:ext uri="{FF2B5EF4-FFF2-40B4-BE49-F238E27FC236}">
                        <a16:creationId xmlns:a16="http://schemas.microsoft.com/office/drawing/2014/main" id="{CFF5E3F2-AF13-4425-938B-42C40F2C06D9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460" name="台形 459">
                      <a:extLst>
                        <a:ext uri="{FF2B5EF4-FFF2-40B4-BE49-F238E27FC236}">
                          <a16:creationId xmlns:a16="http://schemas.microsoft.com/office/drawing/2014/main" id="{6A9088DC-295F-40A5-9EFB-B78BF1BB98CC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61" name="フリーフォーム: 図形 460">
                      <a:extLst>
                        <a:ext uri="{FF2B5EF4-FFF2-40B4-BE49-F238E27FC236}">
                          <a16:creationId xmlns:a16="http://schemas.microsoft.com/office/drawing/2014/main" id="{12930302-91B5-47E2-AFDA-E1F07D13C4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52" name="楕円 451">
                    <a:extLst>
                      <a:ext uri="{FF2B5EF4-FFF2-40B4-BE49-F238E27FC236}">
                        <a16:creationId xmlns:a16="http://schemas.microsoft.com/office/drawing/2014/main" id="{4DAC6C6E-A38F-4565-BC43-5D881A3C3099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D107CEBB-D583-4859-90CF-544CE9D4E100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4" name="正方形/長方形 453">
                    <a:extLst>
                      <a:ext uri="{FF2B5EF4-FFF2-40B4-BE49-F238E27FC236}">
                        <a16:creationId xmlns:a16="http://schemas.microsoft.com/office/drawing/2014/main" id="{3A3C82D2-7DC5-47F7-BE07-39D5B571CEA0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5" name="四角形: 上の 2 つの角を丸める 454">
                    <a:extLst>
                      <a:ext uri="{FF2B5EF4-FFF2-40B4-BE49-F238E27FC236}">
                        <a16:creationId xmlns:a16="http://schemas.microsoft.com/office/drawing/2014/main" id="{8AE65050-0281-4644-A477-8D44D5FD8AD4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6" name="四角形: 上の 2 つの角を丸める 455">
                    <a:extLst>
                      <a:ext uri="{FF2B5EF4-FFF2-40B4-BE49-F238E27FC236}">
                        <a16:creationId xmlns:a16="http://schemas.microsoft.com/office/drawing/2014/main" id="{F659D3F1-B66F-482D-83FB-6C4C960F3A78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457" name="グループ化 456">
                    <a:extLst>
                      <a:ext uri="{FF2B5EF4-FFF2-40B4-BE49-F238E27FC236}">
                        <a16:creationId xmlns:a16="http://schemas.microsoft.com/office/drawing/2014/main" id="{BA71221D-C0D0-445A-84D7-013FE943733D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458" name="フリーフォーム: 図形 457">
                      <a:extLst>
                        <a:ext uri="{FF2B5EF4-FFF2-40B4-BE49-F238E27FC236}">
                          <a16:creationId xmlns:a16="http://schemas.microsoft.com/office/drawing/2014/main" id="{AA8379A4-D8AD-4952-A6A9-20375C1D9BB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59" name="四角形: 上の 2 つの角を丸める 458">
                      <a:extLst>
                        <a:ext uri="{FF2B5EF4-FFF2-40B4-BE49-F238E27FC236}">
                          <a16:creationId xmlns:a16="http://schemas.microsoft.com/office/drawing/2014/main" id="{A0893F5D-84E7-46B8-81C8-FEA94A18E73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8060D9DE-D14C-42BE-ACB9-1A8A2B2F6DB5}"/>
                </a:ext>
              </a:extLst>
            </p:cNvPr>
            <p:cNvGrpSpPr/>
            <p:nvPr/>
          </p:nvGrpSpPr>
          <p:grpSpPr>
            <a:xfrm>
              <a:off x="1685925" y="316170"/>
              <a:ext cx="4121007" cy="3877232"/>
              <a:chOff x="1685925" y="316170"/>
              <a:chExt cx="4121007" cy="3877232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2CCCC86E-A40C-43A2-BEA9-456F8AB90801}"/>
                  </a:ext>
                </a:extLst>
              </p:cNvPr>
              <p:cNvGrpSpPr/>
              <p:nvPr/>
            </p:nvGrpSpPr>
            <p:grpSpPr>
              <a:xfrm flipH="1">
                <a:off x="4036026" y="316170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FCA05DD0-A3FA-4061-8414-906C63026DCE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382" name="グループ化 381">
                    <a:extLst>
                      <a:ext uri="{FF2B5EF4-FFF2-40B4-BE49-F238E27FC236}">
                        <a16:creationId xmlns:a16="http://schemas.microsoft.com/office/drawing/2014/main" id="{42177E4A-E0F5-4A20-A2AE-01F49D3AC1B5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391" name="台形 390">
                      <a:extLst>
                        <a:ext uri="{FF2B5EF4-FFF2-40B4-BE49-F238E27FC236}">
                          <a16:creationId xmlns:a16="http://schemas.microsoft.com/office/drawing/2014/main" id="{7873F399-6BA7-45A2-8132-85E37B73DE67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2" name="フリーフォーム: 図形 391">
                      <a:extLst>
                        <a:ext uri="{FF2B5EF4-FFF2-40B4-BE49-F238E27FC236}">
                          <a16:creationId xmlns:a16="http://schemas.microsoft.com/office/drawing/2014/main" id="{4A8674BB-FA8B-408B-8715-7804B856B6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3" name="グループ化 382">
                    <a:extLst>
                      <a:ext uri="{FF2B5EF4-FFF2-40B4-BE49-F238E27FC236}">
                        <a16:creationId xmlns:a16="http://schemas.microsoft.com/office/drawing/2014/main" id="{E8A762B5-4E69-42FE-B108-2104DD031FF1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389" name="台形 388">
                      <a:extLst>
                        <a:ext uri="{FF2B5EF4-FFF2-40B4-BE49-F238E27FC236}">
                          <a16:creationId xmlns:a16="http://schemas.microsoft.com/office/drawing/2014/main" id="{4EEBB38F-80DF-429B-BA47-000E2D301F29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0" name="フリーフォーム: 図形 389">
                      <a:extLst>
                        <a:ext uri="{FF2B5EF4-FFF2-40B4-BE49-F238E27FC236}">
                          <a16:creationId xmlns:a16="http://schemas.microsoft.com/office/drawing/2014/main" id="{5626D8F3-625B-4C2A-94BD-79794FA48A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84" name="楕円 383">
                    <a:extLst>
                      <a:ext uri="{FF2B5EF4-FFF2-40B4-BE49-F238E27FC236}">
                        <a16:creationId xmlns:a16="http://schemas.microsoft.com/office/drawing/2014/main" id="{F2BBD6C5-09DF-41E7-9C6C-CF62AFAA81FF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1DE81D8D-8570-41C3-A4D2-DFC68A49F1CC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6" name="正方形/長方形 385">
                    <a:extLst>
                      <a:ext uri="{FF2B5EF4-FFF2-40B4-BE49-F238E27FC236}">
                        <a16:creationId xmlns:a16="http://schemas.microsoft.com/office/drawing/2014/main" id="{F9052569-7BFD-4A28-AFA7-EC840DF234A2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7" name="四角形: 上の 2 つの角を丸める 386">
                    <a:extLst>
                      <a:ext uri="{FF2B5EF4-FFF2-40B4-BE49-F238E27FC236}">
                        <a16:creationId xmlns:a16="http://schemas.microsoft.com/office/drawing/2014/main" id="{6E50F852-4D38-43F2-B1D8-CFDF2200D036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8" name="四角形: 上の 2 つの角を丸める 387">
                    <a:extLst>
                      <a:ext uri="{FF2B5EF4-FFF2-40B4-BE49-F238E27FC236}">
                        <a16:creationId xmlns:a16="http://schemas.microsoft.com/office/drawing/2014/main" id="{CB872C64-9ED3-4E85-9DEF-89950DB60447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2D00966D-F030-467A-B0BB-58799C665D94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617474D3-B4FD-4B07-B968-3343FFAA60D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1" name="四角形: 上の 2 つの角を丸める 380">
                    <a:extLst>
                      <a:ext uri="{FF2B5EF4-FFF2-40B4-BE49-F238E27FC236}">
                        <a16:creationId xmlns:a16="http://schemas.microsoft.com/office/drawing/2014/main" id="{C97E11EE-C5AB-4018-9903-A29A7D81813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FF0371A9-6EFF-476C-85D1-5AA89EA00268}"/>
                  </a:ext>
                </a:extLst>
              </p:cNvPr>
              <p:cNvGrpSpPr/>
              <p:nvPr/>
            </p:nvGrpSpPr>
            <p:grpSpPr>
              <a:xfrm>
                <a:off x="2444330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75" name="楕円 374">
                  <a:extLst>
                    <a:ext uri="{FF2B5EF4-FFF2-40B4-BE49-F238E27FC236}">
                      <a16:creationId xmlns:a16="http://schemas.microsoft.com/office/drawing/2014/main" id="{29BD26EC-05B0-422F-B043-1FB97A6C032B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A3129AAA-65DC-449C-9D7F-CDB079CC18D2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236A7878-F13C-4E9F-AF0F-7127CEAAB8D1}"/>
                    </a:ext>
                  </a:extLst>
                </p:cNvPr>
                <p:cNvSpPr/>
                <p:nvPr/>
              </p:nvSpPr>
              <p:spPr>
                <a:xfrm>
                  <a:off x="5343951" y="3752850"/>
                  <a:ext cx="384862" cy="4201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DDFBA959-DC1E-406A-B765-AEF4D2E8E3A4}"/>
                  </a:ext>
                </a:extLst>
              </p:cNvPr>
              <p:cNvSpPr/>
              <p:nvPr/>
            </p:nvSpPr>
            <p:spPr>
              <a:xfrm>
                <a:off x="1940612" y="3634739"/>
                <a:ext cx="939748" cy="104139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CF49214-87DC-4820-A2EB-3F55FD460F0F}"/>
                  </a:ext>
                </a:extLst>
              </p:cNvPr>
              <p:cNvGrpSpPr/>
              <p:nvPr/>
            </p:nvGrpSpPr>
            <p:grpSpPr>
              <a:xfrm>
                <a:off x="1685925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68" name="楕円 367">
                  <a:extLst>
                    <a:ext uri="{FF2B5EF4-FFF2-40B4-BE49-F238E27FC236}">
                      <a16:creationId xmlns:a16="http://schemas.microsoft.com/office/drawing/2014/main" id="{1EFA73AB-2099-4E9C-887E-11595E91EB84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楕円 368">
                  <a:extLst>
                    <a:ext uri="{FF2B5EF4-FFF2-40B4-BE49-F238E27FC236}">
                      <a16:creationId xmlns:a16="http://schemas.microsoft.com/office/drawing/2014/main" id="{D5AF4BE1-37AD-4B12-B492-17E7A179D571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70" name="グループ化 369">
                  <a:extLst>
                    <a:ext uri="{FF2B5EF4-FFF2-40B4-BE49-F238E27FC236}">
                      <a16:creationId xmlns:a16="http://schemas.microsoft.com/office/drawing/2014/main" id="{5408D5AF-FA39-49D0-8F36-895DB35C6958}"/>
                    </a:ext>
                  </a:extLst>
                </p:cNvPr>
                <p:cNvGrpSpPr/>
                <p:nvPr/>
              </p:nvGrpSpPr>
              <p:grpSpPr>
                <a:xfrm>
                  <a:off x="5278226" y="3752850"/>
                  <a:ext cx="450587" cy="420118"/>
                  <a:chOff x="5278226" y="3732782"/>
                  <a:chExt cx="512974" cy="478286"/>
                </a:xfrm>
                <a:grpFill/>
              </p:grpSpPr>
              <p:sp>
                <p:nvSpPr>
                  <p:cNvPr id="371" name="楕円 370">
                    <a:extLst>
                      <a:ext uri="{FF2B5EF4-FFF2-40B4-BE49-F238E27FC236}">
                        <a16:creationId xmlns:a16="http://schemas.microsoft.com/office/drawing/2014/main" id="{69CEB945-EC30-402C-BD3B-3EC3A3A69AA8}"/>
                      </a:ext>
                    </a:extLst>
                  </p:cNvPr>
                  <p:cNvSpPr/>
                  <p:nvPr/>
                </p:nvSpPr>
                <p:spPr>
                  <a:xfrm>
                    <a:off x="5353050" y="3732782"/>
                    <a:ext cx="438150" cy="47828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2" name="楕円 371">
                    <a:extLst>
                      <a:ext uri="{FF2B5EF4-FFF2-40B4-BE49-F238E27FC236}">
                        <a16:creationId xmlns:a16="http://schemas.microsoft.com/office/drawing/2014/main" id="{D65B7985-F23D-4D01-A205-BADBE785D68E}"/>
                      </a:ext>
                    </a:extLst>
                  </p:cNvPr>
                  <p:cNvSpPr/>
                  <p:nvPr/>
                </p:nvSpPr>
                <p:spPr>
                  <a:xfrm>
                    <a:off x="5308600" y="3732782"/>
                    <a:ext cx="438150" cy="478286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3" name="楕円 372">
                    <a:extLst>
                      <a:ext uri="{FF2B5EF4-FFF2-40B4-BE49-F238E27FC236}">
                        <a16:creationId xmlns:a16="http://schemas.microsoft.com/office/drawing/2014/main" id="{CA0AC6FB-274B-4534-8C4F-1BA86F8918BD}"/>
                      </a:ext>
                    </a:extLst>
                  </p:cNvPr>
                  <p:cNvSpPr/>
                  <p:nvPr/>
                </p:nvSpPr>
                <p:spPr>
                  <a:xfrm>
                    <a:off x="5316326" y="3795918"/>
                    <a:ext cx="322474" cy="35201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4" name="楕円 373">
                    <a:extLst>
                      <a:ext uri="{FF2B5EF4-FFF2-40B4-BE49-F238E27FC236}">
                        <a16:creationId xmlns:a16="http://schemas.microsoft.com/office/drawing/2014/main" id="{4473FE29-A0F7-44D1-B923-0813F146F042}"/>
                      </a:ext>
                    </a:extLst>
                  </p:cNvPr>
                  <p:cNvSpPr/>
                  <p:nvPr/>
                </p:nvSpPr>
                <p:spPr>
                  <a:xfrm>
                    <a:off x="5278226" y="3795918"/>
                    <a:ext cx="322474" cy="35201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48416DF7-A2FA-46BC-91C8-2B728CE8FBFC}"/>
                  </a:ext>
                </a:extLst>
              </p:cNvPr>
              <p:cNvSpPr/>
              <p:nvPr/>
            </p:nvSpPr>
            <p:spPr>
              <a:xfrm>
                <a:off x="2589116" y="3694796"/>
                <a:ext cx="77884" cy="336184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3CE22758-88D7-4699-84A5-725625873523}"/>
                  </a:ext>
                </a:extLst>
              </p:cNvPr>
              <p:cNvSpPr/>
              <p:nvPr/>
            </p:nvSpPr>
            <p:spPr>
              <a:xfrm>
                <a:off x="3320636" y="3694796"/>
                <a:ext cx="77884" cy="336184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03E3FAFB-698D-4EA4-BA15-F6F0A1633D61}"/>
                  </a:ext>
                </a:extLst>
              </p:cNvPr>
              <p:cNvSpPr/>
              <p:nvPr/>
            </p:nvSpPr>
            <p:spPr>
              <a:xfrm>
                <a:off x="2557832" y="3516629"/>
                <a:ext cx="1000126" cy="22225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962DD48B-05C0-4ABE-9D8F-50243B739CC9}"/>
                  </a:ext>
                </a:extLst>
              </p:cNvPr>
              <p:cNvSpPr/>
              <p:nvPr/>
            </p:nvSpPr>
            <p:spPr>
              <a:xfrm>
                <a:off x="2371724" y="1304925"/>
                <a:ext cx="1114426" cy="777875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034CBF60-F233-424A-A7FF-AB3576F1F884}"/>
                  </a:ext>
                </a:extLst>
              </p:cNvPr>
              <p:cNvSpPr/>
              <p:nvPr/>
            </p:nvSpPr>
            <p:spPr>
              <a:xfrm>
                <a:off x="3486150" y="1304925"/>
                <a:ext cx="889000" cy="777875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09C738B9-1717-414A-B038-448A6A3AE59D}"/>
                  </a:ext>
                </a:extLst>
              </p:cNvPr>
              <p:cNvSpPr/>
              <p:nvPr/>
            </p:nvSpPr>
            <p:spPr>
              <a:xfrm>
                <a:off x="2426244" y="1304925"/>
                <a:ext cx="1012251" cy="77787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55E9572F-B920-45F4-9726-1912138CB784}"/>
                  </a:ext>
                </a:extLst>
              </p:cNvPr>
              <p:cNvSpPr/>
              <p:nvPr/>
            </p:nvSpPr>
            <p:spPr>
              <a:xfrm>
                <a:off x="3540670" y="1304925"/>
                <a:ext cx="807493" cy="77787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CE2D0A02-D12C-4804-9F8E-12FD8606858E}"/>
                  </a:ext>
                </a:extLst>
              </p:cNvPr>
              <p:cNvSpPr/>
              <p:nvPr/>
            </p:nvSpPr>
            <p:spPr>
              <a:xfrm>
                <a:off x="2428874" y="3371849"/>
                <a:ext cx="1000126" cy="22225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95F13AA0-DED6-46DE-9B8A-3D831E848029}"/>
                  </a:ext>
                </a:extLst>
              </p:cNvPr>
              <p:cNvSpPr/>
              <p:nvPr/>
            </p:nvSpPr>
            <p:spPr>
              <a:xfrm>
                <a:off x="3425824" y="3371849"/>
                <a:ext cx="889000" cy="22225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DC43A8D9-CE0C-46F4-8177-06AEC98672EA}"/>
                  </a:ext>
                </a:extLst>
              </p:cNvPr>
              <p:cNvSpPr/>
              <p:nvPr/>
            </p:nvSpPr>
            <p:spPr>
              <a:xfrm>
                <a:off x="2371724" y="2116137"/>
                <a:ext cx="1114426" cy="37782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47D92580-C11A-4C4B-86C4-78BECBABC875}"/>
                  </a:ext>
                </a:extLst>
              </p:cNvPr>
              <p:cNvSpPr/>
              <p:nvPr/>
            </p:nvSpPr>
            <p:spPr>
              <a:xfrm>
                <a:off x="3486150" y="2116137"/>
                <a:ext cx="889000" cy="37782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17BE61C3-E7BD-4539-8751-BA280E2A7DDE}"/>
                  </a:ext>
                </a:extLst>
              </p:cNvPr>
              <p:cNvSpPr/>
              <p:nvPr/>
            </p:nvSpPr>
            <p:spPr>
              <a:xfrm>
                <a:off x="2371724" y="2484437"/>
                <a:ext cx="1114426" cy="11271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C1532B88-CD75-4294-9CDE-D7723F7447E3}"/>
                  </a:ext>
                </a:extLst>
              </p:cNvPr>
              <p:cNvSpPr/>
              <p:nvPr/>
            </p:nvSpPr>
            <p:spPr>
              <a:xfrm>
                <a:off x="3486150" y="2484437"/>
                <a:ext cx="889000" cy="11271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4E8A5F55-495E-4DD5-8372-509724341FCF}"/>
                  </a:ext>
                </a:extLst>
              </p:cNvPr>
              <p:cNvSpPr/>
              <p:nvPr/>
            </p:nvSpPr>
            <p:spPr>
              <a:xfrm>
                <a:off x="2371724" y="2579687"/>
                <a:ext cx="1114426" cy="132668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D42254FC-68E6-44F7-921B-F391061A0BEF}"/>
                  </a:ext>
                </a:extLst>
              </p:cNvPr>
              <p:cNvSpPr/>
              <p:nvPr/>
            </p:nvSpPr>
            <p:spPr>
              <a:xfrm>
                <a:off x="3486150" y="2579687"/>
                <a:ext cx="889000" cy="132668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A33FF8AA-14EF-4E31-8CD5-2168E9D9CB92}"/>
                  </a:ext>
                </a:extLst>
              </p:cNvPr>
              <p:cNvSpPr/>
              <p:nvPr/>
            </p:nvSpPr>
            <p:spPr>
              <a:xfrm>
                <a:off x="2371724" y="2700336"/>
                <a:ext cx="1114426" cy="7286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9FDD3A98-6E5B-441C-84D2-F14773DF0D1F}"/>
                  </a:ext>
                </a:extLst>
              </p:cNvPr>
              <p:cNvSpPr/>
              <p:nvPr/>
            </p:nvSpPr>
            <p:spPr>
              <a:xfrm>
                <a:off x="3486150" y="2700336"/>
                <a:ext cx="889000" cy="7286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B26676FF-1EA6-47A6-8B43-A629FD020F22}"/>
                  </a:ext>
                </a:extLst>
              </p:cNvPr>
              <p:cNvSpPr/>
              <p:nvPr/>
            </p:nvSpPr>
            <p:spPr>
              <a:xfrm>
                <a:off x="2422705" y="2749550"/>
                <a:ext cx="987064" cy="622299"/>
              </a:xfrm>
              <a:prstGeom prst="rect">
                <a:avLst/>
              </a:prstGeom>
              <a:pattFill prst="openDmnd">
                <a:fgClr>
                  <a:srgbClr val="C000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17BF4645-7BC8-4052-B4ED-41CC53B6E75D}"/>
                  </a:ext>
                </a:extLst>
              </p:cNvPr>
              <p:cNvSpPr/>
              <p:nvPr/>
            </p:nvSpPr>
            <p:spPr>
              <a:xfrm>
                <a:off x="3549650" y="2749550"/>
                <a:ext cx="787400" cy="622299"/>
              </a:xfrm>
              <a:prstGeom prst="rect">
                <a:avLst/>
              </a:prstGeom>
              <a:pattFill prst="openDmnd">
                <a:fgClr>
                  <a:srgbClr val="C000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1E73C5E1-90D0-405E-BD93-C60A410BF0F0}"/>
                  </a:ext>
                </a:extLst>
              </p:cNvPr>
              <p:cNvGrpSpPr/>
              <p:nvPr/>
            </p:nvGrpSpPr>
            <p:grpSpPr>
              <a:xfrm>
                <a:off x="4257707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C09699A2-7AD3-49C2-B7BD-43AA157D0922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3E98B868-E987-498D-AF6B-096263E975E7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694A7303-A4A4-408F-AF66-FF59707CC59A}"/>
                    </a:ext>
                  </a:extLst>
                </p:cNvPr>
                <p:cNvSpPr/>
                <p:nvPr/>
              </p:nvSpPr>
              <p:spPr>
                <a:xfrm>
                  <a:off x="5343951" y="3752850"/>
                  <a:ext cx="384862" cy="4201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84090172-142A-4110-ACC1-8BCC72A24DC7}"/>
                  </a:ext>
                </a:extLst>
              </p:cNvPr>
              <p:cNvSpPr/>
              <p:nvPr/>
            </p:nvSpPr>
            <p:spPr>
              <a:xfrm>
                <a:off x="2371724" y="2066925"/>
                <a:ext cx="1114426" cy="7302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B9DF20C0-62C9-47BE-9F4D-4D5AB49CF552}"/>
                  </a:ext>
                </a:extLst>
              </p:cNvPr>
              <p:cNvSpPr/>
              <p:nvPr/>
            </p:nvSpPr>
            <p:spPr>
              <a:xfrm>
                <a:off x="3486150" y="2066925"/>
                <a:ext cx="889000" cy="7302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767F2C69-3984-4B83-8E16-F71E4A4AC2ED}"/>
                  </a:ext>
                </a:extLst>
              </p:cNvPr>
              <p:cNvSpPr/>
              <p:nvPr/>
            </p:nvSpPr>
            <p:spPr>
              <a:xfrm>
                <a:off x="2405554" y="2178054"/>
                <a:ext cx="1046766" cy="304798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782FEDF5-6B4E-4F62-8D59-21559086D3C0}"/>
                  </a:ext>
                </a:extLst>
              </p:cNvPr>
              <p:cNvSpPr/>
              <p:nvPr/>
            </p:nvSpPr>
            <p:spPr>
              <a:xfrm>
                <a:off x="3513137" y="2178054"/>
                <a:ext cx="835026" cy="304798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1403758C-A8B7-41E4-BA4B-EC50D3ED6D0D}"/>
                  </a:ext>
                </a:extLst>
              </p:cNvPr>
              <p:cNvSpPr/>
              <p:nvPr/>
            </p:nvSpPr>
            <p:spPr>
              <a:xfrm>
                <a:off x="3723692" y="3634739"/>
                <a:ext cx="939748" cy="104139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020CE740-2328-4F2C-AE3E-737C7F729CD1}"/>
                  </a:ext>
                </a:extLst>
              </p:cNvPr>
              <p:cNvGrpSpPr/>
              <p:nvPr/>
            </p:nvGrpSpPr>
            <p:grpSpPr>
              <a:xfrm>
                <a:off x="3467099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58" name="楕円 357">
                  <a:extLst>
                    <a:ext uri="{FF2B5EF4-FFF2-40B4-BE49-F238E27FC236}">
                      <a16:creationId xmlns:a16="http://schemas.microsoft.com/office/drawing/2014/main" id="{D614B55B-5C4B-4A57-9DA4-5BD91433F941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30F1C410-123D-4642-A80C-E644FEAFD8A0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60" name="グループ化 359">
                  <a:extLst>
                    <a:ext uri="{FF2B5EF4-FFF2-40B4-BE49-F238E27FC236}">
                      <a16:creationId xmlns:a16="http://schemas.microsoft.com/office/drawing/2014/main" id="{250530BC-397C-48E9-90DF-AA58AF17D09A}"/>
                    </a:ext>
                  </a:extLst>
                </p:cNvPr>
                <p:cNvGrpSpPr/>
                <p:nvPr/>
              </p:nvGrpSpPr>
              <p:grpSpPr>
                <a:xfrm>
                  <a:off x="5278226" y="3752850"/>
                  <a:ext cx="450587" cy="420118"/>
                  <a:chOff x="5278226" y="3732782"/>
                  <a:chExt cx="512974" cy="478286"/>
                </a:xfrm>
                <a:grpFill/>
              </p:grpSpPr>
              <p:sp>
                <p:nvSpPr>
                  <p:cNvPr id="361" name="楕円 360">
                    <a:extLst>
                      <a:ext uri="{FF2B5EF4-FFF2-40B4-BE49-F238E27FC236}">
                        <a16:creationId xmlns:a16="http://schemas.microsoft.com/office/drawing/2014/main" id="{512987D0-7057-4632-B2CB-080AE46F8E84}"/>
                      </a:ext>
                    </a:extLst>
                  </p:cNvPr>
                  <p:cNvSpPr/>
                  <p:nvPr/>
                </p:nvSpPr>
                <p:spPr>
                  <a:xfrm>
                    <a:off x="5353050" y="3732782"/>
                    <a:ext cx="438150" cy="47828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2" name="楕円 361">
                    <a:extLst>
                      <a:ext uri="{FF2B5EF4-FFF2-40B4-BE49-F238E27FC236}">
                        <a16:creationId xmlns:a16="http://schemas.microsoft.com/office/drawing/2014/main" id="{6B97E871-7511-464B-926C-B4DF4EB2D87F}"/>
                      </a:ext>
                    </a:extLst>
                  </p:cNvPr>
                  <p:cNvSpPr/>
                  <p:nvPr/>
                </p:nvSpPr>
                <p:spPr>
                  <a:xfrm>
                    <a:off x="5308600" y="3732782"/>
                    <a:ext cx="438150" cy="478286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3" name="楕円 362">
                    <a:extLst>
                      <a:ext uri="{FF2B5EF4-FFF2-40B4-BE49-F238E27FC236}">
                        <a16:creationId xmlns:a16="http://schemas.microsoft.com/office/drawing/2014/main" id="{81555B19-E8C4-416E-886E-347F9E0ABBA3}"/>
                      </a:ext>
                    </a:extLst>
                  </p:cNvPr>
                  <p:cNvSpPr/>
                  <p:nvPr/>
                </p:nvSpPr>
                <p:spPr>
                  <a:xfrm>
                    <a:off x="5316326" y="3795918"/>
                    <a:ext cx="322474" cy="35201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4" name="楕円 363">
                    <a:extLst>
                      <a:ext uri="{FF2B5EF4-FFF2-40B4-BE49-F238E27FC236}">
                        <a16:creationId xmlns:a16="http://schemas.microsoft.com/office/drawing/2014/main" id="{966E2309-07A5-420F-914E-CA56E6613952}"/>
                      </a:ext>
                    </a:extLst>
                  </p:cNvPr>
                  <p:cNvSpPr/>
                  <p:nvPr/>
                </p:nvSpPr>
                <p:spPr>
                  <a:xfrm>
                    <a:off x="5278226" y="3795918"/>
                    <a:ext cx="322474" cy="35201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B14E18A1-8B45-4566-A704-71232DB003E4}"/>
                  </a:ext>
                </a:extLst>
              </p:cNvPr>
              <p:cNvGrpSpPr/>
              <p:nvPr/>
            </p:nvGrpSpPr>
            <p:grpSpPr>
              <a:xfrm>
                <a:off x="2355849" y="1289955"/>
                <a:ext cx="2044701" cy="462645"/>
                <a:chOff x="2355849" y="1289955"/>
                <a:chExt cx="2044701" cy="462645"/>
              </a:xfrm>
              <a:pattFill prst="weave">
                <a:fgClr>
                  <a:srgbClr val="FFC000"/>
                </a:fgClr>
                <a:bgClr>
                  <a:srgbClr val="FF9933"/>
                </a:bgClr>
              </a:pattFill>
            </p:grpSpPr>
            <p:sp>
              <p:nvSpPr>
                <p:cNvPr id="351" name="正方形/長方形 350">
                  <a:extLst>
                    <a:ext uri="{FF2B5EF4-FFF2-40B4-BE49-F238E27FC236}">
                      <a16:creationId xmlns:a16="http://schemas.microsoft.com/office/drawing/2014/main" id="{0DA09374-DA21-4603-BE3D-8592ECC07B95}"/>
                    </a:ext>
                  </a:extLst>
                </p:cNvPr>
                <p:cNvSpPr/>
                <p:nvPr/>
              </p:nvSpPr>
              <p:spPr>
                <a:xfrm>
                  <a:off x="2355849" y="1289955"/>
                  <a:ext cx="342901" cy="46264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2" name="正方形/長方形 351">
                  <a:extLst>
                    <a:ext uri="{FF2B5EF4-FFF2-40B4-BE49-F238E27FC236}">
                      <a16:creationId xmlns:a16="http://schemas.microsoft.com/office/drawing/2014/main" id="{A7579A28-B80A-44C4-B9D8-D3E2BAD6F2E6}"/>
                    </a:ext>
                  </a:extLst>
                </p:cNvPr>
                <p:cNvSpPr/>
                <p:nvPr/>
              </p:nvSpPr>
              <p:spPr>
                <a:xfrm>
                  <a:off x="2730499" y="1289955"/>
                  <a:ext cx="342901" cy="46264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" name="正方形/長方形 352">
                  <a:extLst>
                    <a:ext uri="{FF2B5EF4-FFF2-40B4-BE49-F238E27FC236}">
                      <a16:creationId xmlns:a16="http://schemas.microsoft.com/office/drawing/2014/main" id="{9D932C05-36CA-44E4-9E81-7726CADACDAE}"/>
                    </a:ext>
                  </a:extLst>
                </p:cNvPr>
                <p:cNvSpPr/>
                <p:nvPr/>
              </p:nvSpPr>
              <p:spPr>
                <a:xfrm>
                  <a:off x="3117849" y="1289955"/>
                  <a:ext cx="342901" cy="46264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C4EC95A3-66F5-43A9-87FC-F34A2600E6A4}"/>
                    </a:ext>
                  </a:extLst>
                </p:cNvPr>
                <p:cNvGrpSpPr/>
                <p:nvPr/>
              </p:nvGrpSpPr>
              <p:grpSpPr>
                <a:xfrm>
                  <a:off x="3511550" y="1289955"/>
                  <a:ext cx="889000" cy="462645"/>
                  <a:chOff x="4089399" y="2413905"/>
                  <a:chExt cx="1104901" cy="462645"/>
                </a:xfrm>
                <a:grpFill/>
              </p:grpSpPr>
              <p:sp>
                <p:nvSpPr>
                  <p:cNvPr id="355" name="正方形/長方形 354">
                    <a:extLst>
                      <a:ext uri="{FF2B5EF4-FFF2-40B4-BE49-F238E27FC236}">
                        <a16:creationId xmlns:a16="http://schemas.microsoft.com/office/drawing/2014/main" id="{D4CB2D90-C811-4152-9CF6-08FEA3C2491B}"/>
                      </a:ext>
                    </a:extLst>
                  </p:cNvPr>
                  <p:cNvSpPr/>
                  <p:nvPr/>
                </p:nvSpPr>
                <p:spPr>
                  <a:xfrm>
                    <a:off x="4089399" y="2413905"/>
                    <a:ext cx="342901" cy="46264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6" name="正方形/長方形 355">
                    <a:extLst>
                      <a:ext uri="{FF2B5EF4-FFF2-40B4-BE49-F238E27FC236}">
                        <a16:creationId xmlns:a16="http://schemas.microsoft.com/office/drawing/2014/main" id="{3891E274-D769-4671-81A7-657EF7CFD47D}"/>
                      </a:ext>
                    </a:extLst>
                  </p:cNvPr>
                  <p:cNvSpPr/>
                  <p:nvPr/>
                </p:nvSpPr>
                <p:spPr>
                  <a:xfrm>
                    <a:off x="4464049" y="2413905"/>
                    <a:ext cx="342901" cy="46264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7" name="正方形/長方形 356">
                    <a:extLst>
                      <a:ext uri="{FF2B5EF4-FFF2-40B4-BE49-F238E27FC236}">
                        <a16:creationId xmlns:a16="http://schemas.microsoft.com/office/drawing/2014/main" id="{D46A0C31-B9EA-4C44-8E81-386AE7CA8BAA}"/>
                      </a:ext>
                    </a:extLst>
                  </p:cNvPr>
                  <p:cNvSpPr/>
                  <p:nvPr/>
                </p:nvSpPr>
                <p:spPr>
                  <a:xfrm>
                    <a:off x="4851399" y="2413905"/>
                    <a:ext cx="342901" cy="46264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9604316F-5066-40F8-B09C-1B7059E938DD}"/>
                  </a:ext>
                </a:extLst>
              </p:cNvPr>
              <p:cNvSpPr/>
              <p:nvPr/>
            </p:nvSpPr>
            <p:spPr>
              <a:xfrm>
                <a:off x="2409633" y="1334166"/>
                <a:ext cx="239922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91DF6DA5-A708-41FE-81CE-EDE20B1C7C2D}"/>
                  </a:ext>
                </a:extLst>
              </p:cNvPr>
              <p:cNvSpPr/>
              <p:nvPr/>
            </p:nvSpPr>
            <p:spPr>
              <a:xfrm>
                <a:off x="2784283" y="1334166"/>
                <a:ext cx="239922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67875B65-AF4A-4038-A0C2-E28732F4AA7D}"/>
                  </a:ext>
                </a:extLst>
              </p:cNvPr>
              <p:cNvSpPr/>
              <p:nvPr/>
            </p:nvSpPr>
            <p:spPr>
              <a:xfrm>
                <a:off x="3171633" y="1334166"/>
                <a:ext cx="239922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6DAB5B89-D6E2-4AA1-9214-3B1412C5FE55}"/>
                  </a:ext>
                </a:extLst>
              </p:cNvPr>
              <p:cNvSpPr/>
              <p:nvPr/>
            </p:nvSpPr>
            <p:spPr>
              <a:xfrm>
                <a:off x="3556307" y="1334166"/>
                <a:ext cx="193040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B8DCD483-1C47-441B-8F11-1564EC825141}"/>
                  </a:ext>
                </a:extLst>
              </p:cNvPr>
              <p:cNvSpPr/>
              <p:nvPr/>
            </p:nvSpPr>
            <p:spPr>
              <a:xfrm>
                <a:off x="3857749" y="1334166"/>
                <a:ext cx="193040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F941233A-B972-421A-9E8A-9B3715C75296}"/>
                  </a:ext>
                </a:extLst>
              </p:cNvPr>
              <p:cNvSpPr/>
              <p:nvPr/>
            </p:nvSpPr>
            <p:spPr>
              <a:xfrm>
                <a:off x="4169410" y="1334166"/>
                <a:ext cx="193040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6DF31BAA-F133-4404-B4E0-13A7B7BD4CE5}"/>
                  </a:ext>
                </a:extLst>
              </p:cNvPr>
              <p:cNvGrpSpPr/>
              <p:nvPr/>
            </p:nvGrpSpPr>
            <p:grpSpPr>
              <a:xfrm>
                <a:off x="2006600" y="587153"/>
                <a:ext cx="2606675" cy="755872"/>
                <a:chOff x="2006600" y="587153"/>
                <a:chExt cx="2606675" cy="755872"/>
              </a:xfrm>
            </p:grpSpPr>
            <p:sp>
              <p:nvSpPr>
                <p:cNvPr id="344" name="台形 343">
                  <a:extLst>
                    <a:ext uri="{FF2B5EF4-FFF2-40B4-BE49-F238E27FC236}">
                      <a16:creationId xmlns:a16="http://schemas.microsoft.com/office/drawing/2014/main" id="{A7D57CE6-D74F-4E16-A49B-EBA588EC6029}"/>
                    </a:ext>
                  </a:extLst>
                </p:cNvPr>
                <p:cNvSpPr/>
                <p:nvPr/>
              </p:nvSpPr>
              <p:spPr>
                <a:xfrm>
                  <a:off x="2006600" y="647700"/>
                  <a:ext cx="2606675" cy="695325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台形 344">
                  <a:extLst>
                    <a:ext uri="{FF2B5EF4-FFF2-40B4-BE49-F238E27FC236}">
                      <a16:creationId xmlns:a16="http://schemas.microsoft.com/office/drawing/2014/main" id="{78407547-C6F4-45AE-A885-E1D37D6A3943}"/>
                    </a:ext>
                  </a:extLst>
                </p:cNvPr>
                <p:cNvSpPr/>
                <p:nvPr/>
              </p:nvSpPr>
              <p:spPr>
                <a:xfrm>
                  <a:off x="3486150" y="703040"/>
                  <a:ext cx="1069975" cy="639985"/>
                </a:xfrm>
                <a:prstGeom prst="trapezoid">
                  <a:avLst>
                    <a:gd name="adj" fmla="val 79794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6" name="台形 345">
                  <a:extLst>
                    <a:ext uri="{FF2B5EF4-FFF2-40B4-BE49-F238E27FC236}">
                      <a16:creationId xmlns:a16="http://schemas.microsoft.com/office/drawing/2014/main" id="{BEB71589-C811-4B6D-866B-744368A1D7D0}"/>
                    </a:ext>
                  </a:extLst>
                </p:cNvPr>
                <p:cNvSpPr/>
                <p:nvPr/>
              </p:nvSpPr>
              <p:spPr>
                <a:xfrm flipV="1">
                  <a:off x="2492375" y="587153"/>
                  <a:ext cx="1622425" cy="88217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" name="台形 346">
                  <a:extLst>
                    <a:ext uri="{FF2B5EF4-FFF2-40B4-BE49-F238E27FC236}">
                      <a16:creationId xmlns:a16="http://schemas.microsoft.com/office/drawing/2014/main" id="{BC1BC44D-1AA3-4735-BCEA-A0545B24C730}"/>
                    </a:ext>
                  </a:extLst>
                </p:cNvPr>
                <p:cNvSpPr/>
                <p:nvPr/>
              </p:nvSpPr>
              <p:spPr>
                <a:xfrm flipV="1">
                  <a:off x="2454275" y="587153"/>
                  <a:ext cx="1622425" cy="88217"/>
                </a:xfrm>
                <a:prstGeom prst="trapezoid">
                  <a:avLst>
                    <a:gd name="adj" fmla="val 79794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8" name="台形 347">
                  <a:extLst>
                    <a:ext uri="{FF2B5EF4-FFF2-40B4-BE49-F238E27FC236}">
                      <a16:creationId xmlns:a16="http://schemas.microsoft.com/office/drawing/2014/main" id="{E52F2ECE-0428-4A30-8726-B0CFB0074876}"/>
                    </a:ext>
                  </a:extLst>
                </p:cNvPr>
                <p:cNvSpPr/>
                <p:nvPr/>
              </p:nvSpPr>
              <p:spPr>
                <a:xfrm flipV="1">
                  <a:off x="2406650" y="626045"/>
                  <a:ext cx="1717676" cy="50230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9" name="台形 348">
                  <a:extLst>
                    <a:ext uri="{FF2B5EF4-FFF2-40B4-BE49-F238E27FC236}">
                      <a16:creationId xmlns:a16="http://schemas.microsoft.com/office/drawing/2014/main" id="{C47DE151-6562-4077-81D1-F502298E2763}"/>
                    </a:ext>
                  </a:extLst>
                </p:cNvPr>
                <p:cNvSpPr/>
                <p:nvPr/>
              </p:nvSpPr>
              <p:spPr>
                <a:xfrm>
                  <a:off x="3571875" y="790397"/>
                  <a:ext cx="923925" cy="552628"/>
                </a:xfrm>
                <a:prstGeom prst="trapezoid">
                  <a:avLst>
                    <a:gd name="adj" fmla="val 79794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0" name="台形 349">
                  <a:extLst>
                    <a:ext uri="{FF2B5EF4-FFF2-40B4-BE49-F238E27FC236}">
                      <a16:creationId xmlns:a16="http://schemas.microsoft.com/office/drawing/2014/main" id="{3B4AAF51-C7DE-4199-975A-2F0D91ACA116}"/>
                    </a:ext>
                  </a:extLst>
                </p:cNvPr>
                <p:cNvSpPr/>
                <p:nvPr/>
              </p:nvSpPr>
              <p:spPr>
                <a:xfrm>
                  <a:off x="3705226" y="908677"/>
                  <a:ext cx="726176" cy="434348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5DC777A4-4944-4CF4-BC65-49D58EBB0F4E}"/>
                  </a:ext>
                </a:extLst>
              </p:cNvPr>
              <p:cNvGrpSpPr/>
              <p:nvPr/>
            </p:nvGrpSpPr>
            <p:grpSpPr>
              <a:xfrm>
                <a:off x="322643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3359379C-DA42-4986-9F7D-F7A632D08715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17580329-F6A6-42C1-936E-ADD7BDBF180F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正方形/長方形 338">
                  <a:extLst>
                    <a:ext uri="{FF2B5EF4-FFF2-40B4-BE49-F238E27FC236}">
                      <a16:creationId xmlns:a16="http://schemas.microsoft.com/office/drawing/2014/main" id="{7F5F3198-8856-44AC-B389-2F731C5BE8B0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四角形: 上の 2 つの角を丸める 339">
                  <a:extLst>
                    <a:ext uri="{FF2B5EF4-FFF2-40B4-BE49-F238E27FC236}">
                      <a16:creationId xmlns:a16="http://schemas.microsoft.com/office/drawing/2014/main" id="{69A6B8A7-494C-4B8E-8E81-F4406EC5E68C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四角形: 上の 2 つの角を丸める 340">
                  <a:extLst>
                    <a:ext uri="{FF2B5EF4-FFF2-40B4-BE49-F238E27FC236}">
                      <a16:creationId xmlns:a16="http://schemas.microsoft.com/office/drawing/2014/main" id="{174CB074-DE27-4AAA-A339-48DF0F3BF49A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5C9D23AA-E327-4D3E-991F-26002F518B18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" name="四角形: 上の 2 つの角を丸める 342">
                  <a:extLst>
                    <a:ext uri="{FF2B5EF4-FFF2-40B4-BE49-F238E27FC236}">
                      <a16:creationId xmlns:a16="http://schemas.microsoft.com/office/drawing/2014/main" id="{625C59E4-7CF8-4492-9B7C-67775A39AB4C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2068C7D0-505F-4267-99D9-F09DDDCF6E2E}"/>
                  </a:ext>
                </a:extLst>
              </p:cNvPr>
              <p:cNvGrpSpPr/>
              <p:nvPr/>
            </p:nvGrpSpPr>
            <p:grpSpPr>
              <a:xfrm>
                <a:off x="305498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32281B82-163B-48B1-9B91-6FC158E99EB0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FF349D1C-D6D1-4A2C-B48B-2FE5612C1D33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正方形/長方形 331">
                  <a:extLst>
                    <a:ext uri="{FF2B5EF4-FFF2-40B4-BE49-F238E27FC236}">
                      <a16:creationId xmlns:a16="http://schemas.microsoft.com/office/drawing/2014/main" id="{13F369B7-E61D-4392-A6FB-C61EF77F0D1D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四角形: 上の 2 つの角を丸める 332">
                  <a:extLst>
                    <a:ext uri="{FF2B5EF4-FFF2-40B4-BE49-F238E27FC236}">
                      <a16:creationId xmlns:a16="http://schemas.microsoft.com/office/drawing/2014/main" id="{FF6A802E-2B7F-4C69-89BA-AC3A1D8D2984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四角形: 上の 2 つの角を丸める 333">
                  <a:extLst>
                    <a:ext uri="{FF2B5EF4-FFF2-40B4-BE49-F238E27FC236}">
                      <a16:creationId xmlns:a16="http://schemas.microsoft.com/office/drawing/2014/main" id="{6B88011E-8851-4008-A101-D83AF0AA80EE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7D5F566E-D1FA-4BB9-8D36-5A6ECCEAF134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四角形: 上の 2 つの角を丸める 335">
                  <a:extLst>
                    <a:ext uri="{FF2B5EF4-FFF2-40B4-BE49-F238E27FC236}">
                      <a16:creationId xmlns:a16="http://schemas.microsoft.com/office/drawing/2014/main" id="{028338DA-2AFC-46DD-AFD6-5BEDD6084E93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764FDC2D-6F96-4316-B9D4-7A3463133595}"/>
                  </a:ext>
                </a:extLst>
              </p:cNvPr>
              <p:cNvGrpSpPr/>
              <p:nvPr/>
            </p:nvGrpSpPr>
            <p:grpSpPr>
              <a:xfrm>
                <a:off x="287718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1B9ED78F-3A8E-4597-99B8-6EE2404D38BA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E9B4DF1B-32F1-4394-93D1-A654DCF0415C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正方形/長方形 324">
                  <a:extLst>
                    <a:ext uri="{FF2B5EF4-FFF2-40B4-BE49-F238E27FC236}">
                      <a16:creationId xmlns:a16="http://schemas.microsoft.com/office/drawing/2014/main" id="{0551AFD3-A308-4496-AA17-5DB44BF2E8C1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四角形: 上の 2 つの角を丸める 325">
                  <a:extLst>
                    <a:ext uri="{FF2B5EF4-FFF2-40B4-BE49-F238E27FC236}">
                      <a16:creationId xmlns:a16="http://schemas.microsoft.com/office/drawing/2014/main" id="{F9C7848C-7EC6-4396-891E-129D429FCD6C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四角形: 上の 2 つの角を丸める 326">
                  <a:extLst>
                    <a:ext uri="{FF2B5EF4-FFF2-40B4-BE49-F238E27FC236}">
                      <a16:creationId xmlns:a16="http://schemas.microsoft.com/office/drawing/2014/main" id="{3127AC0A-1F11-4441-962D-98C52DAADA76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F1FE1B4A-0495-4C99-AD2B-66B77FA19C93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DAA6116E-FDBC-4D71-922E-ACE65C2ACB20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9E299EF0-3BE7-4529-BAFC-CE12D53A81EB}"/>
                  </a:ext>
                </a:extLst>
              </p:cNvPr>
              <p:cNvGrpSpPr/>
              <p:nvPr/>
            </p:nvGrpSpPr>
            <p:grpSpPr>
              <a:xfrm>
                <a:off x="268668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316" name="楕円 315">
                  <a:extLst>
                    <a:ext uri="{FF2B5EF4-FFF2-40B4-BE49-F238E27FC236}">
                      <a16:creationId xmlns:a16="http://schemas.microsoft.com/office/drawing/2014/main" id="{3C0676B5-9C42-4A63-A14B-111CD5EC3AFA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9C639843-9326-44E2-BFD0-4265EADF28F6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8" name="正方形/長方形 317">
                  <a:extLst>
                    <a:ext uri="{FF2B5EF4-FFF2-40B4-BE49-F238E27FC236}">
                      <a16:creationId xmlns:a16="http://schemas.microsoft.com/office/drawing/2014/main" id="{33B32148-D6CF-42CA-A609-D1918E140036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9" name="四角形: 上の 2 つの角を丸める 318">
                  <a:extLst>
                    <a:ext uri="{FF2B5EF4-FFF2-40B4-BE49-F238E27FC236}">
                      <a16:creationId xmlns:a16="http://schemas.microsoft.com/office/drawing/2014/main" id="{E55136A9-F5C2-4FD5-AAB3-C37CD71CA02E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0" name="四角形: 上の 2 つの角を丸める 319">
                  <a:extLst>
                    <a:ext uri="{FF2B5EF4-FFF2-40B4-BE49-F238E27FC236}">
                      <a16:creationId xmlns:a16="http://schemas.microsoft.com/office/drawing/2014/main" id="{6B97B0E8-A949-4B3B-BEF8-1856335562CD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806B3DF2-F568-4AC1-AC05-912875DFD880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2" name="四角形: 上の 2 つの角を丸める 321">
                  <a:extLst>
                    <a:ext uri="{FF2B5EF4-FFF2-40B4-BE49-F238E27FC236}">
                      <a16:creationId xmlns:a16="http://schemas.microsoft.com/office/drawing/2014/main" id="{C9F198E6-2242-4A18-A945-19A6B086EF46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F6131C3B-722A-4321-8D26-667F5499AB8D}"/>
                  </a:ext>
                </a:extLst>
              </p:cNvPr>
              <p:cNvGrpSpPr/>
              <p:nvPr/>
            </p:nvGrpSpPr>
            <p:grpSpPr>
              <a:xfrm>
                <a:off x="248983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E533821A-FB51-44FA-B899-569B44E2F2BD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A4E548AD-0A23-464C-A318-15672B21F0F4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正方形/長方形 310">
                  <a:extLst>
                    <a:ext uri="{FF2B5EF4-FFF2-40B4-BE49-F238E27FC236}">
                      <a16:creationId xmlns:a16="http://schemas.microsoft.com/office/drawing/2014/main" id="{F301854A-9BC9-413E-948B-83C15C49BE0A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037CB734-CDA6-44CB-9FBF-92E82BF03BD6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3" name="四角形: 上の 2 つの角を丸める 312">
                  <a:extLst>
                    <a:ext uri="{FF2B5EF4-FFF2-40B4-BE49-F238E27FC236}">
                      <a16:creationId xmlns:a16="http://schemas.microsoft.com/office/drawing/2014/main" id="{3CA0B67E-17A5-435C-B9D8-A25F0DECBD90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6351C4E3-49F9-43B5-84F6-D094FDA2E5C8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5" name="四角形: 上の 2 つの角を丸める 314">
                  <a:extLst>
                    <a:ext uri="{FF2B5EF4-FFF2-40B4-BE49-F238E27FC236}">
                      <a16:creationId xmlns:a16="http://schemas.microsoft.com/office/drawing/2014/main" id="{1DE6FB9E-10DD-4E42-98F9-3D4A1E6569FC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AB2EABBF-2F3E-4D65-911E-ABE1456D64AE}"/>
                  </a:ext>
                </a:extLst>
              </p:cNvPr>
              <p:cNvGrpSpPr/>
              <p:nvPr/>
            </p:nvGrpSpPr>
            <p:grpSpPr>
              <a:xfrm>
                <a:off x="412184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8C9FDFE6-DA57-4F35-A2F3-CA3875E1FC50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7E3816E9-E506-4C64-90F1-34153C3FB73D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4" name="正方形/長方形 303">
                  <a:extLst>
                    <a:ext uri="{FF2B5EF4-FFF2-40B4-BE49-F238E27FC236}">
                      <a16:creationId xmlns:a16="http://schemas.microsoft.com/office/drawing/2014/main" id="{CBB5A7CE-5656-49EA-9FD6-8EC0764347CF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5" name="四角形: 上の 2 つの角を丸める 304">
                  <a:extLst>
                    <a:ext uri="{FF2B5EF4-FFF2-40B4-BE49-F238E27FC236}">
                      <a16:creationId xmlns:a16="http://schemas.microsoft.com/office/drawing/2014/main" id="{7F8B0A18-FFB9-4A98-A4D0-02AC502BB497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6" name="四角形: 上の 2 つの角を丸める 305">
                  <a:extLst>
                    <a:ext uri="{FF2B5EF4-FFF2-40B4-BE49-F238E27FC236}">
                      <a16:creationId xmlns:a16="http://schemas.microsoft.com/office/drawing/2014/main" id="{12DE16EE-2A9F-48C7-AC3B-F4275EB05BE6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FBBB654F-EF2F-49DE-8589-DC93F5CD37EF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8" name="四角形: 上の 2 つの角を丸める 307">
                  <a:extLst>
                    <a:ext uri="{FF2B5EF4-FFF2-40B4-BE49-F238E27FC236}">
                      <a16:creationId xmlns:a16="http://schemas.microsoft.com/office/drawing/2014/main" id="{DC7E622C-C603-4A78-B576-DEA364454F41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5E13BAF2-0C7A-4AFF-95CE-AE18B1A6CD62}"/>
                  </a:ext>
                </a:extLst>
              </p:cNvPr>
              <p:cNvGrpSpPr/>
              <p:nvPr/>
            </p:nvGrpSpPr>
            <p:grpSpPr>
              <a:xfrm>
                <a:off x="395039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295" name="楕円 294">
                  <a:extLst>
                    <a:ext uri="{FF2B5EF4-FFF2-40B4-BE49-F238E27FC236}">
                      <a16:creationId xmlns:a16="http://schemas.microsoft.com/office/drawing/2014/main" id="{47C36DF5-E691-414A-A574-B476EA077EE4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72BAC0A9-4020-43C6-99A4-751DBDB1A3C0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7" name="正方形/長方形 296">
                  <a:extLst>
                    <a:ext uri="{FF2B5EF4-FFF2-40B4-BE49-F238E27FC236}">
                      <a16:creationId xmlns:a16="http://schemas.microsoft.com/office/drawing/2014/main" id="{6BE6E0B0-EC12-474C-AFF5-DE8781016107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8" name="四角形: 上の 2 つの角を丸める 297">
                  <a:extLst>
                    <a:ext uri="{FF2B5EF4-FFF2-40B4-BE49-F238E27FC236}">
                      <a16:creationId xmlns:a16="http://schemas.microsoft.com/office/drawing/2014/main" id="{63EF564A-44B1-4318-B2A6-E375881A6FEF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四角形: 上の 2 つの角を丸める 298">
                  <a:extLst>
                    <a:ext uri="{FF2B5EF4-FFF2-40B4-BE49-F238E27FC236}">
                      <a16:creationId xmlns:a16="http://schemas.microsoft.com/office/drawing/2014/main" id="{4CEC75AC-6E87-494C-8027-139515D28DAD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36E6A846-02AC-4140-803C-D684EDC4698D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四角形: 上の 2 つの角を丸める 300">
                  <a:extLst>
                    <a:ext uri="{FF2B5EF4-FFF2-40B4-BE49-F238E27FC236}">
                      <a16:creationId xmlns:a16="http://schemas.microsoft.com/office/drawing/2014/main" id="{560A1E59-D243-42DF-95A5-334958CDE253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229334E7-1CDE-4083-B45F-4948A568C47A}"/>
                  </a:ext>
                </a:extLst>
              </p:cNvPr>
              <p:cNvGrpSpPr/>
              <p:nvPr/>
            </p:nvGrpSpPr>
            <p:grpSpPr>
              <a:xfrm>
                <a:off x="378529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A67C41E9-1258-42B3-B0FB-646557F6B1F2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4B2CE957-5F77-4C75-95F8-459D6EA8E8AA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0" name="正方形/長方形 289">
                  <a:extLst>
                    <a:ext uri="{FF2B5EF4-FFF2-40B4-BE49-F238E27FC236}">
                      <a16:creationId xmlns:a16="http://schemas.microsoft.com/office/drawing/2014/main" id="{8489743E-1E56-4B0C-A13A-A39B4E2F3344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" name="四角形: 上の 2 つの角を丸める 290">
                  <a:extLst>
                    <a:ext uri="{FF2B5EF4-FFF2-40B4-BE49-F238E27FC236}">
                      <a16:creationId xmlns:a16="http://schemas.microsoft.com/office/drawing/2014/main" id="{FD63DCBE-9C03-4599-BE59-57F4AB190C10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" name="四角形: 上の 2 つの角を丸める 291">
                  <a:extLst>
                    <a:ext uri="{FF2B5EF4-FFF2-40B4-BE49-F238E27FC236}">
                      <a16:creationId xmlns:a16="http://schemas.microsoft.com/office/drawing/2014/main" id="{5B6CBF25-C9D6-4DD7-8C4A-1A7708ECBBFA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2C28BA22-8834-4E82-8E7D-21A95101F090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四角形: 上の 2 つの角を丸める 293">
                  <a:extLst>
                    <a:ext uri="{FF2B5EF4-FFF2-40B4-BE49-F238E27FC236}">
                      <a16:creationId xmlns:a16="http://schemas.microsoft.com/office/drawing/2014/main" id="{E0C5C7C9-5A69-4E94-BCA6-A4603C55B65C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039594C4-2034-407C-BD0C-D42BC8ED66B0}"/>
                  </a:ext>
                </a:extLst>
              </p:cNvPr>
              <p:cNvGrpSpPr/>
              <p:nvPr/>
            </p:nvGrpSpPr>
            <p:grpSpPr>
              <a:xfrm>
                <a:off x="360114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552C41B0-5D99-4E92-A135-C54C15D81C39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BF3F559D-3830-4DF9-A168-4C44F9C3ADF7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3" name="正方形/長方形 282">
                  <a:extLst>
                    <a:ext uri="{FF2B5EF4-FFF2-40B4-BE49-F238E27FC236}">
                      <a16:creationId xmlns:a16="http://schemas.microsoft.com/office/drawing/2014/main" id="{31D0D0DC-386D-4E0B-9194-259ED3412EAA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4" name="四角形: 上の 2 つの角を丸める 283">
                  <a:extLst>
                    <a:ext uri="{FF2B5EF4-FFF2-40B4-BE49-F238E27FC236}">
                      <a16:creationId xmlns:a16="http://schemas.microsoft.com/office/drawing/2014/main" id="{982D6FBB-AC4A-4374-B50F-795F03B82853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5" name="四角形: 上の 2 つの角を丸める 284">
                  <a:extLst>
                    <a:ext uri="{FF2B5EF4-FFF2-40B4-BE49-F238E27FC236}">
                      <a16:creationId xmlns:a16="http://schemas.microsoft.com/office/drawing/2014/main" id="{FCA79497-1740-403C-993D-A9F1AA34D0D1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CBE0D4FB-0E40-40D4-B51C-AC5AF08D5665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7" name="四角形: 上の 2 つの角を丸める 286">
                  <a:extLst>
                    <a:ext uri="{FF2B5EF4-FFF2-40B4-BE49-F238E27FC236}">
                      <a16:creationId xmlns:a16="http://schemas.microsoft.com/office/drawing/2014/main" id="{1E7C358C-C539-4FBF-96C4-61F7B426062A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8DAE1E6A-1C21-400A-8404-75C416E59312}"/>
                  </a:ext>
                </a:extLst>
              </p:cNvPr>
              <p:cNvGrpSpPr/>
              <p:nvPr/>
            </p:nvGrpSpPr>
            <p:grpSpPr>
              <a:xfrm flipH="1">
                <a:off x="3440804" y="402435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C97EC8EF-0E24-4522-A364-E481B2A698F3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270" name="グループ化 269">
                    <a:extLst>
                      <a:ext uri="{FF2B5EF4-FFF2-40B4-BE49-F238E27FC236}">
                        <a16:creationId xmlns:a16="http://schemas.microsoft.com/office/drawing/2014/main" id="{8D5D929B-BABE-4E0B-9BEF-CBAB6C06D488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279" name="台形 278">
                      <a:extLst>
                        <a:ext uri="{FF2B5EF4-FFF2-40B4-BE49-F238E27FC236}">
                          <a16:creationId xmlns:a16="http://schemas.microsoft.com/office/drawing/2014/main" id="{ABB0102A-2CFD-4DDA-B2E5-C110968F36F5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80" name="フリーフォーム: 図形 279">
                      <a:extLst>
                        <a:ext uri="{FF2B5EF4-FFF2-40B4-BE49-F238E27FC236}">
                          <a16:creationId xmlns:a16="http://schemas.microsoft.com/office/drawing/2014/main" id="{220CAD5B-3C8D-45B3-8A20-C9ADA23C10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CF186CB0-89D9-408F-B1A0-DE7D6AF706DB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277" name="台形 276">
                      <a:extLst>
                        <a:ext uri="{FF2B5EF4-FFF2-40B4-BE49-F238E27FC236}">
                          <a16:creationId xmlns:a16="http://schemas.microsoft.com/office/drawing/2014/main" id="{A753B6A3-0078-44FB-B3DA-7DFB90D0A071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78" name="フリーフォーム: 図形 277">
                      <a:extLst>
                        <a:ext uri="{FF2B5EF4-FFF2-40B4-BE49-F238E27FC236}">
                          <a16:creationId xmlns:a16="http://schemas.microsoft.com/office/drawing/2014/main" id="{652351EE-D3B3-47E0-818A-2B9413FA70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72" name="楕円 271">
                    <a:extLst>
                      <a:ext uri="{FF2B5EF4-FFF2-40B4-BE49-F238E27FC236}">
                        <a16:creationId xmlns:a16="http://schemas.microsoft.com/office/drawing/2014/main" id="{5FD63739-A850-4AC0-AA6D-A949D5CB0117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3D3F849E-BD9D-47BF-BD03-139893911165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4" name="正方形/長方形 273">
                    <a:extLst>
                      <a:ext uri="{FF2B5EF4-FFF2-40B4-BE49-F238E27FC236}">
                        <a16:creationId xmlns:a16="http://schemas.microsoft.com/office/drawing/2014/main" id="{C2C7E8A4-F4F6-4870-8F05-44E3F9CF07A7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5" name="四角形: 上の 2 つの角を丸める 274">
                    <a:extLst>
                      <a:ext uri="{FF2B5EF4-FFF2-40B4-BE49-F238E27FC236}">
                        <a16:creationId xmlns:a16="http://schemas.microsoft.com/office/drawing/2014/main" id="{563E0EBB-3566-488E-B216-D1425BAB458F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6" name="四角形: 上の 2 つの角を丸める 275">
                    <a:extLst>
                      <a:ext uri="{FF2B5EF4-FFF2-40B4-BE49-F238E27FC236}">
                        <a16:creationId xmlns:a16="http://schemas.microsoft.com/office/drawing/2014/main" id="{4D852283-C406-40C4-8EDC-465C07F832B8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21AC04F7-1FB1-4D61-A7DC-5D83988B75E1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9DBB5A23-2F6E-42D4-8926-BE8B005DEFE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9" name="四角形: 上の 2 つの角を丸める 268">
                    <a:extLst>
                      <a:ext uri="{FF2B5EF4-FFF2-40B4-BE49-F238E27FC236}">
                        <a16:creationId xmlns:a16="http://schemas.microsoft.com/office/drawing/2014/main" id="{54B6DC4A-B103-41EB-B8D7-0C2A2E52B07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C9BBE59F-8F4F-4E90-9558-619DDD73A40A}"/>
                  </a:ext>
                </a:extLst>
              </p:cNvPr>
              <p:cNvGrpSpPr/>
              <p:nvPr/>
            </p:nvGrpSpPr>
            <p:grpSpPr>
              <a:xfrm flipH="1">
                <a:off x="2388381" y="436940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B3ED9C1E-1A2C-448D-AFA1-118178459FFB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39C5BABA-8B43-4EC4-8B7F-24CBE0691187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264" name="台形 263">
                      <a:extLst>
                        <a:ext uri="{FF2B5EF4-FFF2-40B4-BE49-F238E27FC236}">
                          <a16:creationId xmlns:a16="http://schemas.microsoft.com/office/drawing/2014/main" id="{D79E88ED-4A6F-4936-B1E2-81C8C6041BD1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5" name="フリーフォーム: 図形 264">
                      <a:extLst>
                        <a:ext uri="{FF2B5EF4-FFF2-40B4-BE49-F238E27FC236}">
                          <a16:creationId xmlns:a16="http://schemas.microsoft.com/office/drawing/2014/main" id="{93EFCC1B-5821-446A-8367-DE93389E52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6" name="グループ化 255">
                    <a:extLst>
                      <a:ext uri="{FF2B5EF4-FFF2-40B4-BE49-F238E27FC236}">
                        <a16:creationId xmlns:a16="http://schemas.microsoft.com/office/drawing/2014/main" id="{84B5E370-83F3-4EE4-A64B-9C8EB2A7D1E9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262" name="台形 261">
                      <a:extLst>
                        <a:ext uri="{FF2B5EF4-FFF2-40B4-BE49-F238E27FC236}">
                          <a16:creationId xmlns:a16="http://schemas.microsoft.com/office/drawing/2014/main" id="{81917186-B504-4F22-BBC3-FFE0BC5DB159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3" name="フリーフォーム: 図形 262">
                      <a:extLst>
                        <a:ext uri="{FF2B5EF4-FFF2-40B4-BE49-F238E27FC236}">
                          <a16:creationId xmlns:a16="http://schemas.microsoft.com/office/drawing/2014/main" id="{61862823-80BB-42F6-ACB0-126DD8AA57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57" name="楕円 256">
                    <a:extLst>
                      <a:ext uri="{FF2B5EF4-FFF2-40B4-BE49-F238E27FC236}">
                        <a16:creationId xmlns:a16="http://schemas.microsoft.com/office/drawing/2014/main" id="{8686D27E-CCDC-4F99-857F-8F058ECF38BD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8ACA58FC-A494-4A74-8BF7-36594D640979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9" name="正方形/長方形 258">
                    <a:extLst>
                      <a:ext uri="{FF2B5EF4-FFF2-40B4-BE49-F238E27FC236}">
                        <a16:creationId xmlns:a16="http://schemas.microsoft.com/office/drawing/2014/main" id="{7032B042-E2DE-42D7-9E1F-587D57CD97F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0" name="四角形: 上の 2 つの角を丸める 259">
                    <a:extLst>
                      <a:ext uri="{FF2B5EF4-FFF2-40B4-BE49-F238E27FC236}">
                        <a16:creationId xmlns:a16="http://schemas.microsoft.com/office/drawing/2014/main" id="{2F9C586A-A886-4B46-926D-2ED7CAC05B9E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1" name="四角形: 上の 2 つの角を丸める 260">
                    <a:extLst>
                      <a:ext uri="{FF2B5EF4-FFF2-40B4-BE49-F238E27FC236}">
                        <a16:creationId xmlns:a16="http://schemas.microsoft.com/office/drawing/2014/main" id="{12690FBE-E126-401C-9891-9946D0939C22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A8E6DDB8-48FF-4FFE-ABD8-DD89385FD434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740A32E0-A9C9-41A7-8872-6A1B5570F9E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4" name="四角形: 上の 2 つの角を丸める 253">
                    <a:extLst>
                      <a:ext uri="{FF2B5EF4-FFF2-40B4-BE49-F238E27FC236}">
                        <a16:creationId xmlns:a16="http://schemas.microsoft.com/office/drawing/2014/main" id="{906CB230-7FE1-4AE8-AD40-7C11CDB1DA2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426A0759-E9F6-4905-B3FD-1D1F842F8BC1}"/>
                  </a:ext>
                </a:extLst>
              </p:cNvPr>
              <p:cNvGrpSpPr/>
              <p:nvPr/>
            </p:nvGrpSpPr>
            <p:grpSpPr>
              <a:xfrm flipH="1">
                <a:off x="4277566" y="2904096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671D167A-F912-4C29-A038-AC6005170547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A5D34ACF-B3D1-47D4-8E1D-9BC782B9263C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249" name="台形 248">
                      <a:extLst>
                        <a:ext uri="{FF2B5EF4-FFF2-40B4-BE49-F238E27FC236}">
                          <a16:creationId xmlns:a16="http://schemas.microsoft.com/office/drawing/2014/main" id="{4DB9FD10-92FA-4E1B-8FFA-183B7279FF7C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50" name="フリーフォーム: 図形 249">
                      <a:extLst>
                        <a:ext uri="{FF2B5EF4-FFF2-40B4-BE49-F238E27FC236}">
                          <a16:creationId xmlns:a16="http://schemas.microsoft.com/office/drawing/2014/main" id="{D3E0CBD8-55C5-4389-ABF2-EF31E5A881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1" name="グループ化 240">
                    <a:extLst>
                      <a:ext uri="{FF2B5EF4-FFF2-40B4-BE49-F238E27FC236}">
                        <a16:creationId xmlns:a16="http://schemas.microsoft.com/office/drawing/2014/main" id="{0492AED4-4934-46DC-B9D5-711C18EB1160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247" name="台形 246">
                      <a:extLst>
                        <a:ext uri="{FF2B5EF4-FFF2-40B4-BE49-F238E27FC236}">
                          <a16:creationId xmlns:a16="http://schemas.microsoft.com/office/drawing/2014/main" id="{6DD2479C-9CE4-4D4A-A7F0-81E1DEFCC95F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8" name="フリーフォーム: 図形 247">
                      <a:extLst>
                        <a:ext uri="{FF2B5EF4-FFF2-40B4-BE49-F238E27FC236}">
                          <a16:creationId xmlns:a16="http://schemas.microsoft.com/office/drawing/2014/main" id="{E1A3FFD8-6F93-4339-986C-7694381B2E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42" name="楕円 241">
                    <a:extLst>
                      <a:ext uri="{FF2B5EF4-FFF2-40B4-BE49-F238E27FC236}">
                        <a16:creationId xmlns:a16="http://schemas.microsoft.com/office/drawing/2014/main" id="{2E341D18-A095-4DB7-85E7-50EC2F5D98E5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17BB8195-F8D5-4EE6-8493-E2B41C68976E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4" name="正方形/長方形 243">
                    <a:extLst>
                      <a:ext uri="{FF2B5EF4-FFF2-40B4-BE49-F238E27FC236}">
                        <a16:creationId xmlns:a16="http://schemas.microsoft.com/office/drawing/2014/main" id="{637AE721-4C8A-423C-B26F-453B766F258A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5" name="四角形: 上の 2 つの角を丸める 244">
                    <a:extLst>
                      <a:ext uri="{FF2B5EF4-FFF2-40B4-BE49-F238E27FC236}">
                        <a16:creationId xmlns:a16="http://schemas.microsoft.com/office/drawing/2014/main" id="{9FB0C7A4-2F9C-4D19-9CF7-05A1FA6427D4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6" name="四角形: 上の 2 つの角を丸める 245">
                    <a:extLst>
                      <a:ext uri="{FF2B5EF4-FFF2-40B4-BE49-F238E27FC236}">
                        <a16:creationId xmlns:a16="http://schemas.microsoft.com/office/drawing/2014/main" id="{48AD3274-9B52-4A73-BD08-78AB8F33B41E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C51463B0-470C-4896-9D91-34BC770580B5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E2D0E613-D9F1-452A-8807-EDDED5EF0CD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9" name="四角形: 上の 2 つの角を丸める 238">
                    <a:extLst>
                      <a:ext uri="{FF2B5EF4-FFF2-40B4-BE49-F238E27FC236}">
                        <a16:creationId xmlns:a16="http://schemas.microsoft.com/office/drawing/2014/main" id="{8D76B20E-3A64-4867-9DE5-FC59FA273D6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F61230BB-4D9B-484A-B617-3817DCF159B5}"/>
                  </a:ext>
                </a:extLst>
              </p:cNvPr>
              <p:cNvGrpSpPr/>
              <p:nvPr/>
            </p:nvGrpSpPr>
            <p:grpSpPr>
              <a:xfrm>
                <a:off x="4228404" y="3489479"/>
                <a:ext cx="1578528" cy="703923"/>
                <a:chOff x="4228404" y="3489479"/>
                <a:chExt cx="1578528" cy="703923"/>
              </a:xfrm>
            </p:grpSpPr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1CB7DE87-D70F-4FFD-8880-2BFDEFCF59B9}"/>
                    </a:ext>
                  </a:extLst>
                </p:cNvPr>
                <p:cNvGrpSpPr/>
                <p:nvPr/>
              </p:nvGrpSpPr>
              <p:grpSpPr>
                <a:xfrm>
                  <a:off x="4434144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222" name="グループ化 221">
                    <a:extLst>
                      <a:ext uri="{FF2B5EF4-FFF2-40B4-BE49-F238E27FC236}">
                        <a16:creationId xmlns:a16="http://schemas.microsoft.com/office/drawing/2014/main" id="{BBF877D9-7765-4D23-8B17-9C3AC5D0DA5A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234" name="台形 233">
                      <a:extLst>
                        <a:ext uri="{FF2B5EF4-FFF2-40B4-BE49-F238E27FC236}">
                          <a16:creationId xmlns:a16="http://schemas.microsoft.com/office/drawing/2014/main" id="{0F808E81-0568-432B-A40B-A1B752DEBFD7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35" name="フリーフォーム: 図形 234">
                      <a:extLst>
                        <a:ext uri="{FF2B5EF4-FFF2-40B4-BE49-F238E27FC236}">
                          <a16:creationId xmlns:a16="http://schemas.microsoft.com/office/drawing/2014/main" id="{60B85D86-C639-4559-B7FB-67681AE428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0B78E539-6378-46FD-B619-C4A1E66A764D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232" name="台形 231">
                      <a:extLst>
                        <a:ext uri="{FF2B5EF4-FFF2-40B4-BE49-F238E27FC236}">
                          <a16:creationId xmlns:a16="http://schemas.microsoft.com/office/drawing/2014/main" id="{DFE19349-E604-436F-9B45-9ABE1316F8D3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33" name="フリーフォーム: 図形 232">
                      <a:extLst>
                        <a:ext uri="{FF2B5EF4-FFF2-40B4-BE49-F238E27FC236}">
                          <a16:creationId xmlns:a16="http://schemas.microsoft.com/office/drawing/2014/main" id="{20C04039-0853-46FC-89A8-412565973B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24" name="楕円 223">
                    <a:extLst>
                      <a:ext uri="{FF2B5EF4-FFF2-40B4-BE49-F238E27FC236}">
                        <a16:creationId xmlns:a16="http://schemas.microsoft.com/office/drawing/2014/main" id="{D2062969-3F88-43BC-89AC-8A7154533902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9D56AD9C-6978-4D3C-A769-C767050D3EE0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6" name="正方形/長方形 225">
                    <a:extLst>
                      <a:ext uri="{FF2B5EF4-FFF2-40B4-BE49-F238E27FC236}">
                        <a16:creationId xmlns:a16="http://schemas.microsoft.com/office/drawing/2014/main" id="{20EE915E-036D-4772-BA74-2EA665479F5A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7" name="四角形: 上の 2 つの角を丸める 226">
                    <a:extLst>
                      <a:ext uri="{FF2B5EF4-FFF2-40B4-BE49-F238E27FC236}">
                        <a16:creationId xmlns:a16="http://schemas.microsoft.com/office/drawing/2014/main" id="{77293F23-7C91-41C1-AC14-25637958580D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8" name="四角形: 上の 2 つの角を丸める 227">
                    <a:extLst>
                      <a:ext uri="{FF2B5EF4-FFF2-40B4-BE49-F238E27FC236}">
                        <a16:creationId xmlns:a16="http://schemas.microsoft.com/office/drawing/2014/main" id="{27F29B69-C681-4FF5-98C9-2F3138566CC7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29" name="グループ化 228">
                    <a:extLst>
                      <a:ext uri="{FF2B5EF4-FFF2-40B4-BE49-F238E27FC236}">
                        <a16:creationId xmlns:a16="http://schemas.microsoft.com/office/drawing/2014/main" id="{21330E4A-0683-4876-BE00-667EE6DF95EC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230" name="フリーフォーム: 図形 229">
                      <a:extLst>
                        <a:ext uri="{FF2B5EF4-FFF2-40B4-BE49-F238E27FC236}">
                          <a16:creationId xmlns:a16="http://schemas.microsoft.com/office/drawing/2014/main" id="{9C96304E-D858-4D35-9F7C-1A1967BF42C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31" name="四角形: 上の 2 つの角を丸める 230">
                      <a:extLst>
                        <a:ext uri="{FF2B5EF4-FFF2-40B4-BE49-F238E27FC236}">
                          <a16:creationId xmlns:a16="http://schemas.microsoft.com/office/drawing/2014/main" id="{12B8F485-5581-4987-84F3-67316A9428E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EAB18616-4E92-4520-A8AD-1A0E579D6C58}"/>
                    </a:ext>
                  </a:extLst>
                </p:cNvPr>
                <p:cNvGrpSpPr/>
                <p:nvPr/>
              </p:nvGrpSpPr>
              <p:grpSpPr>
                <a:xfrm>
                  <a:off x="4685604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E5F05B33-2C9D-491E-A79A-8CA1EBF01B41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220" name="台形 219">
                      <a:extLst>
                        <a:ext uri="{FF2B5EF4-FFF2-40B4-BE49-F238E27FC236}">
                          <a16:creationId xmlns:a16="http://schemas.microsoft.com/office/drawing/2014/main" id="{973293F9-2123-463F-816F-F88E5EC713D5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1" name="フリーフォーム: 図形 220">
                      <a:extLst>
                        <a:ext uri="{FF2B5EF4-FFF2-40B4-BE49-F238E27FC236}">
                          <a16:creationId xmlns:a16="http://schemas.microsoft.com/office/drawing/2014/main" id="{F50758C0-0537-4F07-BA77-D45A66B8A3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9" name="グループ化 208">
                    <a:extLst>
                      <a:ext uri="{FF2B5EF4-FFF2-40B4-BE49-F238E27FC236}">
                        <a16:creationId xmlns:a16="http://schemas.microsoft.com/office/drawing/2014/main" id="{50413643-AE1C-479D-A07F-463DBE0A54B5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218" name="台形 217">
                      <a:extLst>
                        <a:ext uri="{FF2B5EF4-FFF2-40B4-BE49-F238E27FC236}">
                          <a16:creationId xmlns:a16="http://schemas.microsoft.com/office/drawing/2014/main" id="{3232D9D8-F2A4-4FBA-BA3C-75A2756DAF97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19" name="フリーフォーム: 図形 218">
                      <a:extLst>
                        <a:ext uri="{FF2B5EF4-FFF2-40B4-BE49-F238E27FC236}">
                          <a16:creationId xmlns:a16="http://schemas.microsoft.com/office/drawing/2014/main" id="{8119B2C4-DCA5-43C3-832C-85AA1FAED6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A20AE1D9-D781-4D67-A713-A34D00AA89B1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9C8D551C-CAAE-4A72-A6C3-82A3ABB2291F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2" name="正方形/長方形 211">
                    <a:extLst>
                      <a:ext uri="{FF2B5EF4-FFF2-40B4-BE49-F238E27FC236}">
                        <a16:creationId xmlns:a16="http://schemas.microsoft.com/office/drawing/2014/main" id="{2C685ABD-47A0-46D8-8B50-385D0688384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3" name="四角形: 上の 2 つの角を丸める 212">
                    <a:extLst>
                      <a:ext uri="{FF2B5EF4-FFF2-40B4-BE49-F238E27FC236}">
                        <a16:creationId xmlns:a16="http://schemas.microsoft.com/office/drawing/2014/main" id="{53D5687F-3717-4BD1-A824-47445CDA30C6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4" name="四角形: 上の 2 つの角を丸める 213">
                    <a:extLst>
                      <a:ext uri="{FF2B5EF4-FFF2-40B4-BE49-F238E27FC236}">
                        <a16:creationId xmlns:a16="http://schemas.microsoft.com/office/drawing/2014/main" id="{357CBA66-62C2-43E4-8A01-276C1F6BDEFA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0CBDEF30-C1BB-450F-92D3-5294B9DF530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216" name="フリーフォーム: 図形 215">
                      <a:extLst>
                        <a:ext uri="{FF2B5EF4-FFF2-40B4-BE49-F238E27FC236}">
                          <a16:creationId xmlns:a16="http://schemas.microsoft.com/office/drawing/2014/main" id="{06AA4573-C762-4876-90C6-8B4AB04FC41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17" name="四角形: 上の 2 つの角を丸める 216">
                      <a:extLst>
                        <a:ext uri="{FF2B5EF4-FFF2-40B4-BE49-F238E27FC236}">
                          <a16:creationId xmlns:a16="http://schemas.microsoft.com/office/drawing/2014/main" id="{2B9707C1-422E-46BB-8DFC-B7F09E93F20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5D828615-9DB9-4454-8ABF-D8B30756FE3D}"/>
                    </a:ext>
                  </a:extLst>
                </p:cNvPr>
                <p:cNvGrpSpPr/>
                <p:nvPr/>
              </p:nvGrpSpPr>
              <p:grpSpPr>
                <a:xfrm>
                  <a:off x="4922317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94" name="グループ化 193">
                    <a:extLst>
                      <a:ext uri="{FF2B5EF4-FFF2-40B4-BE49-F238E27FC236}">
                        <a16:creationId xmlns:a16="http://schemas.microsoft.com/office/drawing/2014/main" id="{37607073-C0C0-479C-95F2-C8F64B543AC5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206" name="台形 205">
                      <a:extLst>
                        <a:ext uri="{FF2B5EF4-FFF2-40B4-BE49-F238E27FC236}">
                          <a16:creationId xmlns:a16="http://schemas.microsoft.com/office/drawing/2014/main" id="{6D90EA76-6AA7-4267-AF74-9F69C1AFE581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07" name="フリーフォーム: 図形 206">
                      <a:extLst>
                        <a:ext uri="{FF2B5EF4-FFF2-40B4-BE49-F238E27FC236}">
                          <a16:creationId xmlns:a16="http://schemas.microsoft.com/office/drawing/2014/main" id="{B83ED9C9-A4B4-42CC-8E9D-68E80C613D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5" name="グループ化 194">
                    <a:extLst>
                      <a:ext uri="{FF2B5EF4-FFF2-40B4-BE49-F238E27FC236}">
                        <a16:creationId xmlns:a16="http://schemas.microsoft.com/office/drawing/2014/main" id="{9098D0EB-36A1-41C9-BAE2-9596C925501A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204" name="台形 203">
                      <a:extLst>
                        <a:ext uri="{FF2B5EF4-FFF2-40B4-BE49-F238E27FC236}">
                          <a16:creationId xmlns:a16="http://schemas.microsoft.com/office/drawing/2014/main" id="{4A1C6BAD-BA72-4FD0-987F-F820B0C5E7BF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895BAE29-8E01-4525-B6FE-77707D642E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D6EA6B39-A2BD-4818-BC2D-33F86DA6B823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33EF90AA-4C00-4C69-9D1E-4FB3CE35E1F7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8" name="正方形/長方形 197">
                    <a:extLst>
                      <a:ext uri="{FF2B5EF4-FFF2-40B4-BE49-F238E27FC236}">
                        <a16:creationId xmlns:a16="http://schemas.microsoft.com/office/drawing/2014/main" id="{B38B8943-DBC7-469D-8E6E-D9B5C2A4F7B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9" name="四角形: 上の 2 つの角を丸める 198">
                    <a:extLst>
                      <a:ext uri="{FF2B5EF4-FFF2-40B4-BE49-F238E27FC236}">
                        <a16:creationId xmlns:a16="http://schemas.microsoft.com/office/drawing/2014/main" id="{0E94CA49-5F64-4D52-910A-9E97B32B88D7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0" name="四角形: 上の 2 つの角を丸める 199">
                    <a:extLst>
                      <a:ext uri="{FF2B5EF4-FFF2-40B4-BE49-F238E27FC236}">
                        <a16:creationId xmlns:a16="http://schemas.microsoft.com/office/drawing/2014/main" id="{7A84B93F-D242-489B-8B00-27F1AB69CB6D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01" name="グループ化 200">
                    <a:extLst>
                      <a:ext uri="{FF2B5EF4-FFF2-40B4-BE49-F238E27FC236}">
                        <a16:creationId xmlns:a16="http://schemas.microsoft.com/office/drawing/2014/main" id="{E7E153E7-C9C6-4853-959D-1AA2E49D80C1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202" name="フリーフォーム: 図形 201">
                      <a:extLst>
                        <a:ext uri="{FF2B5EF4-FFF2-40B4-BE49-F238E27FC236}">
                          <a16:creationId xmlns:a16="http://schemas.microsoft.com/office/drawing/2014/main" id="{61C4E971-0EAC-43DD-A663-FFD5368DB99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03" name="四角形: 上の 2 つの角を丸める 202">
                      <a:extLst>
                        <a:ext uri="{FF2B5EF4-FFF2-40B4-BE49-F238E27FC236}">
                          <a16:creationId xmlns:a16="http://schemas.microsoft.com/office/drawing/2014/main" id="{6E330363-AB30-462C-BB27-98E6366DFE2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84066459-A9C8-4065-BCF6-66AAA52E636E}"/>
                    </a:ext>
                  </a:extLst>
                </p:cNvPr>
                <p:cNvGrpSpPr/>
                <p:nvPr/>
              </p:nvGrpSpPr>
              <p:grpSpPr>
                <a:xfrm>
                  <a:off x="4228404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80" name="グループ化 179">
                    <a:extLst>
                      <a:ext uri="{FF2B5EF4-FFF2-40B4-BE49-F238E27FC236}">
                        <a16:creationId xmlns:a16="http://schemas.microsoft.com/office/drawing/2014/main" id="{B370AFCA-9DF0-4ED3-80D9-C1B719C8AC40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92" name="台形 191">
                      <a:extLst>
                        <a:ext uri="{FF2B5EF4-FFF2-40B4-BE49-F238E27FC236}">
                          <a16:creationId xmlns:a16="http://schemas.microsoft.com/office/drawing/2014/main" id="{EFE34870-BC86-4E85-8968-E3D71B7DAF12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93" name="フリーフォーム: 図形 192">
                      <a:extLst>
                        <a:ext uri="{FF2B5EF4-FFF2-40B4-BE49-F238E27FC236}">
                          <a16:creationId xmlns:a16="http://schemas.microsoft.com/office/drawing/2014/main" id="{FB19ED91-4588-42BF-A6C5-E0B561D2D2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1" name="グループ化 180">
                    <a:extLst>
                      <a:ext uri="{FF2B5EF4-FFF2-40B4-BE49-F238E27FC236}">
                        <a16:creationId xmlns:a16="http://schemas.microsoft.com/office/drawing/2014/main" id="{0D28EA36-B2CE-49CF-AD12-A3300EB62A3A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90" name="台形 189">
                      <a:extLst>
                        <a:ext uri="{FF2B5EF4-FFF2-40B4-BE49-F238E27FC236}">
                          <a16:creationId xmlns:a16="http://schemas.microsoft.com/office/drawing/2014/main" id="{1EF33A11-C03C-4AB7-8526-D9383BBCB266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91" name="フリーフォーム: 図形 190">
                      <a:extLst>
                        <a:ext uri="{FF2B5EF4-FFF2-40B4-BE49-F238E27FC236}">
                          <a16:creationId xmlns:a16="http://schemas.microsoft.com/office/drawing/2014/main" id="{A3F93F1F-F399-499C-B412-C472C95640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82" name="楕円 181">
                    <a:extLst>
                      <a:ext uri="{FF2B5EF4-FFF2-40B4-BE49-F238E27FC236}">
                        <a16:creationId xmlns:a16="http://schemas.microsoft.com/office/drawing/2014/main" id="{9805CF81-7666-4184-A7AB-0437EE35B0BD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FDEDC274-06A7-42D3-93CD-43DE5D468872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4" name="正方形/長方形 183">
                    <a:extLst>
                      <a:ext uri="{FF2B5EF4-FFF2-40B4-BE49-F238E27FC236}">
                        <a16:creationId xmlns:a16="http://schemas.microsoft.com/office/drawing/2014/main" id="{783DAE8A-F27D-462D-B030-9E2D55F78EAE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5" name="四角形: 上の 2 つの角を丸める 184">
                    <a:extLst>
                      <a:ext uri="{FF2B5EF4-FFF2-40B4-BE49-F238E27FC236}">
                        <a16:creationId xmlns:a16="http://schemas.microsoft.com/office/drawing/2014/main" id="{2C9FF7D5-C788-4E5A-8455-6383EF44BB57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6" name="四角形: 上の 2 つの角を丸める 185">
                    <a:extLst>
                      <a:ext uri="{FF2B5EF4-FFF2-40B4-BE49-F238E27FC236}">
                        <a16:creationId xmlns:a16="http://schemas.microsoft.com/office/drawing/2014/main" id="{F2600883-B70E-4A34-A7B1-5AEFA3553988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87" name="グループ化 186">
                    <a:extLst>
                      <a:ext uri="{FF2B5EF4-FFF2-40B4-BE49-F238E27FC236}">
                        <a16:creationId xmlns:a16="http://schemas.microsoft.com/office/drawing/2014/main" id="{0356F945-40ED-4083-8186-BC7AC19AF3BD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88" name="フリーフォーム: 図形 187">
                      <a:extLst>
                        <a:ext uri="{FF2B5EF4-FFF2-40B4-BE49-F238E27FC236}">
                          <a16:creationId xmlns:a16="http://schemas.microsoft.com/office/drawing/2014/main" id="{43D3BD7E-9D16-4A09-804E-75B59C4CA9F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9" name="四角形: 上の 2 つの角を丸める 188">
                      <a:extLst>
                        <a:ext uri="{FF2B5EF4-FFF2-40B4-BE49-F238E27FC236}">
                          <a16:creationId xmlns:a16="http://schemas.microsoft.com/office/drawing/2014/main" id="{FAC8781A-31D6-4EC2-8508-861A500F87E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AB2AE25D-2572-42BC-B612-A47211636094}"/>
                    </a:ext>
                  </a:extLst>
                </p:cNvPr>
                <p:cNvGrpSpPr/>
                <p:nvPr/>
              </p:nvGrpSpPr>
              <p:grpSpPr>
                <a:xfrm>
                  <a:off x="5249977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87481C0F-871D-4532-9A83-FB7FF1FC96C7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78" name="台形 177">
                      <a:extLst>
                        <a:ext uri="{FF2B5EF4-FFF2-40B4-BE49-F238E27FC236}">
                          <a16:creationId xmlns:a16="http://schemas.microsoft.com/office/drawing/2014/main" id="{C9C5F38F-421D-4CB5-B8F5-EEDA93506DA2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9" name="フリーフォーム: 図形 178">
                      <a:extLst>
                        <a:ext uri="{FF2B5EF4-FFF2-40B4-BE49-F238E27FC236}">
                          <a16:creationId xmlns:a16="http://schemas.microsoft.com/office/drawing/2014/main" id="{0A78AFFE-E3E4-4A3D-9D63-DC6A71B98E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963FBD2B-71E2-442E-B865-842A078825A7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76" name="台形 175">
                      <a:extLst>
                        <a:ext uri="{FF2B5EF4-FFF2-40B4-BE49-F238E27FC236}">
                          <a16:creationId xmlns:a16="http://schemas.microsoft.com/office/drawing/2014/main" id="{7D67E3B9-D355-49E6-B1A5-28C072442616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7" name="フリーフォーム: 図形 176">
                      <a:extLst>
                        <a:ext uri="{FF2B5EF4-FFF2-40B4-BE49-F238E27FC236}">
                          <a16:creationId xmlns:a16="http://schemas.microsoft.com/office/drawing/2014/main" id="{811879B8-3B93-4BF3-B57B-1DBCF5C89D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A7DF6735-8085-4CED-A8E9-57F92C81DB26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21EAB584-C3BC-48FB-8ADE-E80478EB0C8A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0" name="正方形/長方形 129">
                    <a:extLst>
                      <a:ext uri="{FF2B5EF4-FFF2-40B4-BE49-F238E27FC236}">
                        <a16:creationId xmlns:a16="http://schemas.microsoft.com/office/drawing/2014/main" id="{20EECC90-B05D-4F9B-9D46-174987CCF58E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1" name="四角形: 上の 2 つの角を丸める 170">
                    <a:extLst>
                      <a:ext uri="{FF2B5EF4-FFF2-40B4-BE49-F238E27FC236}">
                        <a16:creationId xmlns:a16="http://schemas.microsoft.com/office/drawing/2014/main" id="{C153458C-2939-4BB6-8383-D7D282F2316B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2" name="四角形: 上の 2 つの角を丸める 171">
                    <a:extLst>
                      <a:ext uri="{FF2B5EF4-FFF2-40B4-BE49-F238E27FC236}">
                        <a16:creationId xmlns:a16="http://schemas.microsoft.com/office/drawing/2014/main" id="{79B74859-B025-4B37-92A9-4665219548CE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73" name="グループ化 172">
                    <a:extLst>
                      <a:ext uri="{FF2B5EF4-FFF2-40B4-BE49-F238E27FC236}">
                        <a16:creationId xmlns:a16="http://schemas.microsoft.com/office/drawing/2014/main" id="{46C6B17F-05E8-44B2-871F-A8ADC65DF6D3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74" name="フリーフォーム: 図形 173">
                      <a:extLst>
                        <a:ext uri="{FF2B5EF4-FFF2-40B4-BE49-F238E27FC236}">
                          <a16:creationId xmlns:a16="http://schemas.microsoft.com/office/drawing/2014/main" id="{6781F07D-DB13-4112-88BE-4FB2AB37CA7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5" name="四角形: 上の 2 つの角を丸める 174">
                      <a:extLst>
                        <a:ext uri="{FF2B5EF4-FFF2-40B4-BE49-F238E27FC236}">
                          <a16:creationId xmlns:a16="http://schemas.microsoft.com/office/drawing/2014/main" id="{B57546C1-5B84-4E23-87AD-0B416BD1BB7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D09EA003-BE7B-4692-B69A-B5FEA09C9017}"/>
                    </a:ext>
                  </a:extLst>
                </p:cNvPr>
                <p:cNvGrpSpPr/>
                <p:nvPr/>
              </p:nvGrpSpPr>
              <p:grpSpPr>
                <a:xfrm>
                  <a:off x="5509057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12" name="グループ化 111">
                    <a:extLst>
                      <a:ext uri="{FF2B5EF4-FFF2-40B4-BE49-F238E27FC236}">
                        <a16:creationId xmlns:a16="http://schemas.microsoft.com/office/drawing/2014/main" id="{05A7857D-A460-404C-B458-BFA97ADDF0EA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24" name="台形 123">
                      <a:extLst>
                        <a:ext uri="{FF2B5EF4-FFF2-40B4-BE49-F238E27FC236}">
                          <a16:creationId xmlns:a16="http://schemas.microsoft.com/office/drawing/2014/main" id="{DD969DD5-F7E0-4B97-9FD6-05CC51E89721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2628E10A-4EC9-43DB-8D7E-9DFED44723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3" name="グループ化 112">
                    <a:extLst>
                      <a:ext uri="{FF2B5EF4-FFF2-40B4-BE49-F238E27FC236}">
                        <a16:creationId xmlns:a16="http://schemas.microsoft.com/office/drawing/2014/main" id="{E2BFAE8A-BFA7-4785-836C-2DA6DA67C953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22" name="台形 121">
                      <a:extLst>
                        <a:ext uri="{FF2B5EF4-FFF2-40B4-BE49-F238E27FC236}">
                          <a16:creationId xmlns:a16="http://schemas.microsoft.com/office/drawing/2014/main" id="{BE2D2368-D3DF-4837-9EC5-15943DEA8CFF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3" name="フリーフォーム: 図形 122">
                      <a:extLst>
                        <a:ext uri="{FF2B5EF4-FFF2-40B4-BE49-F238E27FC236}">
                          <a16:creationId xmlns:a16="http://schemas.microsoft.com/office/drawing/2014/main" id="{F9ADE431-2046-493C-B476-F8A0470ED2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36643362-B0DE-410B-81AF-5D34F4E124FE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E04B21FC-D67B-415C-9C74-2E71D8B05AD1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" name="正方形/長方形 115">
                    <a:extLst>
                      <a:ext uri="{FF2B5EF4-FFF2-40B4-BE49-F238E27FC236}">
                        <a16:creationId xmlns:a16="http://schemas.microsoft.com/office/drawing/2014/main" id="{25C0130B-8F9C-4BA3-8B64-5602B0F20A2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" name="四角形: 上の 2 つの角を丸める 116">
                    <a:extLst>
                      <a:ext uri="{FF2B5EF4-FFF2-40B4-BE49-F238E27FC236}">
                        <a16:creationId xmlns:a16="http://schemas.microsoft.com/office/drawing/2014/main" id="{A3284F13-D1C6-4EF6-9801-24C70FE328C7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" name="四角形: 上の 2 つの角を丸める 117">
                    <a:extLst>
                      <a:ext uri="{FF2B5EF4-FFF2-40B4-BE49-F238E27FC236}">
                        <a16:creationId xmlns:a16="http://schemas.microsoft.com/office/drawing/2014/main" id="{0C59AE17-82FF-4C8C-853E-8C606095EAAC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19" name="グループ化 118">
                    <a:extLst>
                      <a:ext uri="{FF2B5EF4-FFF2-40B4-BE49-F238E27FC236}">
                        <a16:creationId xmlns:a16="http://schemas.microsoft.com/office/drawing/2014/main" id="{4E780292-D9D9-4A9C-85D2-500C3951688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BA1B0EC5-35CB-4F82-A491-6FD6FFA2725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1" name="四角形: 上の 2 つの角を丸める 120">
                      <a:extLst>
                        <a:ext uri="{FF2B5EF4-FFF2-40B4-BE49-F238E27FC236}">
                          <a16:creationId xmlns:a16="http://schemas.microsoft.com/office/drawing/2014/main" id="{C553D1F0-A511-456C-AC30-3AD2C214943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691" name="グループ化 690">
            <a:extLst>
              <a:ext uri="{FF2B5EF4-FFF2-40B4-BE49-F238E27FC236}">
                <a16:creationId xmlns:a16="http://schemas.microsoft.com/office/drawing/2014/main" id="{E26D58A4-4283-428F-8682-B23FC2C3FE5D}"/>
              </a:ext>
            </a:extLst>
          </p:cNvPr>
          <p:cNvGrpSpPr/>
          <p:nvPr/>
        </p:nvGrpSpPr>
        <p:grpSpPr>
          <a:xfrm>
            <a:off x="4202624" y="708083"/>
            <a:ext cx="1759175" cy="1274833"/>
            <a:chOff x="552213" y="1356359"/>
            <a:chExt cx="5719047" cy="4144460"/>
          </a:xfrm>
        </p:grpSpPr>
        <p:sp>
          <p:nvSpPr>
            <p:cNvPr id="692" name="楕円 691">
              <a:extLst>
                <a:ext uri="{FF2B5EF4-FFF2-40B4-BE49-F238E27FC236}">
                  <a16:creationId xmlns:a16="http://schemas.microsoft.com/office/drawing/2014/main" id="{D12630A6-89E4-48E4-8D1F-8BADB344611A}"/>
                </a:ext>
              </a:extLst>
            </p:cNvPr>
            <p:cNvSpPr/>
            <p:nvPr/>
          </p:nvSpPr>
          <p:spPr>
            <a:xfrm>
              <a:off x="552213" y="1356359"/>
              <a:ext cx="5719047" cy="4144459"/>
            </a:xfrm>
            <a:prstGeom prst="ellipse">
              <a:avLst/>
            </a:prstGeom>
            <a:gradFill>
              <a:gsLst>
                <a:gs pos="50000">
                  <a:srgbClr val="0070C0"/>
                </a:gs>
                <a:gs pos="0">
                  <a:srgbClr val="002060"/>
                </a:gs>
                <a:gs pos="100000">
                  <a:srgbClr val="CCECFF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3" name="フリーフォーム: 図形 692">
              <a:extLst>
                <a:ext uri="{FF2B5EF4-FFF2-40B4-BE49-F238E27FC236}">
                  <a16:creationId xmlns:a16="http://schemas.microsoft.com/office/drawing/2014/main" id="{2EBAF812-C41C-401A-8B0C-EEBB0BE50971}"/>
                </a:ext>
              </a:extLst>
            </p:cNvPr>
            <p:cNvSpPr/>
            <p:nvPr/>
          </p:nvSpPr>
          <p:spPr>
            <a:xfrm>
              <a:off x="703653" y="1356359"/>
              <a:ext cx="5085356" cy="1412510"/>
            </a:xfrm>
            <a:custGeom>
              <a:avLst/>
              <a:gdLst>
                <a:gd name="connsiteX0" fmla="*/ 2708994 w 5085356"/>
                <a:gd name="connsiteY0" fmla="*/ 0 h 1412510"/>
                <a:gd name="connsiteX1" fmla="*/ 5080156 w 5085356"/>
                <a:gd name="connsiteY1" fmla="*/ 913627 h 1412510"/>
                <a:gd name="connsiteX2" fmla="*/ 5085356 w 5085356"/>
                <a:gd name="connsiteY2" fmla="*/ 919829 h 1412510"/>
                <a:gd name="connsiteX3" fmla="*/ 5083223 w 5085356"/>
                <a:gd name="connsiteY3" fmla="*/ 920611 h 1412510"/>
                <a:gd name="connsiteX4" fmla="*/ 4533491 w 5085356"/>
                <a:gd name="connsiteY4" fmla="*/ 895135 h 1412510"/>
                <a:gd name="connsiteX5" fmla="*/ 3170517 w 5085356"/>
                <a:gd name="connsiteY5" fmla="*/ 852003 h 1412510"/>
                <a:gd name="connsiteX6" fmla="*/ 2773702 w 5085356"/>
                <a:gd name="connsiteY6" fmla="*/ 981399 h 1412510"/>
                <a:gd name="connsiteX7" fmla="*/ 13157 w 5085356"/>
                <a:gd name="connsiteY7" fmla="*/ 1411702 h 1412510"/>
                <a:gd name="connsiteX8" fmla="*/ 0 w 5085356"/>
                <a:gd name="connsiteY8" fmla="*/ 1412510 h 1412510"/>
                <a:gd name="connsiteX9" fmla="*/ 74186 w 5085356"/>
                <a:gd name="connsiteY9" fmla="*/ 1265625 h 1412510"/>
                <a:gd name="connsiteX10" fmla="*/ 2708994 w 5085356"/>
                <a:gd name="connsiteY10" fmla="*/ 0 h 141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85356" h="1412510">
                  <a:moveTo>
                    <a:pt x="2708994" y="0"/>
                  </a:moveTo>
                  <a:cubicBezTo>
                    <a:pt x="3696039" y="0"/>
                    <a:pt x="4566279" y="362410"/>
                    <a:pt x="5080156" y="913627"/>
                  </a:cubicBezTo>
                  <a:lnTo>
                    <a:pt x="5085356" y="919829"/>
                  </a:lnTo>
                  <a:lnTo>
                    <a:pt x="5083223" y="920611"/>
                  </a:lnTo>
                  <a:cubicBezTo>
                    <a:pt x="4983682" y="939616"/>
                    <a:pt x="4780422" y="898370"/>
                    <a:pt x="4533491" y="895135"/>
                  </a:cubicBezTo>
                  <a:cubicBezTo>
                    <a:pt x="4204250" y="890822"/>
                    <a:pt x="3463815" y="837626"/>
                    <a:pt x="3170517" y="852003"/>
                  </a:cubicBezTo>
                  <a:cubicBezTo>
                    <a:pt x="2877219" y="866380"/>
                    <a:pt x="3343045" y="886508"/>
                    <a:pt x="2773702" y="981399"/>
                  </a:cubicBezTo>
                  <a:cubicBezTo>
                    <a:pt x="2275527" y="1064429"/>
                    <a:pt x="743731" y="1353302"/>
                    <a:pt x="13157" y="1411702"/>
                  </a:cubicBezTo>
                  <a:lnTo>
                    <a:pt x="0" y="1412510"/>
                  </a:lnTo>
                  <a:lnTo>
                    <a:pt x="74186" y="1265625"/>
                  </a:lnTo>
                  <a:cubicBezTo>
                    <a:pt x="508285" y="521870"/>
                    <a:pt x="1524541" y="0"/>
                    <a:pt x="2708994" y="0"/>
                  </a:cubicBezTo>
                  <a:close/>
                </a:path>
              </a:pathLst>
            </a:custGeom>
            <a:gradFill>
              <a:gsLst>
                <a:gs pos="1000">
                  <a:srgbClr val="00B0F0"/>
                </a:gs>
                <a:gs pos="100000">
                  <a:srgbClr val="CCECFF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22BEC8F5-328C-4DCB-B506-4ADF2209D468}"/>
                </a:ext>
              </a:extLst>
            </p:cNvPr>
            <p:cNvSpPr/>
            <p:nvPr/>
          </p:nvSpPr>
          <p:spPr>
            <a:xfrm>
              <a:off x="4116643" y="2072481"/>
              <a:ext cx="1689461" cy="225183"/>
            </a:xfrm>
            <a:custGeom>
              <a:avLst/>
              <a:gdLst>
                <a:gd name="connsiteX0" fmla="*/ 181038 w 1689461"/>
                <a:gd name="connsiteY0" fmla="*/ 159 h 225183"/>
                <a:gd name="connsiteX1" fmla="*/ 501078 w 1689461"/>
                <a:gd name="connsiteY1" fmla="*/ 68739 h 225183"/>
                <a:gd name="connsiteX2" fmla="*/ 645858 w 1689461"/>
                <a:gd name="connsiteY2" fmla="*/ 38259 h 225183"/>
                <a:gd name="connsiteX3" fmla="*/ 874458 w 1689461"/>
                <a:gd name="connsiteY3" fmla="*/ 7779 h 225183"/>
                <a:gd name="connsiteX4" fmla="*/ 1049718 w 1689461"/>
                <a:gd name="connsiteY4" fmla="*/ 76359 h 225183"/>
                <a:gd name="connsiteX5" fmla="*/ 1263078 w 1689461"/>
                <a:gd name="connsiteY5" fmla="*/ 68739 h 225183"/>
                <a:gd name="connsiteX6" fmla="*/ 1537398 w 1689461"/>
                <a:gd name="connsiteY6" fmla="*/ 137319 h 225183"/>
                <a:gd name="connsiteX7" fmla="*/ 1610562 w 1689461"/>
                <a:gd name="connsiteY7" fmla="*/ 149702 h 225183"/>
                <a:gd name="connsiteX8" fmla="*/ 1618137 w 1689461"/>
                <a:gd name="connsiteY8" fmla="*/ 150872 h 225183"/>
                <a:gd name="connsiteX9" fmla="*/ 1666257 w 1689461"/>
                <a:gd name="connsiteY9" fmla="*/ 197505 h 225183"/>
                <a:gd name="connsiteX10" fmla="*/ 1689461 w 1689461"/>
                <a:gd name="connsiteY10" fmla="*/ 225183 h 225183"/>
                <a:gd name="connsiteX11" fmla="*/ 1590738 w 1689461"/>
                <a:gd name="connsiteY11" fmla="*/ 221139 h 225183"/>
                <a:gd name="connsiteX12" fmla="*/ 1179258 w 1689461"/>
                <a:gd name="connsiteY12" fmla="*/ 167799 h 225183"/>
                <a:gd name="connsiteX13" fmla="*/ 859218 w 1689461"/>
                <a:gd name="connsiteY13" fmla="*/ 167799 h 225183"/>
                <a:gd name="connsiteX14" fmla="*/ 36258 w 1689461"/>
                <a:gd name="connsiteY14" fmla="*/ 91599 h 225183"/>
                <a:gd name="connsiteX15" fmla="*/ 181038 w 1689461"/>
                <a:gd name="connsiteY15" fmla="*/ 159 h 225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89461" h="225183">
                  <a:moveTo>
                    <a:pt x="181038" y="159"/>
                  </a:moveTo>
                  <a:cubicBezTo>
                    <a:pt x="258508" y="-3651"/>
                    <a:pt x="423608" y="62389"/>
                    <a:pt x="501078" y="68739"/>
                  </a:cubicBezTo>
                  <a:cubicBezTo>
                    <a:pt x="578548" y="75089"/>
                    <a:pt x="583628" y="48419"/>
                    <a:pt x="645858" y="38259"/>
                  </a:cubicBezTo>
                  <a:cubicBezTo>
                    <a:pt x="708088" y="28099"/>
                    <a:pt x="807148" y="1429"/>
                    <a:pt x="874458" y="7779"/>
                  </a:cubicBezTo>
                  <a:cubicBezTo>
                    <a:pt x="941768" y="14129"/>
                    <a:pt x="984948" y="66199"/>
                    <a:pt x="1049718" y="76359"/>
                  </a:cubicBezTo>
                  <a:cubicBezTo>
                    <a:pt x="1114488" y="86519"/>
                    <a:pt x="1181798" y="58579"/>
                    <a:pt x="1263078" y="68739"/>
                  </a:cubicBezTo>
                  <a:cubicBezTo>
                    <a:pt x="1344358" y="78899"/>
                    <a:pt x="1437068" y="123349"/>
                    <a:pt x="1537398" y="137319"/>
                  </a:cubicBezTo>
                  <a:cubicBezTo>
                    <a:pt x="1562481" y="140812"/>
                    <a:pt x="1586452" y="145336"/>
                    <a:pt x="1610562" y="149702"/>
                  </a:cubicBezTo>
                  <a:lnTo>
                    <a:pt x="1618137" y="150872"/>
                  </a:lnTo>
                  <a:lnTo>
                    <a:pt x="1666257" y="197505"/>
                  </a:lnTo>
                  <a:lnTo>
                    <a:pt x="1689461" y="225183"/>
                  </a:lnTo>
                  <a:lnTo>
                    <a:pt x="1590738" y="221139"/>
                  </a:lnTo>
                  <a:cubicBezTo>
                    <a:pt x="1456118" y="212249"/>
                    <a:pt x="1301178" y="176689"/>
                    <a:pt x="1179258" y="167799"/>
                  </a:cubicBezTo>
                  <a:cubicBezTo>
                    <a:pt x="1057338" y="158909"/>
                    <a:pt x="1049718" y="180499"/>
                    <a:pt x="859218" y="167799"/>
                  </a:cubicBezTo>
                  <a:cubicBezTo>
                    <a:pt x="668718" y="155099"/>
                    <a:pt x="149288" y="119539"/>
                    <a:pt x="36258" y="91599"/>
                  </a:cubicBezTo>
                  <a:cubicBezTo>
                    <a:pt x="-76772" y="63659"/>
                    <a:pt x="103568" y="3969"/>
                    <a:pt x="181038" y="159"/>
                  </a:cubicBezTo>
                  <a:close/>
                </a:path>
              </a:pathLst>
            </a:custGeom>
            <a:solidFill>
              <a:srgbClr val="70AD47">
                <a:lumMod val="50000"/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95D48499-159A-465A-8745-1F907B3DE5DC}"/>
                </a:ext>
              </a:extLst>
            </p:cNvPr>
            <p:cNvSpPr/>
            <p:nvPr/>
          </p:nvSpPr>
          <p:spPr>
            <a:xfrm>
              <a:off x="2910479" y="2026903"/>
              <a:ext cx="2761756" cy="365933"/>
            </a:xfrm>
            <a:custGeom>
              <a:avLst/>
              <a:gdLst>
                <a:gd name="connsiteX0" fmla="*/ 2690221 w 2761756"/>
                <a:gd name="connsiteY0" fmla="*/ 342917 h 365933"/>
                <a:gd name="connsiteX1" fmla="*/ 1859641 w 2761756"/>
                <a:gd name="connsiteY1" fmla="*/ 365777 h 365933"/>
                <a:gd name="connsiteX2" fmla="*/ 1280521 w 2761756"/>
                <a:gd name="connsiteY2" fmla="*/ 335297 h 365933"/>
                <a:gd name="connsiteX3" fmla="*/ 914761 w 2761756"/>
                <a:gd name="connsiteY3" fmla="*/ 342917 h 365933"/>
                <a:gd name="connsiteX4" fmla="*/ 503281 w 2761756"/>
                <a:gd name="connsiteY4" fmla="*/ 335297 h 365933"/>
                <a:gd name="connsiteX5" fmla="*/ 190861 w 2761756"/>
                <a:gd name="connsiteY5" fmla="*/ 220997 h 365933"/>
                <a:gd name="connsiteX6" fmla="*/ 361 w 2761756"/>
                <a:gd name="connsiteY6" fmla="*/ 152417 h 365933"/>
                <a:gd name="connsiteX7" fmla="*/ 236581 w 2761756"/>
                <a:gd name="connsiteY7" fmla="*/ 45737 h 365933"/>
                <a:gd name="connsiteX8" fmla="*/ 404221 w 2761756"/>
                <a:gd name="connsiteY8" fmla="*/ 76217 h 365933"/>
                <a:gd name="connsiteX9" fmla="*/ 670921 w 2761756"/>
                <a:gd name="connsiteY9" fmla="*/ 17 h 365933"/>
                <a:gd name="connsiteX10" fmla="*/ 937621 w 2761756"/>
                <a:gd name="connsiteY10" fmla="*/ 83837 h 365933"/>
                <a:gd name="connsiteX11" fmla="*/ 1181461 w 2761756"/>
                <a:gd name="connsiteY11" fmla="*/ 106697 h 365933"/>
                <a:gd name="connsiteX12" fmla="*/ 1440541 w 2761756"/>
                <a:gd name="connsiteY12" fmla="*/ 121937 h 365933"/>
                <a:gd name="connsiteX13" fmla="*/ 1615801 w 2761756"/>
                <a:gd name="connsiteY13" fmla="*/ 182897 h 365933"/>
                <a:gd name="connsiteX14" fmla="*/ 1867261 w 2761756"/>
                <a:gd name="connsiteY14" fmla="*/ 160037 h 365933"/>
                <a:gd name="connsiteX15" fmla="*/ 2179681 w 2761756"/>
                <a:gd name="connsiteY15" fmla="*/ 213377 h 365933"/>
                <a:gd name="connsiteX16" fmla="*/ 2316841 w 2761756"/>
                <a:gd name="connsiteY16" fmla="*/ 190517 h 365933"/>
                <a:gd name="connsiteX17" fmla="*/ 2553061 w 2761756"/>
                <a:gd name="connsiteY17" fmla="*/ 190517 h 365933"/>
                <a:gd name="connsiteX18" fmla="*/ 2697841 w 2761756"/>
                <a:gd name="connsiteY18" fmla="*/ 259097 h 365933"/>
                <a:gd name="connsiteX19" fmla="*/ 2690221 w 2761756"/>
                <a:gd name="connsiteY19" fmla="*/ 342917 h 365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61756" h="365933">
                  <a:moveTo>
                    <a:pt x="2690221" y="342917"/>
                  </a:moveTo>
                  <a:cubicBezTo>
                    <a:pt x="2550521" y="360697"/>
                    <a:pt x="2094591" y="367047"/>
                    <a:pt x="1859641" y="365777"/>
                  </a:cubicBezTo>
                  <a:cubicBezTo>
                    <a:pt x="1624691" y="364507"/>
                    <a:pt x="1438001" y="339107"/>
                    <a:pt x="1280521" y="335297"/>
                  </a:cubicBezTo>
                  <a:cubicBezTo>
                    <a:pt x="1123041" y="331487"/>
                    <a:pt x="1044301" y="342917"/>
                    <a:pt x="914761" y="342917"/>
                  </a:cubicBezTo>
                  <a:cubicBezTo>
                    <a:pt x="785221" y="342917"/>
                    <a:pt x="623931" y="355617"/>
                    <a:pt x="503281" y="335297"/>
                  </a:cubicBezTo>
                  <a:cubicBezTo>
                    <a:pt x="382631" y="314977"/>
                    <a:pt x="190861" y="220997"/>
                    <a:pt x="190861" y="220997"/>
                  </a:cubicBezTo>
                  <a:cubicBezTo>
                    <a:pt x="107041" y="190517"/>
                    <a:pt x="-7259" y="181627"/>
                    <a:pt x="361" y="152417"/>
                  </a:cubicBezTo>
                  <a:cubicBezTo>
                    <a:pt x="7981" y="123207"/>
                    <a:pt x="169271" y="58437"/>
                    <a:pt x="236581" y="45737"/>
                  </a:cubicBezTo>
                  <a:cubicBezTo>
                    <a:pt x="303891" y="33037"/>
                    <a:pt x="331831" y="83837"/>
                    <a:pt x="404221" y="76217"/>
                  </a:cubicBezTo>
                  <a:cubicBezTo>
                    <a:pt x="476611" y="68597"/>
                    <a:pt x="582021" y="-1253"/>
                    <a:pt x="670921" y="17"/>
                  </a:cubicBezTo>
                  <a:cubicBezTo>
                    <a:pt x="759821" y="1287"/>
                    <a:pt x="852531" y="66057"/>
                    <a:pt x="937621" y="83837"/>
                  </a:cubicBezTo>
                  <a:cubicBezTo>
                    <a:pt x="1022711" y="101617"/>
                    <a:pt x="1097641" y="100347"/>
                    <a:pt x="1181461" y="106697"/>
                  </a:cubicBezTo>
                  <a:cubicBezTo>
                    <a:pt x="1265281" y="113047"/>
                    <a:pt x="1368151" y="109237"/>
                    <a:pt x="1440541" y="121937"/>
                  </a:cubicBezTo>
                  <a:cubicBezTo>
                    <a:pt x="1512931" y="134637"/>
                    <a:pt x="1544681" y="176547"/>
                    <a:pt x="1615801" y="182897"/>
                  </a:cubicBezTo>
                  <a:cubicBezTo>
                    <a:pt x="1686921" y="189247"/>
                    <a:pt x="1773281" y="154957"/>
                    <a:pt x="1867261" y="160037"/>
                  </a:cubicBezTo>
                  <a:cubicBezTo>
                    <a:pt x="1961241" y="165117"/>
                    <a:pt x="2104751" y="208297"/>
                    <a:pt x="2179681" y="213377"/>
                  </a:cubicBezTo>
                  <a:cubicBezTo>
                    <a:pt x="2254611" y="218457"/>
                    <a:pt x="2254611" y="194327"/>
                    <a:pt x="2316841" y="190517"/>
                  </a:cubicBezTo>
                  <a:cubicBezTo>
                    <a:pt x="2379071" y="186707"/>
                    <a:pt x="2489561" y="179087"/>
                    <a:pt x="2553061" y="190517"/>
                  </a:cubicBezTo>
                  <a:cubicBezTo>
                    <a:pt x="2616561" y="201947"/>
                    <a:pt x="2668631" y="231157"/>
                    <a:pt x="2697841" y="259097"/>
                  </a:cubicBezTo>
                  <a:cubicBezTo>
                    <a:pt x="2727051" y="287037"/>
                    <a:pt x="2829921" y="325137"/>
                    <a:pt x="2690221" y="342917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C73EF5AF-B311-4A7C-9E25-EB2C66AEE5CE}"/>
                </a:ext>
              </a:extLst>
            </p:cNvPr>
            <p:cNvSpPr/>
            <p:nvPr/>
          </p:nvSpPr>
          <p:spPr>
            <a:xfrm>
              <a:off x="4146006" y="2373843"/>
              <a:ext cx="1106382" cy="137434"/>
            </a:xfrm>
            <a:custGeom>
              <a:avLst/>
              <a:gdLst>
                <a:gd name="connsiteX0" fmla="*/ 52138 w 1106382"/>
                <a:gd name="connsiteY0" fmla="*/ 131232 h 137434"/>
                <a:gd name="connsiteX1" fmla="*/ 340269 w 1106382"/>
                <a:gd name="connsiteY1" fmla="*/ 126470 h 137434"/>
                <a:gd name="connsiteX2" fmla="*/ 559344 w 1106382"/>
                <a:gd name="connsiteY2" fmla="*/ 107420 h 137434"/>
                <a:gd name="connsiteX3" fmla="*/ 826044 w 1106382"/>
                <a:gd name="connsiteY3" fmla="*/ 116945 h 137434"/>
                <a:gd name="connsiteX4" fmla="*/ 1047500 w 1106382"/>
                <a:gd name="connsiteY4" fmla="*/ 93132 h 137434"/>
                <a:gd name="connsiteX5" fmla="*/ 1099888 w 1106382"/>
                <a:gd name="connsiteY5" fmla="*/ 69320 h 137434"/>
                <a:gd name="connsiteX6" fmla="*/ 930819 w 1106382"/>
                <a:gd name="connsiteY6" fmla="*/ 263 h 137434"/>
                <a:gd name="connsiteX7" fmla="*/ 818900 w 1106382"/>
                <a:gd name="connsiteY7" fmla="*/ 45507 h 137434"/>
                <a:gd name="connsiteX8" fmla="*/ 654594 w 1106382"/>
                <a:gd name="connsiteY8" fmla="*/ 43126 h 137434"/>
                <a:gd name="connsiteX9" fmla="*/ 549819 w 1106382"/>
                <a:gd name="connsiteY9" fmla="*/ 52651 h 137434"/>
                <a:gd name="connsiteX10" fmla="*/ 302169 w 1106382"/>
                <a:gd name="connsiteY10" fmla="*/ 43126 h 137434"/>
                <a:gd name="connsiteX11" fmla="*/ 278357 w 1106382"/>
                <a:gd name="connsiteY11" fmla="*/ 43126 h 137434"/>
                <a:gd name="connsiteX12" fmla="*/ 147388 w 1106382"/>
                <a:gd name="connsiteY12" fmla="*/ 33601 h 137434"/>
                <a:gd name="connsiteX13" fmla="*/ 4513 w 1106382"/>
                <a:gd name="connsiteY13" fmla="*/ 38363 h 137434"/>
                <a:gd name="connsiteX14" fmla="*/ 52138 w 1106382"/>
                <a:gd name="connsiteY14" fmla="*/ 131232 h 13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06382" h="137434">
                  <a:moveTo>
                    <a:pt x="52138" y="131232"/>
                  </a:moveTo>
                  <a:cubicBezTo>
                    <a:pt x="108097" y="145916"/>
                    <a:pt x="255735" y="130439"/>
                    <a:pt x="340269" y="126470"/>
                  </a:cubicBezTo>
                  <a:cubicBezTo>
                    <a:pt x="424803" y="122501"/>
                    <a:pt x="478382" y="109007"/>
                    <a:pt x="559344" y="107420"/>
                  </a:cubicBezTo>
                  <a:cubicBezTo>
                    <a:pt x="640306" y="105833"/>
                    <a:pt x="744685" y="119326"/>
                    <a:pt x="826044" y="116945"/>
                  </a:cubicBezTo>
                  <a:cubicBezTo>
                    <a:pt x="907403" y="114564"/>
                    <a:pt x="1001859" y="101069"/>
                    <a:pt x="1047500" y="93132"/>
                  </a:cubicBezTo>
                  <a:cubicBezTo>
                    <a:pt x="1093141" y="85195"/>
                    <a:pt x="1119335" y="84798"/>
                    <a:pt x="1099888" y="69320"/>
                  </a:cubicBezTo>
                  <a:cubicBezTo>
                    <a:pt x="1080441" y="53842"/>
                    <a:pt x="977650" y="4232"/>
                    <a:pt x="930819" y="263"/>
                  </a:cubicBezTo>
                  <a:cubicBezTo>
                    <a:pt x="883988" y="-3706"/>
                    <a:pt x="864937" y="38363"/>
                    <a:pt x="818900" y="45507"/>
                  </a:cubicBezTo>
                  <a:cubicBezTo>
                    <a:pt x="772863" y="52651"/>
                    <a:pt x="699441" y="41935"/>
                    <a:pt x="654594" y="43126"/>
                  </a:cubicBezTo>
                  <a:cubicBezTo>
                    <a:pt x="609747" y="44317"/>
                    <a:pt x="608556" y="52651"/>
                    <a:pt x="549819" y="52651"/>
                  </a:cubicBezTo>
                  <a:cubicBezTo>
                    <a:pt x="491082" y="52651"/>
                    <a:pt x="347413" y="44713"/>
                    <a:pt x="302169" y="43126"/>
                  </a:cubicBezTo>
                  <a:cubicBezTo>
                    <a:pt x="256925" y="41539"/>
                    <a:pt x="304154" y="44713"/>
                    <a:pt x="278357" y="43126"/>
                  </a:cubicBezTo>
                  <a:cubicBezTo>
                    <a:pt x="252560" y="41539"/>
                    <a:pt x="193029" y="34395"/>
                    <a:pt x="147388" y="33601"/>
                  </a:cubicBezTo>
                  <a:cubicBezTo>
                    <a:pt x="101747" y="32807"/>
                    <a:pt x="14038" y="20900"/>
                    <a:pt x="4513" y="38363"/>
                  </a:cubicBezTo>
                  <a:cubicBezTo>
                    <a:pt x="-5012" y="55825"/>
                    <a:pt x="-3821" y="116548"/>
                    <a:pt x="52138" y="131232"/>
                  </a:cubicBezTo>
                  <a:close/>
                </a:path>
              </a:pathLst>
            </a:custGeom>
            <a:pattFill prst="smCheck">
              <a:fgClr>
                <a:sysClr val="window" lastClr="FFFFFF">
                  <a:lumMod val="6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727EDCC1-3BCB-4101-8D8D-594FCF13B2D2}"/>
                </a:ext>
              </a:extLst>
            </p:cNvPr>
            <p:cNvSpPr/>
            <p:nvPr/>
          </p:nvSpPr>
          <p:spPr>
            <a:xfrm>
              <a:off x="640805" y="1721491"/>
              <a:ext cx="3749715" cy="1209322"/>
            </a:xfrm>
            <a:custGeom>
              <a:avLst/>
              <a:gdLst>
                <a:gd name="connsiteX0" fmla="*/ 1524106 w 3749715"/>
                <a:gd name="connsiteY0" fmla="*/ 11 h 1209322"/>
                <a:gd name="connsiteX1" fmla="*/ 1623255 w 3749715"/>
                <a:gd name="connsiteY1" fmla="*/ 8249 h 1209322"/>
                <a:gd name="connsiteX2" fmla="*/ 2263335 w 3749715"/>
                <a:gd name="connsiteY2" fmla="*/ 351149 h 1209322"/>
                <a:gd name="connsiteX3" fmla="*/ 3726375 w 3749715"/>
                <a:gd name="connsiteY3" fmla="*/ 800729 h 1209322"/>
                <a:gd name="connsiteX4" fmla="*/ 975555 w 3749715"/>
                <a:gd name="connsiteY4" fmla="*/ 1082669 h 1209322"/>
                <a:gd name="connsiteX5" fmla="*/ 70234 w 3749715"/>
                <a:gd name="connsiteY5" fmla="*/ 1209322 h 1209322"/>
                <a:gd name="connsiteX6" fmla="*/ 0 w 3749715"/>
                <a:gd name="connsiteY6" fmla="*/ 1206115 h 1209322"/>
                <a:gd name="connsiteX7" fmla="*/ 40887 w 3749715"/>
                <a:gd name="connsiteY7" fmla="*/ 1090880 h 1209322"/>
                <a:gd name="connsiteX8" fmla="*/ 952930 w 3749715"/>
                <a:gd name="connsiteY8" fmla="*/ 108065 h 1209322"/>
                <a:gd name="connsiteX9" fmla="*/ 1022310 w 3749715"/>
                <a:gd name="connsiteY9" fmla="*/ 70467 h 1209322"/>
                <a:gd name="connsiteX10" fmla="*/ 1079884 w 3749715"/>
                <a:gd name="connsiteY10" fmla="*/ 62013 h 1209322"/>
                <a:gd name="connsiteX11" fmla="*/ 1524106 w 3749715"/>
                <a:gd name="connsiteY11" fmla="*/ 11 h 1209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49715" h="1209322">
                  <a:moveTo>
                    <a:pt x="1524106" y="11"/>
                  </a:moveTo>
                  <a:cubicBezTo>
                    <a:pt x="1558227" y="193"/>
                    <a:pt x="1591346" y="2693"/>
                    <a:pt x="1623255" y="8249"/>
                  </a:cubicBezTo>
                  <a:cubicBezTo>
                    <a:pt x="1878525" y="52699"/>
                    <a:pt x="1912815" y="219069"/>
                    <a:pt x="2263335" y="351149"/>
                  </a:cubicBezTo>
                  <a:cubicBezTo>
                    <a:pt x="2613855" y="483229"/>
                    <a:pt x="3941005" y="678809"/>
                    <a:pt x="3726375" y="800729"/>
                  </a:cubicBezTo>
                  <a:cubicBezTo>
                    <a:pt x="3511745" y="922649"/>
                    <a:pt x="1633415" y="1030599"/>
                    <a:pt x="975555" y="1082669"/>
                  </a:cubicBezTo>
                  <a:cubicBezTo>
                    <a:pt x="564393" y="1115213"/>
                    <a:pt x="276261" y="1200839"/>
                    <a:pt x="70234" y="1209322"/>
                  </a:cubicBezTo>
                  <a:lnTo>
                    <a:pt x="0" y="1206115"/>
                  </a:lnTo>
                  <a:lnTo>
                    <a:pt x="40887" y="1090880"/>
                  </a:lnTo>
                  <a:cubicBezTo>
                    <a:pt x="207986" y="701554"/>
                    <a:pt x="529249" y="361450"/>
                    <a:pt x="952930" y="108065"/>
                  </a:cubicBezTo>
                  <a:lnTo>
                    <a:pt x="1022310" y="70467"/>
                  </a:lnTo>
                  <a:lnTo>
                    <a:pt x="1079884" y="62013"/>
                  </a:lnTo>
                  <a:cubicBezTo>
                    <a:pt x="1235102" y="35671"/>
                    <a:pt x="1387621" y="-713"/>
                    <a:pt x="1524106" y="11"/>
                  </a:cubicBezTo>
                  <a:close/>
                </a:path>
              </a:pathLst>
            </a:custGeom>
            <a:gradFill>
              <a:gsLst>
                <a:gs pos="100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85C40D06-8632-4E72-9A2F-813DCE08C8AF}"/>
                </a:ext>
              </a:extLst>
            </p:cNvPr>
            <p:cNvSpPr/>
            <p:nvPr/>
          </p:nvSpPr>
          <p:spPr>
            <a:xfrm>
              <a:off x="614602" y="2473062"/>
              <a:ext cx="4049484" cy="525800"/>
            </a:xfrm>
            <a:custGeom>
              <a:avLst/>
              <a:gdLst>
                <a:gd name="connsiteX0" fmla="*/ 2985848 w 4049484"/>
                <a:gd name="connsiteY0" fmla="*/ 263 h 525800"/>
                <a:gd name="connsiteX1" fmla="*/ 3230323 w 4049484"/>
                <a:gd name="connsiteY1" fmla="*/ 25663 h 525800"/>
                <a:gd name="connsiteX2" fmla="*/ 3370023 w 4049484"/>
                <a:gd name="connsiteY2" fmla="*/ 60588 h 525800"/>
                <a:gd name="connsiteX3" fmla="*/ 3493848 w 4049484"/>
                <a:gd name="connsiteY3" fmla="*/ 111388 h 525800"/>
                <a:gd name="connsiteX4" fmla="*/ 3782773 w 4049484"/>
                <a:gd name="connsiteY4" fmla="*/ 152663 h 525800"/>
                <a:gd name="connsiteX5" fmla="*/ 4049473 w 4049484"/>
                <a:gd name="connsiteY5" fmla="*/ 190763 h 525800"/>
                <a:gd name="connsiteX6" fmla="*/ 3792298 w 4049484"/>
                <a:gd name="connsiteY6" fmla="*/ 222513 h 525800"/>
                <a:gd name="connsiteX7" fmla="*/ 3446223 w 4049484"/>
                <a:gd name="connsiteY7" fmla="*/ 289188 h 525800"/>
                <a:gd name="connsiteX8" fmla="*/ 3169998 w 4049484"/>
                <a:gd name="connsiteY8" fmla="*/ 305063 h 525800"/>
                <a:gd name="connsiteX9" fmla="*/ 2877898 w 4049484"/>
                <a:gd name="connsiteY9" fmla="*/ 282838 h 525800"/>
                <a:gd name="connsiteX10" fmla="*/ 2630248 w 4049484"/>
                <a:gd name="connsiteY10" fmla="*/ 298713 h 525800"/>
                <a:gd name="connsiteX11" fmla="*/ 2287348 w 4049484"/>
                <a:gd name="connsiteY11" fmla="*/ 305063 h 525800"/>
                <a:gd name="connsiteX12" fmla="*/ 2030173 w 4049484"/>
                <a:gd name="connsiteY12" fmla="*/ 308238 h 525800"/>
                <a:gd name="connsiteX13" fmla="*/ 1195148 w 4049484"/>
                <a:gd name="connsiteY13" fmla="*/ 352688 h 525800"/>
                <a:gd name="connsiteX14" fmla="*/ 563323 w 4049484"/>
                <a:gd name="connsiteY14" fmla="*/ 435238 h 525800"/>
                <a:gd name="connsiteX15" fmla="*/ 128348 w 4049484"/>
                <a:gd name="connsiteY15" fmla="*/ 511438 h 525800"/>
                <a:gd name="connsiteX16" fmla="*/ 28063 w 4049484"/>
                <a:gd name="connsiteY16" fmla="*/ 523071 h 525800"/>
                <a:gd name="connsiteX17" fmla="*/ 0 w 4049484"/>
                <a:gd name="connsiteY17" fmla="*/ 525800 h 525800"/>
                <a:gd name="connsiteX18" fmla="*/ 66170 w 4049484"/>
                <a:gd name="connsiteY18" fmla="*/ 339309 h 525800"/>
                <a:gd name="connsiteX19" fmla="*/ 99850 w 4049484"/>
                <a:gd name="connsiteY19" fmla="*/ 272624 h 525800"/>
                <a:gd name="connsiteX20" fmla="*/ 118625 w 4049484"/>
                <a:gd name="connsiteY20" fmla="*/ 272122 h 525800"/>
                <a:gd name="connsiteX21" fmla="*/ 395048 w 4049484"/>
                <a:gd name="connsiteY21" fmla="*/ 273313 h 525800"/>
                <a:gd name="connsiteX22" fmla="*/ 677623 w 4049484"/>
                <a:gd name="connsiteY22" fmla="*/ 247913 h 525800"/>
                <a:gd name="connsiteX23" fmla="*/ 836373 w 4049484"/>
                <a:gd name="connsiteY23" fmla="*/ 232038 h 525800"/>
                <a:gd name="connsiteX24" fmla="*/ 1036398 w 4049484"/>
                <a:gd name="connsiteY24" fmla="*/ 228863 h 525800"/>
                <a:gd name="connsiteX25" fmla="*/ 1157048 w 4049484"/>
                <a:gd name="connsiteY25" fmla="*/ 193938 h 525800"/>
                <a:gd name="connsiteX26" fmla="*/ 1414223 w 4049484"/>
                <a:gd name="connsiteY26" fmla="*/ 216163 h 525800"/>
                <a:gd name="connsiteX27" fmla="*/ 1601548 w 4049484"/>
                <a:gd name="connsiteY27" fmla="*/ 228863 h 525800"/>
                <a:gd name="connsiteX28" fmla="*/ 1772998 w 4049484"/>
                <a:gd name="connsiteY28" fmla="*/ 190763 h 525800"/>
                <a:gd name="connsiteX29" fmla="*/ 1979373 w 4049484"/>
                <a:gd name="connsiteY29" fmla="*/ 168538 h 525800"/>
                <a:gd name="connsiteX30" fmla="*/ 2217498 w 4049484"/>
                <a:gd name="connsiteY30" fmla="*/ 159013 h 525800"/>
                <a:gd name="connsiteX31" fmla="*/ 2484198 w 4049484"/>
                <a:gd name="connsiteY31" fmla="*/ 162188 h 525800"/>
                <a:gd name="connsiteX32" fmla="*/ 2785823 w 4049484"/>
                <a:gd name="connsiteY32" fmla="*/ 130438 h 525800"/>
                <a:gd name="connsiteX33" fmla="*/ 2941398 w 4049484"/>
                <a:gd name="connsiteY33" fmla="*/ 79638 h 525800"/>
                <a:gd name="connsiteX34" fmla="*/ 3017598 w 4049484"/>
                <a:gd name="connsiteY34" fmla="*/ 79638 h 525800"/>
                <a:gd name="connsiteX35" fmla="*/ 2979498 w 4049484"/>
                <a:gd name="connsiteY35" fmla="*/ 41538 h 525800"/>
                <a:gd name="connsiteX36" fmla="*/ 2985848 w 4049484"/>
                <a:gd name="connsiteY36" fmla="*/ 263 h 52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049484" h="525800">
                  <a:moveTo>
                    <a:pt x="2985848" y="263"/>
                  </a:moveTo>
                  <a:cubicBezTo>
                    <a:pt x="3027652" y="-2383"/>
                    <a:pt x="3166294" y="15609"/>
                    <a:pt x="3230323" y="25663"/>
                  </a:cubicBezTo>
                  <a:cubicBezTo>
                    <a:pt x="3294352" y="35717"/>
                    <a:pt x="3326102" y="46301"/>
                    <a:pt x="3370023" y="60588"/>
                  </a:cubicBezTo>
                  <a:cubicBezTo>
                    <a:pt x="3413944" y="74875"/>
                    <a:pt x="3425056" y="96042"/>
                    <a:pt x="3493848" y="111388"/>
                  </a:cubicBezTo>
                  <a:cubicBezTo>
                    <a:pt x="3562640" y="126734"/>
                    <a:pt x="3782773" y="152663"/>
                    <a:pt x="3782773" y="152663"/>
                  </a:cubicBezTo>
                  <a:cubicBezTo>
                    <a:pt x="3875377" y="165892"/>
                    <a:pt x="4047886" y="179121"/>
                    <a:pt x="4049473" y="190763"/>
                  </a:cubicBezTo>
                  <a:cubicBezTo>
                    <a:pt x="4051060" y="202405"/>
                    <a:pt x="3892840" y="206109"/>
                    <a:pt x="3792298" y="222513"/>
                  </a:cubicBezTo>
                  <a:cubicBezTo>
                    <a:pt x="3691756" y="238917"/>
                    <a:pt x="3549940" y="275430"/>
                    <a:pt x="3446223" y="289188"/>
                  </a:cubicBezTo>
                  <a:cubicBezTo>
                    <a:pt x="3342506" y="302946"/>
                    <a:pt x="3264719" y="306121"/>
                    <a:pt x="3169998" y="305063"/>
                  </a:cubicBezTo>
                  <a:cubicBezTo>
                    <a:pt x="3075277" y="304005"/>
                    <a:pt x="2967856" y="283896"/>
                    <a:pt x="2877898" y="282838"/>
                  </a:cubicBezTo>
                  <a:cubicBezTo>
                    <a:pt x="2787940" y="281780"/>
                    <a:pt x="2728673" y="295009"/>
                    <a:pt x="2630248" y="298713"/>
                  </a:cubicBezTo>
                  <a:cubicBezTo>
                    <a:pt x="2531823" y="302417"/>
                    <a:pt x="2287348" y="305063"/>
                    <a:pt x="2287348" y="305063"/>
                  </a:cubicBezTo>
                  <a:lnTo>
                    <a:pt x="2030173" y="308238"/>
                  </a:lnTo>
                  <a:cubicBezTo>
                    <a:pt x="1848140" y="316175"/>
                    <a:pt x="1439623" y="331521"/>
                    <a:pt x="1195148" y="352688"/>
                  </a:cubicBezTo>
                  <a:cubicBezTo>
                    <a:pt x="950673" y="373855"/>
                    <a:pt x="741123" y="408780"/>
                    <a:pt x="563323" y="435238"/>
                  </a:cubicBezTo>
                  <a:cubicBezTo>
                    <a:pt x="385523" y="461696"/>
                    <a:pt x="256935" y="497680"/>
                    <a:pt x="128348" y="511438"/>
                  </a:cubicBezTo>
                  <a:cubicBezTo>
                    <a:pt x="96201" y="514878"/>
                    <a:pt x="62004" y="519144"/>
                    <a:pt x="28063" y="523071"/>
                  </a:cubicBezTo>
                  <a:lnTo>
                    <a:pt x="0" y="525800"/>
                  </a:lnTo>
                  <a:lnTo>
                    <a:pt x="66170" y="339309"/>
                  </a:lnTo>
                  <a:lnTo>
                    <a:pt x="99850" y="272624"/>
                  </a:lnTo>
                  <a:lnTo>
                    <a:pt x="118625" y="272122"/>
                  </a:lnTo>
                  <a:cubicBezTo>
                    <a:pt x="220953" y="272651"/>
                    <a:pt x="327580" y="277282"/>
                    <a:pt x="395048" y="273313"/>
                  </a:cubicBezTo>
                  <a:cubicBezTo>
                    <a:pt x="529986" y="265375"/>
                    <a:pt x="677623" y="247913"/>
                    <a:pt x="677623" y="247913"/>
                  </a:cubicBezTo>
                  <a:cubicBezTo>
                    <a:pt x="751177" y="241034"/>
                    <a:pt x="776577" y="235213"/>
                    <a:pt x="836373" y="232038"/>
                  </a:cubicBezTo>
                  <a:cubicBezTo>
                    <a:pt x="896169" y="228863"/>
                    <a:pt x="982952" y="235213"/>
                    <a:pt x="1036398" y="228863"/>
                  </a:cubicBezTo>
                  <a:cubicBezTo>
                    <a:pt x="1089844" y="222513"/>
                    <a:pt x="1094077" y="196055"/>
                    <a:pt x="1157048" y="193938"/>
                  </a:cubicBezTo>
                  <a:cubicBezTo>
                    <a:pt x="1220019" y="191821"/>
                    <a:pt x="1340140" y="210342"/>
                    <a:pt x="1414223" y="216163"/>
                  </a:cubicBezTo>
                  <a:cubicBezTo>
                    <a:pt x="1488306" y="221984"/>
                    <a:pt x="1541752" y="233096"/>
                    <a:pt x="1601548" y="228863"/>
                  </a:cubicBezTo>
                  <a:cubicBezTo>
                    <a:pt x="1661344" y="224630"/>
                    <a:pt x="1710027" y="200817"/>
                    <a:pt x="1772998" y="190763"/>
                  </a:cubicBezTo>
                  <a:cubicBezTo>
                    <a:pt x="1835969" y="180709"/>
                    <a:pt x="1905290" y="173830"/>
                    <a:pt x="1979373" y="168538"/>
                  </a:cubicBezTo>
                  <a:cubicBezTo>
                    <a:pt x="2053456" y="163246"/>
                    <a:pt x="2217498" y="159013"/>
                    <a:pt x="2217498" y="159013"/>
                  </a:cubicBezTo>
                  <a:cubicBezTo>
                    <a:pt x="2301635" y="157955"/>
                    <a:pt x="2389477" y="166950"/>
                    <a:pt x="2484198" y="162188"/>
                  </a:cubicBezTo>
                  <a:cubicBezTo>
                    <a:pt x="2578919" y="157426"/>
                    <a:pt x="2709623" y="144196"/>
                    <a:pt x="2785823" y="130438"/>
                  </a:cubicBezTo>
                  <a:cubicBezTo>
                    <a:pt x="2862023" y="116680"/>
                    <a:pt x="2902769" y="88105"/>
                    <a:pt x="2941398" y="79638"/>
                  </a:cubicBezTo>
                  <a:cubicBezTo>
                    <a:pt x="2980027" y="71171"/>
                    <a:pt x="3011248" y="85988"/>
                    <a:pt x="3017598" y="79638"/>
                  </a:cubicBezTo>
                  <a:cubicBezTo>
                    <a:pt x="3023948" y="73288"/>
                    <a:pt x="2984790" y="54767"/>
                    <a:pt x="2979498" y="41538"/>
                  </a:cubicBezTo>
                  <a:cubicBezTo>
                    <a:pt x="2974206" y="28309"/>
                    <a:pt x="2944044" y="2909"/>
                    <a:pt x="2985848" y="263"/>
                  </a:cubicBezTo>
                  <a:close/>
                </a:path>
              </a:pathLst>
            </a:custGeom>
            <a:pattFill prst="smCheck">
              <a:fgClr>
                <a:sysClr val="window" lastClr="FFFFFF">
                  <a:lumMod val="6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09E08949-9FDD-45E8-8F6E-28BFCD871275}"/>
                </a:ext>
              </a:extLst>
            </p:cNvPr>
            <p:cNvSpPr/>
            <p:nvPr/>
          </p:nvSpPr>
          <p:spPr>
            <a:xfrm>
              <a:off x="2046595" y="5106838"/>
              <a:ext cx="2518891" cy="393981"/>
            </a:xfrm>
            <a:custGeom>
              <a:avLst/>
              <a:gdLst>
                <a:gd name="connsiteX0" fmla="*/ 332769 w 2518891"/>
                <a:gd name="connsiteY0" fmla="*/ 0 h 393981"/>
                <a:gd name="connsiteX1" fmla="*/ 548429 w 2518891"/>
                <a:gd name="connsiteY1" fmla="*/ 86264 h 393981"/>
                <a:gd name="connsiteX2" fmla="*/ 1074640 w 2518891"/>
                <a:gd name="connsiteY2" fmla="*/ 17253 h 393981"/>
                <a:gd name="connsiteX3" fmla="*/ 1704369 w 2518891"/>
                <a:gd name="connsiteY3" fmla="*/ 17253 h 393981"/>
                <a:gd name="connsiteX4" fmla="*/ 2518891 w 2518891"/>
                <a:gd name="connsiteY4" fmla="*/ 215380 h 393981"/>
                <a:gd name="connsiteX5" fmla="*/ 2473760 w 2518891"/>
                <a:gd name="connsiteY5" fmla="*/ 231135 h 393981"/>
                <a:gd name="connsiteX6" fmla="*/ 1360704 w 2518891"/>
                <a:gd name="connsiteY6" fmla="*/ 393981 h 393981"/>
                <a:gd name="connsiteX7" fmla="*/ 247649 w 2518891"/>
                <a:gd name="connsiteY7" fmla="*/ 231135 h 393981"/>
                <a:gd name="connsiteX8" fmla="*/ 0 w 2518891"/>
                <a:gd name="connsiteY8" fmla="*/ 144682 h 393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8891" h="393981">
                  <a:moveTo>
                    <a:pt x="332769" y="0"/>
                  </a:moveTo>
                  <a:lnTo>
                    <a:pt x="548429" y="86264"/>
                  </a:lnTo>
                  <a:lnTo>
                    <a:pt x="1074640" y="17253"/>
                  </a:lnTo>
                  <a:lnTo>
                    <a:pt x="1704369" y="17253"/>
                  </a:lnTo>
                  <a:lnTo>
                    <a:pt x="2518891" y="215380"/>
                  </a:lnTo>
                  <a:lnTo>
                    <a:pt x="2473760" y="231135"/>
                  </a:lnTo>
                  <a:cubicBezTo>
                    <a:pt x="2131651" y="335996"/>
                    <a:pt x="1755522" y="393981"/>
                    <a:pt x="1360704" y="393981"/>
                  </a:cubicBezTo>
                  <a:cubicBezTo>
                    <a:pt x="965887" y="393981"/>
                    <a:pt x="589757" y="335996"/>
                    <a:pt x="247649" y="231135"/>
                  </a:cubicBezTo>
                  <a:lnTo>
                    <a:pt x="0" y="144682"/>
                  </a:lnTo>
                  <a:close/>
                </a:path>
              </a:pathLst>
            </a:custGeom>
            <a:pattFill prst="smCheck">
              <a:fgClr>
                <a:sysClr val="window" lastClr="FFFFFF">
                  <a:lumMod val="6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04AC2747-F682-458D-A613-6557E46668F6}"/>
                </a:ext>
              </a:extLst>
            </p:cNvPr>
            <p:cNvSpPr/>
            <p:nvPr/>
          </p:nvSpPr>
          <p:spPr>
            <a:xfrm>
              <a:off x="2338206" y="2635894"/>
              <a:ext cx="3519598" cy="1966117"/>
            </a:xfrm>
            <a:custGeom>
              <a:avLst/>
              <a:gdLst>
                <a:gd name="connsiteX0" fmla="*/ 1952671 w 3519598"/>
                <a:gd name="connsiteY0" fmla="*/ 21 h 1966117"/>
                <a:gd name="connsiteX1" fmla="*/ 1972747 w 3519598"/>
                <a:gd name="connsiteY1" fmla="*/ 627 h 1966117"/>
                <a:gd name="connsiteX2" fmla="*/ 2239447 w 3519598"/>
                <a:gd name="connsiteY2" fmla="*/ 31107 h 1966117"/>
                <a:gd name="connsiteX3" fmla="*/ 1904167 w 3519598"/>
                <a:gd name="connsiteY3" fmla="*/ 99687 h 1966117"/>
                <a:gd name="connsiteX4" fmla="*/ 1439347 w 3519598"/>
                <a:gd name="connsiteY4" fmla="*/ 191127 h 1966117"/>
                <a:gd name="connsiteX5" fmla="*/ 1096447 w 3519598"/>
                <a:gd name="connsiteY5" fmla="*/ 282567 h 1966117"/>
                <a:gd name="connsiteX6" fmla="*/ 905947 w 3519598"/>
                <a:gd name="connsiteY6" fmla="*/ 351147 h 1966117"/>
                <a:gd name="connsiteX7" fmla="*/ 944047 w 3519598"/>
                <a:gd name="connsiteY7" fmla="*/ 381627 h 1966117"/>
                <a:gd name="connsiteX8" fmla="*/ 700207 w 3519598"/>
                <a:gd name="connsiteY8" fmla="*/ 442587 h 1966117"/>
                <a:gd name="connsiteX9" fmla="*/ 753547 w 3519598"/>
                <a:gd name="connsiteY9" fmla="*/ 465447 h 1966117"/>
                <a:gd name="connsiteX10" fmla="*/ 578287 w 3519598"/>
                <a:gd name="connsiteY10" fmla="*/ 518787 h 1966117"/>
                <a:gd name="connsiteX11" fmla="*/ 646867 w 3519598"/>
                <a:gd name="connsiteY11" fmla="*/ 556887 h 1966117"/>
                <a:gd name="connsiteX12" fmla="*/ 448747 w 3519598"/>
                <a:gd name="connsiteY12" fmla="*/ 587367 h 1966117"/>
                <a:gd name="connsiteX13" fmla="*/ 578287 w 3519598"/>
                <a:gd name="connsiteY13" fmla="*/ 648327 h 1966117"/>
                <a:gd name="connsiteX14" fmla="*/ 334447 w 3519598"/>
                <a:gd name="connsiteY14" fmla="*/ 732147 h 1966117"/>
                <a:gd name="connsiteX15" fmla="*/ 540187 w 3519598"/>
                <a:gd name="connsiteY15" fmla="*/ 762627 h 1966117"/>
                <a:gd name="connsiteX16" fmla="*/ 448747 w 3519598"/>
                <a:gd name="connsiteY16" fmla="*/ 876927 h 1966117"/>
                <a:gd name="connsiteX17" fmla="*/ 1256467 w 3519598"/>
                <a:gd name="connsiteY17" fmla="*/ 1105527 h 1966117"/>
                <a:gd name="connsiteX18" fmla="*/ 1119307 w 3519598"/>
                <a:gd name="connsiteY18" fmla="*/ 1235067 h 1966117"/>
                <a:gd name="connsiteX19" fmla="*/ 2094667 w 3519598"/>
                <a:gd name="connsiteY19" fmla="*/ 1433187 h 1966117"/>
                <a:gd name="connsiteX20" fmla="*/ 1789867 w 3519598"/>
                <a:gd name="connsiteY20" fmla="*/ 1524627 h 1966117"/>
                <a:gd name="connsiteX21" fmla="*/ 2879527 w 3519598"/>
                <a:gd name="connsiteY21" fmla="*/ 1768467 h 1966117"/>
                <a:gd name="connsiteX22" fmla="*/ 3429596 w 3519598"/>
                <a:gd name="connsiteY22" fmla="*/ 1840857 h 1966117"/>
                <a:gd name="connsiteX23" fmla="*/ 3519598 w 3519598"/>
                <a:gd name="connsiteY23" fmla="*/ 1851602 h 1966117"/>
                <a:gd name="connsiteX24" fmla="*/ 3470850 w 3519598"/>
                <a:gd name="connsiteY24" fmla="*/ 1909752 h 1966117"/>
                <a:gd name="connsiteX25" fmla="*/ 3454351 w 3519598"/>
                <a:gd name="connsiteY25" fmla="*/ 1911358 h 1966117"/>
                <a:gd name="connsiteX26" fmla="*/ 1957507 w 3519598"/>
                <a:gd name="connsiteY26" fmla="*/ 1951347 h 1966117"/>
                <a:gd name="connsiteX27" fmla="*/ 1378387 w 3519598"/>
                <a:gd name="connsiteY27" fmla="*/ 1608447 h 1966117"/>
                <a:gd name="connsiteX28" fmla="*/ 1271707 w 3519598"/>
                <a:gd name="connsiteY28" fmla="*/ 1387467 h 1966117"/>
                <a:gd name="connsiteX29" fmla="*/ 692587 w 3519598"/>
                <a:gd name="connsiteY29" fmla="*/ 1105527 h 1966117"/>
                <a:gd name="connsiteX30" fmla="*/ 273487 w 3519598"/>
                <a:gd name="connsiteY30" fmla="*/ 1014087 h 1966117"/>
                <a:gd name="connsiteX31" fmla="*/ 6787 w 3519598"/>
                <a:gd name="connsiteY31" fmla="*/ 930267 h 1966117"/>
                <a:gd name="connsiteX32" fmla="*/ 82987 w 3519598"/>
                <a:gd name="connsiteY32" fmla="*/ 732147 h 1966117"/>
                <a:gd name="connsiteX33" fmla="*/ 121087 w 3519598"/>
                <a:gd name="connsiteY33" fmla="*/ 663567 h 1966117"/>
                <a:gd name="connsiteX34" fmla="*/ 243007 w 3519598"/>
                <a:gd name="connsiteY34" fmla="*/ 526407 h 1966117"/>
                <a:gd name="connsiteX35" fmla="*/ 524947 w 3519598"/>
                <a:gd name="connsiteY35" fmla="*/ 366387 h 1966117"/>
                <a:gd name="connsiteX36" fmla="*/ 768787 w 3519598"/>
                <a:gd name="connsiteY36" fmla="*/ 244467 h 1966117"/>
                <a:gd name="connsiteX37" fmla="*/ 1043107 w 3519598"/>
                <a:gd name="connsiteY37" fmla="*/ 175887 h 1966117"/>
                <a:gd name="connsiteX38" fmla="*/ 1373148 w 3519598"/>
                <a:gd name="connsiteY38" fmla="*/ 152551 h 1966117"/>
                <a:gd name="connsiteX39" fmla="*/ 2064664 w 3519598"/>
                <a:gd name="connsiteY39" fmla="*/ 53015 h 1966117"/>
                <a:gd name="connsiteX40" fmla="*/ 1952671 w 3519598"/>
                <a:gd name="connsiteY40" fmla="*/ 21 h 1966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519598" h="1966117">
                  <a:moveTo>
                    <a:pt x="1952671" y="21"/>
                  </a:moveTo>
                  <a:cubicBezTo>
                    <a:pt x="1957629" y="81"/>
                    <a:pt x="1964244" y="280"/>
                    <a:pt x="1972747" y="627"/>
                  </a:cubicBezTo>
                  <a:cubicBezTo>
                    <a:pt x="2111812" y="7612"/>
                    <a:pt x="2250877" y="14597"/>
                    <a:pt x="2239447" y="31107"/>
                  </a:cubicBezTo>
                  <a:cubicBezTo>
                    <a:pt x="2228017" y="47617"/>
                    <a:pt x="1904167" y="99687"/>
                    <a:pt x="1904167" y="99687"/>
                  </a:cubicBezTo>
                  <a:cubicBezTo>
                    <a:pt x="1770817" y="126357"/>
                    <a:pt x="1573967" y="160647"/>
                    <a:pt x="1439347" y="191127"/>
                  </a:cubicBezTo>
                  <a:cubicBezTo>
                    <a:pt x="1304727" y="221607"/>
                    <a:pt x="1185347" y="255897"/>
                    <a:pt x="1096447" y="282567"/>
                  </a:cubicBezTo>
                  <a:cubicBezTo>
                    <a:pt x="1007547" y="309237"/>
                    <a:pt x="931347" y="334637"/>
                    <a:pt x="905947" y="351147"/>
                  </a:cubicBezTo>
                  <a:cubicBezTo>
                    <a:pt x="880547" y="367657"/>
                    <a:pt x="978337" y="366387"/>
                    <a:pt x="944047" y="381627"/>
                  </a:cubicBezTo>
                  <a:cubicBezTo>
                    <a:pt x="909757" y="396867"/>
                    <a:pt x="731957" y="428617"/>
                    <a:pt x="700207" y="442587"/>
                  </a:cubicBezTo>
                  <a:cubicBezTo>
                    <a:pt x="668457" y="456557"/>
                    <a:pt x="773867" y="452747"/>
                    <a:pt x="753547" y="465447"/>
                  </a:cubicBezTo>
                  <a:cubicBezTo>
                    <a:pt x="733227" y="478147"/>
                    <a:pt x="596067" y="503547"/>
                    <a:pt x="578287" y="518787"/>
                  </a:cubicBezTo>
                  <a:cubicBezTo>
                    <a:pt x="560507" y="534027"/>
                    <a:pt x="668457" y="545457"/>
                    <a:pt x="646867" y="556887"/>
                  </a:cubicBezTo>
                  <a:cubicBezTo>
                    <a:pt x="625277" y="568317"/>
                    <a:pt x="460177" y="572127"/>
                    <a:pt x="448747" y="587367"/>
                  </a:cubicBezTo>
                  <a:cubicBezTo>
                    <a:pt x="437317" y="602607"/>
                    <a:pt x="597337" y="624197"/>
                    <a:pt x="578287" y="648327"/>
                  </a:cubicBezTo>
                  <a:cubicBezTo>
                    <a:pt x="559237" y="672457"/>
                    <a:pt x="340797" y="713097"/>
                    <a:pt x="334447" y="732147"/>
                  </a:cubicBezTo>
                  <a:cubicBezTo>
                    <a:pt x="328097" y="751197"/>
                    <a:pt x="521137" y="738497"/>
                    <a:pt x="540187" y="762627"/>
                  </a:cubicBezTo>
                  <a:cubicBezTo>
                    <a:pt x="559237" y="786757"/>
                    <a:pt x="329367" y="819777"/>
                    <a:pt x="448747" y="876927"/>
                  </a:cubicBezTo>
                  <a:cubicBezTo>
                    <a:pt x="568127" y="934077"/>
                    <a:pt x="1144707" y="1045837"/>
                    <a:pt x="1256467" y="1105527"/>
                  </a:cubicBezTo>
                  <a:cubicBezTo>
                    <a:pt x="1368227" y="1165217"/>
                    <a:pt x="979607" y="1180457"/>
                    <a:pt x="1119307" y="1235067"/>
                  </a:cubicBezTo>
                  <a:cubicBezTo>
                    <a:pt x="1259007" y="1289677"/>
                    <a:pt x="1982907" y="1384927"/>
                    <a:pt x="2094667" y="1433187"/>
                  </a:cubicBezTo>
                  <a:cubicBezTo>
                    <a:pt x="2206427" y="1481447"/>
                    <a:pt x="1659057" y="1468747"/>
                    <a:pt x="1789867" y="1524627"/>
                  </a:cubicBezTo>
                  <a:cubicBezTo>
                    <a:pt x="1920677" y="1580507"/>
                    <a:pt x="2572187" y="1707507"/>
                    <a:pt x="2879527" y="1768467"/>
                  </a:cubicBezTo>
                  <a:cubicBezTo>
                    <a:pt x="3033197" y="1798947"/>
                    <a:pt x="3260210" y="1821807"/>
                    <a:pt x="3429596" y="1840857"/>
                  </a:cubicBezTo>
                  <a:lnTo>
                    <a:pt x="3519598" y="1851602"/>
                  </a:lnTo>
                  <a:lnTo>
                    <a:pt x="3470850" y="1909752"/>
                  </a:lnTo>
                  <a:lnTo>
                    <a:pt x="3454351" y="1911358"/>
                  </a:lnTo>
                  <a:cubicBezTo>
                    <a:pt x="3077285" y="1945543"/>
                    <a:pt x="2262942" y="1989527"/>
                    <a:pt x="1957507" y="1951347"/>
                  </a:cubicBezTo>
                  <a:cubicBezTo>
                    <a:pt x="1581587" y="1904357"/>
                    <a:pt x="1492687" y="1702427"/>
                    <a:pt x="1378387" y="1608447"/>
                  </a:cubicBezTo>
                  <a:cubicBezTo>
                    <a:pt x="1264087" y="1514467"/>
                    <a:pt x="1386007" y="1471287"/>
                    <a:pt x="1271707" y="1387467"/>
                  </a:cubicBezTo>
                  <a:cubicBezTo>
                    <a:pt x="1157407" y="1303647"/>
                    <a:pt x="858957" y="1167757"/>
                    <a:pt x="692587" y="1105527"/>
                  </a:cubicBezTo>
                  <a:cubicBezTo>
                    <a:pt x="526217" y="1043297"/>
                    <a:pt x="387787" y="1043297"/>
                    <a:pt x="273487" y="1014087"/>
                  </a:cubicBezTo>
                  <a:cubicBezTo>
                    <a:pt x="159187" y="984877"/>
                    <a:pt x="38537" y="977257"/>
                    <a:pt x="6787" y="930267"/>
                  </a:cubicBezTo>
                  <a:cubicBezTo>
                    <a:pt x="-24963" y="883277"/>
                    <a:pt x="63937" y="776597"/>
                    <a:pt x="82987" y="732147"/>
                  </a:cubicBezTo>
                  <a:cubicBezTo>
                    <a:pt x="102037" y="687697"/>
                    <a:pt x="94417" y="697857"/>
                    <a:pt x="121087" y="663567"/>
                  </a:cubicBezTo>
                  <a:cubicBezTo>
                    <a:pt x="147757" y="629277"/>
                    <a:pt x="175697" y="575937"/>
                    <a:pt x="243007" y="526407"/>
                  </a:cubicBezTo>
                  <a:cubicBezTo>
                    <a:pt x="310317" y="476877"/>
                    <a:pt x="437317" y="413377"/>
                    <a:pt x="524947" y="366387"/>
                  </a:cubicBezTo>
                  <a:cubicBezTo>
                    <a:pt x="612577" y="319397"/>
                    <a:pt x="682427" y="276217"/>
                    <a:pt x="768787" y="244467"/>
                  </a:cubicBezTo>
                  <a:cubicBezTo>
                    <a:pt x="855147" y="212717"/>
                    <a:pt x="942380" y="191206"/>
                    <a:pt x="1043107" y="175887"/>
                  </a:cubicBezTo>
                  <a:cubicBezTo>
                    <a:pt x="1143834" y="160568"/>
                    <a:pt x="1277898" y="169061"/>
                    <a:pt x="1373148" y="152551"/>
                  </a:cubicBezTo>
                  <a:lnTo>
                    <a:pt x="2064664" y="53015"/>
                  </a:lnTo>
                  <a:cubicBezTo>
                    <a:pt x="2176583" y="29203"/>
                    <a:pt x="1878293" y="-890"/>
                    <a:pt x="1952671" y="21"/>
                  </a:cubicBezTo>
                  <a:close/>
                </a:path>
              </a:pathLst>
            </a:custGeom>
            <a:pattFill prst="smConfetti">
              <a:fgClr>
                <a:srgbClr val="FFC000">
                  <a:lumMod val="60000"/>
                  <a:lumOff val="4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63187BDA-51D6-4EFC-9105-CF8FF3DBDB40}"/>
                </a:ext>
              </a:extLst>
            </p:cNvPr>
            <p:cNvSpPr/>
            <p:nvPr/>
          </p:nvSpPr>
          <p:spPr>
            <a:xfrm>
              <a:off x="2338923" y="2709542"/>
              <a:ext cx="1416738" cy="606183"/>
            </a:xfrm>
            <a:custGeom>
              <a:avLst/>
              <a:gdLst>
                <a:gd name="connsiteX0" fmla="*/ 1084244 w 1416738"/>
                <a:gd name="connsiteY0" fmla="*/ 1908 h 606183"/>
                <a:gd name="connsiteX1" fmla="*/ 1357294 w 1416738"/>
                <a:gd name="connsiteY1" fmla="*/ 33658 h 606183"/>
                <a:gd name="connsiteX2" fmla="*/ 1408094 w 1416738"/>
                <a:gd name="connsiteY2" fmla="*/ 78108 h 606183"/>
                <a:gd name="connsiteX3" fmla="*/ 1230294 w 1416738"/>
                <a:gd name="connsiteY3" fmla="*/ 103508 h 606183"/>
                <a:gd name="connsiteX4" fmla="*/ 1096944 w 1416738"/>
                <a:gd name="connsiteY4" fmla="*/ 173358 h 606183"/>
                <a:gd name="connsiteX5" fmla="*/ 881044 w 1416738"/>
                <a:gd name="connsiteY5" fmla="*/ 243208 h 606183"/>
                <a:gd name="connsiteX6" fmla="*/ 728644 w 1416738"/>
                <a:gd name="connsiteY6" fmla="*/ 274958 h 606183"/>
                <a:gd name="connsiteX7" fmla="*/ 734994 w 1416738"/>
                <a:gd name="connsiteY7" fmla="*/ 300358 h 606183"/>
                <a:gd name="connsiteX8" fmla="*/ 633394 w 1416738"/>
                <a:gd name="connsiteY8" fmla="*/ 332108 h 606183"/>
                <a:gd name="connsiteX9" fmla="*/ 557194 w 1416738"/>
                <a:gd name="connsiteY9" fmla="*/ 401958 h 606183"/>
                <a:gd name="connsiteX10" fmla="*/ 506394 w 1416738"/>
                <a:gd name="connsiteY10" fmla="*/ 427358 h 606183"/>
                <a:gd name="connsiteX11" fmla="*/ 461944 w 1416738"/>
                <a:gd name="connsiteY11" fmla="*/ 478158 h 606183"/>
                <a:gd name="connsiteX12" fmla="*/ 277794 w 1416738"/>
                <a:gd name="connsiteY12" fmla="*/ 573408 h 606183"/>
                <a:gd name="connsiteX13" fmla="*/ 23794 w 1416738"/>
                <a:gd name="connsiteY13" fmla="*/ 605158 h 606183"/>
                <a:gd name="connsiteX14" fmla="*/ 23794 w 1416738"/>
                <a:gd name="connsiteY14" fmla="*/ 541658 h 606183"/>
                <a:gd name="connsiteX15" fmla="*/ 138094 w 1416738"/>
                <a:gd name="connsiteY15" fmla="*/ 471808 h 606183"/>
                <a:gd name="connsiteX16" fmla="*/ 265094 w 1416738"/>
                <a:gd name="connsiteY16" fmla="*/ 401958 h 606183"/>
                <a:gd name="connsiteX17" fmla="*/ 411144 w 1416738"/>
                <a:gd name="connsiteY17" fmla="*/ 300358 h 606183"/>
                <a:gd name="connsiteX18" fmla="*/ 442894 w 1416738"/>
                <a:gd name="connsiteY18" fmla="*/ 281308 h 606183"/>
                <a:gd name="connsiteX19" fmla="*/ 563544 w 1416738"/>
                <a:gd name="connsiteY19" fmla="*/ 173358 h 606183"/>
                <a:gd name="connsiteX20" fmla="*/ 734994 w 1416738"/>
                <a:gd name="connsiteY20" fmla="*/ 122558 h 606183"/>
                <a:gd name="connsiteX21" fmla="*/ 925494 w 1416738"/>
                <a:gd name="connsiteY21" fmla="*/ 90808 h 606183"/>
                <a:gd name="connsiteX22" fmla="*/ 1084244 w 1416738"/>
                <a:gd name="connsiteY22" fmla="*/ 1908 h 606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16738" h="606183">
                  <a:moveTo>
                    <a:pt x="1084244" y="1908"/>
                  </a:moveTo>
                  <a:cubicBezTo>
                    <a:pt x="1156211" y="-7617"/>
                    <a:pt x="1303319" y="20958"/>
                    <a:pt x="1357294" y="33658"/>
                  </a:cubicBezTo>
                  <a:cubicBezTo>
                    <a:pt x="1411269" y="46358"/>
                    <a:pt x="1429261" y="66466"/>
                    <a:pt x="1408094" y="78108"/>
                  </a:cubicBezTo>
                  <a:cubicBezTo>
                    <a:pt x="1386927" y="89750"/>
                    <a:pt x="1282152" y="87633"/>
                    <a:pt x="1230294" y="103508"/>
                  </a:cubicBezTo>
                  <a:cubicBezTo>
                    <a:pt x="1178436" y="119383"/>
                    <a:pt x="1155152" y="150075"/>
                    <a:pt x="1096944" y="173358"/>
                  </a:cubicBezTo>
                  <a:cubicBezTo>
                    <a:pt x="1038736" y="196641"/>
                    <a:pt x="942427" y="226275"/>
                    <a:pt x="881044" y="243208"/>
                  </a:cubicBezTo>
                  <a:cubicBezTo>
                    <a:pt x="819661" y="260141"/>
                    <a:pt x="728644" y="274958"/>
                    <a:pt x="728644" y="274958"/>
                  </a:cubicBezTo>
                  <a:cubicBezTo>
                    <a:pt x="704302" y="284483"/>
                    <a:pt x="750869" y="290833"/>
                    <a:pt x="734994" y="300358"/>
                  </a:cubicBezTo>
                  <a:cubicBezTo>
                    <a:pt x="719119" y="309883"/>
                    <a:pt x="663027" y="315175"/>
                    <a:pt x="633394" y="332108"/>
                  </a:cubicBezTo>
                  <a:cubicBezTo>
                    <a:pt x="603761" y="349041"/>
                    <a:pt x="578361" y="386083"/>
                    <a:pt x="557194" y="401958"/>
                  </a:cubicBezTo>
                  <a:cubicBezTo>
                    <a:pt x="536027" y="417833"/>
                    <a:pt x="522269" y="414658"/>
                    <a:pt x="506394" y="427358"/>
                  </a:cubicBezTo>
                  <a:cubicBezTo>
                    <a:pt x="490519" y="440058"/>
                    <a:pt x="500044" y="453816"/>
                    <a:pt x="461944" y="478158"/>
                  </a:cubicBezTo>
                  <a:cubicBezTo>
                    <a:pt x="423844" y="502500"/>
                    <a:pt x="350819" y="552241"/>
                    <a:pt x="277794" y="573408"/>
                  </a:cubicBezTo>
                  <a:cubicBezTo>
                    <a:pt x="204769" y="594575"/>
                    <a:pt x="66127" y="610450"/>
                    <a:pt x="23794" y="605158"/>
                  </a:cubicBezTo>
                  <a:cubicBezTo>
                    <a:pt x="-18539" y="599866"/>
                    <a:pt x="4744" y="563883"/>
                    <a:pt x="23794" y="541658"/>
                  </a:cubicBezTo>
                  <a:cubicBezTo>
                    <a:pt x="42844" y="519433"/>
                    <a:pt x="97877" y="495091"/>
                    <a:pt x="138094" y="471808"/>
                  </a:cubicBezTo>
                  <a:cubicBezTo>
                    <a:pt x="178311" y="448525"/>
                    <a:pt x="219586" y="430533"/>
                    <a:pt x="265094" y="401958"/>
                  </a:cubicBezTo>
                  <a:cubicBezTo>
                    <a:pt x="310602" y="373383"/>
                    <a:pt x="381511" y="320466"/>
                    <a:pt x="411144" y="300358"/>
                  </a:cubicBezTo>
                  <a:cubicBezTo>
                    <a:pt x="440777" y="280250"/>
                    <a:pt x="417494" y="302475"/>
                    <a:pt x="442894" y="281308"/>
                  </a:cubicBezTo>
                  <a:cubicBezTo>
                    <a:pt x="468294" y="260141"/>
                    <a:pt x="514861" y="199816"/>
                    <a:pt x="563544" y="173358"/>
                  </a:cubicBezTo>
                  <a:cubicBezTo>
                    <a:pt x="612227" y="146900"/>
                    <a:pt x="674669" y="136316"/>
                    <a:pt x="734994" y="122558"/>
                  </a:cubicBezTo>
                  <a:cubicBezTo>
                    <a:pt x="795319" y="108800"/>
                    <a:pt x="868344" y="105625"/>
                    <a:pt x="925494" y="90808"/>
                  </a:cubicBezTo>
                  <a:cubicBezTo>
                    <a:pt x="982644" y="75991"/>
                    <a:pt x="1012277" y="11433"/>
                    <a:pt x="1084244" y="1908"/>
                  </a:cubicBezTo>
                  <a:close/>
                </a:path>
              </a:pathLst>
            </a:custGeom>
            <a:pattFill prst="lgConfetti">
              <a:fgClr>
                <a:srgbClr val="003300"/>
              </a:fgClr>
              <a:bgClr>
                <a:srgbClr val="0080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A8550C69-DDFF-4994-A678-577A863BBB8B}"/>
                </a:ext>
              </a:extLst>
            </p:cNvPr>
            <p:cNvSpPr/>
            <p:nvPr/>
          </p:nvSpPr>
          <p:spPr>
            <a:xfrm>
              <a:off x="1601591" y="3213100"/>
              <a:ext cx="3289710" cy="2124929"/>
            </a:xfrm>
            <a:custGeom>
              <a:avLst/>
              <a:gdLst>
                <a:gd name="connsiteX0" fmla="*/ 889410 w 3289710"/>
                <a:gd name="connsiteY0" fmla="*/ 63500 h 2124929"/>
                <a:gd name="connsiteX1" fmla="*/ 610010 w 3289710"/>
                <a:gd name="connsiteY1" fmla="*/ 0 h 2124929"/>
                <a:gd name="connsiteX2" fmla="*/ 559210 w 3289710"/>
                <a:gd name="connsiteY2" fmla="*/ 63500 h 2124929"/>
                <a:gd name="connsiteX3" fmla="*/ 375060 w 3289710"/>
                <a:gd name="connsiteY3" fmla="*/ 50800 h 2124929"/>
                <a:gd name="connsiteX4" fmla="*/ 254410 w 3289710"/>
                <a:gd name="connsiteY4" fmla="*/ 158750 h 2124929"/>
                <a:gd name="connsiteX5" fmla="*/ 216310 w 3289710"/>
                <a:gd name="connsiteY5" fmla="*/ 234950 h 2124929"/>
                <a:gd name="connsiteX6" fmla="*/ 140110 w 3289710"/>
                <a:gd name="connsiteY6" fmla="*/ 361950 h 2124929"/>
                <a:gd name="connsiteX7" fmla="*/ 133760 w 3289710"/>
                <a:gd name="connsiteY7" fmla="*/ 438150 h 2124929"/>
                <a:gd name="connsiteX8" fmla="*/ 410 w 3289710"/>
                <a:gd name="connsiteY8" fmla="*/ 596900 h 2124929"/>
                <a:gd name="connsiteX9" fmla="*/ 102010 w 3289710"/>
                <a:gd name="connsiteY9" fmla="*/ 673100 h 2124929"/>
                <a:gd name="connsiteX10" fmla="*/ 362360 w 3289710"/>
                <a:gd name="connsiteY10" fmla="*/ 685800 h 2124929"/>
                <a:gd name="connsiteX11" fmla="*/ 432210 w 3289710"/>
                <a:gd name="connsiteY11" fmla="*/ 736600 h 2124929"/>
                <a:gd name="connsiteX12" fmla="*/ 616360 w 3289710"/>
                <a:gd name="connsiteY12" fmla="*/ 723900 h 2124929"/>
                <a:gd name="connsiteX13" fmla="*/ 883060 w 3289710"/>
                <a:gd name="connsiteY13" fmla="*/ 698500 h 2124929"/>
                <a:gd name="connsiteX14" fmla="*/ 984660 w 3289710"/>
                <a:gd name="connsiteY14" fmla="*/ 711200 h 2124929"/>
                <a:gd name="connsiteX15" fmla="*/ 1130710 w 3289710"/>
                <a:gd name="connsiteY15" fmla="*/ 711200 h 2124929"/>
                <a:gd name="connsiteX16" fmla="*/ 1346610 w 3289710"/>
                <a:gd name="connsiteY16" fmla="*/ 762000 h 2124929"/>
                <a:gd name="connsiteX17" fmla="*/ 1702210 w 3289710"/>
                <a:gd name="connsiteY17" fmla="*/ 863600 h 2124929"/>
                <a:gd name="connsiteX18" fmla="*/ 1740310 w 3289710"/>
                <a:gd name="connsiteY18" fmla="*/ 965200 h 2124929"/>
                <a:gd name="connsiteX19" fmla="*/ 1638710 w 3289710"/>
                <a:gd name="connsiteY19" fmla="*/ 1047750 h 2124929"/>
                <a:gd name="connsiteX20" fmla="*/ 1518060 w 3289710"/>
                <a:gd name="connsiteY20" fmla="*/ 1111250 h 2124929"/>
                <a:gd name="connsiteX21" fmla="*/ 1333910 w 3289710"/>
                <a:gd name="connsiteY21" fmla="*/ 1162050 h 2124929"/>
                <a:gd name="connsiteX22" fmla="*/ 1276760 w 3289710"/>
                <a:gd name="connsiteY22" fmla="*/ 1219200 h 2124929"/>
                <a:gd name="connsiteX23" fmla="*/ 1181510 w 3289710"/>
                <a:gd name="connsiteY23" fmla="*/ 1250950 h 2124929"/>
                <a:gd name="connsiteX24" fmla="*/ 1086260 w 3289710"/>
                <a:gd name="connsiteY24" fmla="*/ 1320800 h 2124929"/>
                <a:gd name="connsiteX25" fmla="*/ 1060860 w 3289710"/>
                <a:gd name="connsiteY25" fmla="*/ 1397000 h 2124929"/>
                <a:gd name="connsiteX26" fmla="*/ 1060860 w 3289710"/>
                <a:gd name="connsiteY26" fmla="*/ 1466850 h 2124929"/>
                <a:gd name="connsiteX27" fmla="*/ 1035460 w 3289710"/>
                <a:gd name="connsiteY27" fmla="*/ 1619250 h 2124929"/>
                <a:gd name="connsiteX28" fmla="*/ 1073560 w 3289710"/>
                <a:gd name="connsiteY28" fmla="*/ 1695450 h 2124929"/>
                <a:gd name="connsiteX29" fmla="*/ 1213260 w 3289710"/>
                <a:gd name="connsiteY29" fmla="*/ 1809750 h 2124929"/>
                <a:gd name="connsiteX30" fmla="*/ 1359310 w 3289710"/>
                <a:gd name="connsiteY30" fmla="*/ 1835150 h 2124929"/>
                <a:gd name="connsiteX31" fmla="*/ 1606960 w 3289710"/>
                <a:gd name="connsiteY31" fmla="*/ 1885950 h 2124929"/>
                <a:gd name="connsiteX32" fmla="*/ 1791110 w 3289710"/>
                <a:gd name="connsiteY32" fmla="*/ 1955800 h 2124929"/>
                <a:gd name="connsiteX33" fmla="*/ 2178460 w 3289710"/>
                <a:gd name="connsiteY33" fmla="*/ 2006600 h 2124929"/>
                <a:gd name="connsiteX34" fmla="*/ 2432460 w 3289710"/>
                <a:gd name="connsiteY34" fmla="*/ 2063750 h 2124929"/>
                <a:gd name="connsiteX35" fmla="*/ 2591210 w 3289710"/>
                <a:gd name="connsiteY35" fmla="*/ 2082800 h 2124929"/>
                <a:gd name="connsiteX36" fmla="*/ 2826160 w 3289710"/>
                <a:gd name="connsiteY36" fmla="*/ 2114550 h 2124929"/>
                <a:gd name="connsiteX37" fmla="*/ 2959510 w 3289710"/>
                <a:gd name="connsiteY37" fmla="*/ 2120900 h 2124929"/>
                <a:gd name="connsiteX38" fmla="*/ 3029360 w 3289710"/>
                <a:gd name="connsiteY38" fmla="*/ 2057400 h 2124929"/>
                <a:gd name="connsiteX39" fmla="*/ 3175410 w 3289710"/>
                <a:gd name="connsiteY39" fmla="*/ 1930400 h 2124929"/>
                <a:gd name="connsiteX40" fmla="*/ 3289710 w 3289710"/>
                <a:gd name="connsiteY40" fmla="*/ 1835150 h 2124929"/>
                <a:gd name="connsiteX41" fmla="*/ 3175410 w 3289710"/>
                <a:gd name="connsiteY41" fmla="*/ 1765300 h 2124929"/>
                <a:gd name="connsiteX42" fmla="*/ 3238910 w 3289710"/>
                <a:gd name="connsiteY42" fmla="*/ 1568450 h 2124929"/>
                <a:gd name="connsiteX43" fmla="*/ 3143660 w 3289710"/>
                <a:gd name="connsiteY43" fmla="*/ 1492250 h 2124929"/>
                <a:gd name="connsiteX44" fmla="*/ 3092860 w 3289710"/>
                <a:gd name="connsiteY44" fmla="*/ 1397000 h 2124929"/>
                <a:gd name="connsiteX45" fmla="*/ 2997610 w 3289710"/>
                <a:gd name="connsiteY45" fmla="*/ 1384300 h 2124929"/>
                <a:gd name="connsiteX46" fmla="*/ 2857910 w 3289710"/>
                <a:gd name="connsiteY46" fmla="*/ 1314450 h 2124929"/>
                <a:gd name="connsiteX47" fmla="*/ 2673760 w 3289710"/>
                <a:gd name="connsiteY47" fmla="*/ 1181100 h 2124929"/>
                <a:gd name="connsiteX48" fmla="*/ 2648360 w 3289710"/>
                <a:gd name="connsiteY48" fmla="*/ 1085850 h 2124929"/>
                <a:gd name="connsiteX49" fmla="*/ 2559460 w 3289710"/>
                <a:gd name="connsiteY49" fmla="*/ 946150 h 2124929"/>
                <a:gd name="connsiteX50" fmla="*/ 2426110 w 3289710"/>
                <a:gd name="connsiteY50" fmla="*/ 946150 h 2124929"/>
                <a:gd name="connsiteX51" fmla="*/ 2286410 w 3289710"/>
                <a:gd name="connsiteY51" fmla="*/ 914400 h 2124929"/>
                <a:gd name="connsiteX52" fmla="*/ 2203860 w 3289710"/>
                <a:gd name="connsiteY52" fmla="*/ 730250 h 2124929"/>
                <a:gd name="connsiteX53" fmla="*/ 2108610 w 3289710"/>
                <a:gd name="connsiteY53" fmla="*/ 603250 h 2124929"/>
                <a:gd name="connsiteX54" fmla="*/ 1924460 w 3289710"/>
                <a:gd name="connsiteY54" fmla="*/ 533400 h 2124929"/>
                <a:gd name="connsiteX55" fmla="*/ 1784760 w 3289710"/>
                <a:gd name="connsiteY55" fmla="*/ 527050 h 2124929"/>
                <a:gd name="connsiteX56" fmla="*/ 1670460 w 3289710"/>
                <a:gd name="connsiteY56" fmla="*/ 539750 h 2124929"/>
                <a:gd name="connsiteX57" fmla="*/ 1651410 w 3289710"/>
                <a:gd name="connsiteY57" fmla="*/ 539750 h 2124929"/>
                <a:gd name="connsiteX58" fmla="*/ 1619660 w 3289710"/>
                <a:gd name="connsiteY58" fmla="*/ 374650 h 2124929"/>
                <a:gd name="connsiteX59" fmla="*/ 1537110 w 3289710"/>
                <a:gd name="connsiteY59" fmla="*/ 330200 h 2124929"/>
                <a:gd name="connsiteX60" fmla="*/ 1365660 w 3289710"/>
                <a:gd name="connsiteY60" fmla="*/ 222250 h 2124929"/>
                <a:gd name="connsiteX61" fmla="*/ 1175160 w 3289710"/>
                <a:gd name="connsiteY61" fmla="*/ 241300 h 2124929"/>
                <a:gd name="connsiteX62" fmla="*/ 1124360 w 3289710"/>
                <a:gd name="connsiteY62" fmla="*/ 241300 h 2124929"/>
                <a:gd name="connsiteX63" fmla="*/ 1048160 w 3289710"/>
                <a:gd name="connsiteY63" fmla="*/ 165100 h 2124929"/>
                <a:gd name="connsiteX64" fmla="*/ 965610 w 3289710"/>
                <a:gd name="connsiteY64" fmla="*/ 120650 h 2124929"/>
                <a:gd name="connsiteX65" fmla="*/ 889410 w 3289710"/>
                <a:gd name="connsiteY65" fmla="*/ 63500 h 2124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289710" h="2124929">
                  <a:moveTo>
                    <a:pt x="889410" y="63500"/>
                  </a:moveTo>
                  <a:cubicBezTo>
                    <a:pt x="830143" y="43392"/>
                    <a:pt x="665043" y="0"/>
                    <a:pt x="610010" y="0"/>
                  </a:cubicBezTo>
                  <a:cubicBezTo>
                    <a:pt x="554977" y="0"/>
                    <a:pt x="598368" y="55033"/>
                    <a:pt x="559210" y="63500"/>
                  </a:cubicBezTo>
                  <a:cubicBezTo>
                    <a:pt x="520052" y="71967"/>
                    <a:pt x="425860" y="34925"/>
                    <a:pt x="375060" y="50800"/>
                  </a:cubicBezTo>
                  <a:cubicBezTo>
                    <a:pt x="324260" y="66675"/>
                    <a:pt x="280868" y="128058"/>
                    <a:pt x="254410" y="158750"/>
                  </a:cubicBezTo>
                  <a:cubicBezTo>
                    <a:pt x="227952" y="189442"/>
                    <a:pt x="235360" y="201083"/>
                    <a:pt x="216310" y="234950"/>
                  </a:cubicBezTo>
                  <a:cubicBezTo>
                    <a:pt x="197260" y="268817"/>
                    <a:pt x="153868" y="328083"/>
                    <a:pt x="140110" y="361950"/>
                  </a:cubicBezTo>
                  <a:cubicBezTo>
                    <a:pt x="126352" y="395817"/>
                    <a:pt x="157043" y="398992"/>
                    <a:pt x="133760" y="438150"/>
                  </a:cubicBezTo>
                  <a:cubicBezTo>
                    <a:pt x="110477" y="477308"/>
                    <a:pt x="5702" y="557742"/>
                    <a:pt x="410" y="596900"/>
                  </a:cubicBezTo>
                  <a:cubicBezTo>
                    <a:pt x="-4882" y="636058"/>
                    <a:pt x="41685" y="658283"/>
                    <a:pt x="102010" y="673100"/>
                  </a:cubicBezTo>
                  <a:cubicBezTo>
                    <a:pt x="162335" y="687917"/>
                    <a:pt x="307327" y="675217"/>
                    <a:pt x="362360" y="685800"/>
                  </a:cubicBezTo>
                  <a:cubicBezTo>
                    <a:pt x="417393" y="696383"/>
                    <a:pt x="389877" y="730250"/>
                    <a:pt x="432210" y="736600"/>
                  </a:cubicBezTo>
                  <a:cubicBezTo>
                    <a:pt x="474543" y="742950"/>
                    <a:pt x="541218" y="730250"/>
                    <a:pt x="616360" y="723900"/>
                  </a:cubicBezTo>
                  <a:cubicBezTo>
                    <a:pt x="691502" y="717550"/>
                    <a:pt x="821677" y="700617"/>
                    <a:pt x="883060" y="698500"/>
                  </a:cubicBezTo>
                  <a:cubicBezTo>
                    <a:pt x="944443" y="696383"/>
                    <a:pt x="943385" y="709083"/>
                    <a:pt x="984660" y="711200"/>
                  </a:cubicBezTo>
                  <a:cubicBezTo>
                    <a:pt x="1025935" y="713317"/>
                    <a:pt x="1070385" y="702733"/>
                    <a:pt x="1130710" y="711200"/>
                  </a:cubicBezTo>
                  <a:cubicBezTo>
                    <a:pt x="1191035" y="719667"/>
                    <a:pt x="1251360" y="736600"/>
                    <a:pt x="1346610" y="762000"/>
                  </a:cubicBezTo>
                  <a:cubicBezTo>
                    <a:pt x="1441860" y="787400"/>
                    <a:pt x="1636593" y="829733"/>
                    <a:pt x="1702210" y="863600"/>
                  </a:cubicBezTo>
                  <a:cubicBezTo>
                    <a:pt x="1767827" y="897467"/>
                    <a:pt x="1750893" y="934508"/>
                    <a:pt x="1740310" y="965200"/>
                  </a:cubicBezTo>
                  <a:cubicBezTo>
                    <a:pt x="1729727" y="995892"/>
                    <a:pt x="1675752" y="1023408"/>
                    <a:pt x="1638710" y="1047750"/>
                  </a:cubicBezTo>
                  <a:cubicBezTo>
                    <a:pt x="1601668" y="1072092"/>
                    <a:pt x="1568860" y="1092200"/>
                    <a:pt x="1518060" y="1111250"/>
                  </a:cubicBezTo>
                  <a:cubicBezTo>
                    <a:pt x="1467260" y="1130300"/>
                    <a:pt x="1374127" y="1144058"/>
                    <a:pt x="1333910" y="1162050"/>
                  </a:cubicBezTo>
                  <a:cubicBezTo>
                    <a:pt x="1293693" y="1180042"/>
                    <a:pt x="1302160" y="1204383"/>
                    <a:pt x="1276760" y="1219200"/>
                  </a:cubicBezTo>
                  <a:cubicBezTo>
                    <a:pt x="1251360" y="1234017"/>
                    <a:pt x="1213260" y="1234017"/>
                    <a:pt x="1181510" y="1250950"/>
                  </a:cubicBezTo>
                  <a:cubicBezTo>
                    <a:pt x="1149760" y="1267883"/>
                    <a:pt x="1106368" y="1296458"/>
                    <a:pt x="1086260" y="1320800"/>
                  </a:cubicBezTo>
                  <a:cubicBezTo>
                    <a:pt x="1066152" y="1345142"/>
                    <a:pt x="1065093" y="1372658"/>
                    <a:pt x="1060860" y="1397000"/>
                  </a:cubicBezTo>
                  <a:cubicBezTo>
                    <a:pt x="1056627" y="1421342"/>
                    <a:pt x="1065093" y="1429808"/>
                    <a:pt x="1060860" y="1466850"/>
                  </a:cubicBezTo>
                  <a:cubicBezTo>
                    <a:pt x="1056627" y="1503892"/>
                    <a:pt x="1033343" y="1581150"/>
                    <a:pt x="1035460" y="1619250"/>
                  </a:cubicBezTo>
                  <a:cubicBezTo>
                    <a:pt x="1037577" y="1657350"/>
                    <a:pt x="1043927" y="1663700"/>
                    <a:pt x="1073560" y="1695450"/>
                  </a:cubicBezTo>
                  <a:cubicBezTo>
                    <a:pt x="1103193" y="1727200"/>
                    <a:pt x="1165635" y="1786467"/>
                    <a:pt x="1213260" y="1809750"/>
                  </a:cubicBezTo>
                  <a:cubicBezTo>
                    <a:pt x="1260885" y="1833033"/>
                    <a:pt x="1293693" y="1822450"/>
                    <a:pt x="1359310" y="1835150"/>
                  </a:cubicBezTo>
                  <a:cubicBezTo>
                    <a:pt x="1424927" y="1847850"/>
                    <a:pt x="1534993" y="1865842"/>
                    <a:pt x="1606960" y="1885950"/>
                  </a:cubicBezTo>
                  <a:cubicBezTo>
                    <a:pt x="1678927" y="1906058"/>
                    <a:pt x="1695860" y="1935692"/>
                    <a:pt x="1791110" y="1955800"/>
                  </a:cubicBezTo>
                  <a:cubicBezTo>
                    <a:pt x="1886360" y="1975908"/>
                    <a:pt x="2071568" y="1988608"/>
                    <a:pt x="2178460" y="2006600"/>
                  </a:cubicBezTo>
                  <a:cubicBezTo>
                    <a:pt x="2285352" y="2024592"/>
                    <a:pt x="2363668" y="2051050"/>
                    <a:pt x="2432460" y="2063750"/>
                  </a:cubicBezTo>
                  <a:cubicBezTo>
                    <a:pt x="2501252" y="2076450"/>
                    <a:pt x="2591210" y="2082800"/>
                    <a:pt x="2591210" y="2082800"/>
                  </a:cubicBezTo>
                  <a:cubicBezTo>
                    <a:pt x="2656827" y="2091267"/>
                    <a:pt x="2764777" y="2108200"/>
                    <a:pt x="2826160" y="2114550"/>
                  </a:cubicBezTo>
                  <a:cubicBezTo>
                    <a:pt x="2887543" y="2120900"/>
                    <a:pt x="2925643" y="2130425"/>
                    <a:pt x="2959510" y="2120900"/>
                  </a:cubicBezTo>
                  <a:cubicBezTo>
                    <a:pt x="2993377" y="2111375"/>
                    <a:pt x="2993377" y="2089150"/>
                    <a:pt x="3029360" y="2057400"/>
                  </a:cubicBezTo>
                  <a:cubicBezTo>
                    <a:pt x="3065343" y="2025650"/>
                    <a:pt x="3132018" y="1967442"/>
                    <a:pt x="3175410" y="1930400"/>
                  </a:cubicBezTo>
                  <a:cubicBezTo>
                    <a:pt x="3218802" y="1893358"/>
                    <a:pt x="3289710" y="1862667"/>
                    <a:pt x="3289710" y="1835150"/>
                  </a:cubicBezTo>
                  <a:cubicBezTo>
                    <a:pt x="3289710" y="1807633"/>
                    <a:pt x="3183877" y="1809750"/>
                    <a:pt x="3175410" y="1765300"/>
                  </a:cubicBezTo>
                  <a:cubicBezTo>
                    <a:pt x="3166943" y="1720850"/>
                    <a:pt x="3244202" y="1613958"/>
                    <a:pt x="3238910" y="1568450"/>
                  </a:cubicBezTo>
                  <a:cubicBezTo>
                    <a:pt x="3233618" y="1522942"/>
                    <a:pt x="3168002" y="1520825"/>
                    <a:pt x="3143660" y="1492250"/>
                  </a:cubicBezTo>
                  <a:cubicBezTo>
                    <a:pt x="3119318" y="1463675"/>
                    <a:pt x="3117202" y="1414992"/>
                    <a:pt x="3092860" y="1397000"/>
                  </a:cubicBezTo>
                  <a:cubicBezTo>
                    <a:pt x="3068518" y="1379008"/>
                    <a:pt x="3036768" y="1398058"/>
                    <a:pt x="2997610" y="1384300"/>
                  </a:cubicBezTo>
                  <a:cubicBezTo>
                    <a:pt x="2958452" y="1370542"/>
                    <a:pt x="2911885" y="1348317"/>
                    <a:pt x="2857910" y="1314450"/>
                  </a:cubicBezTo>
                  <a:cubicBezTo>
                    <a:pt x="2803935" y="1280583"/>
                    <a:pt x="2708685" y="1219200"/>
                    <a:pt x="2673760" y="1181100"/>
                  </a:cubicBezTo>
                  <a:cubicBezTo>
                    <a:pt x="2638835" y="1143000"/>
                    <a:pt x="2667410" y="1125008"/>
                    <a:pt x="2648360" y="1085850"/>
                  </a:cubicBezTo>
                  <a:cubicBezTo>
                    <a:pt x="2629310" y="1046692"/>
                    <a:pt x="2596502" y="969433"/>
                    <a:pt x="2559460" y="946150"/>
                  </a:cubicBezTo>
                  <a:cubicBezTo>
                    <a:pt x="2522418" y="922867"/>
                    <a:pt x="2471618" y="951442"/>
                    <a:pt x="2426110" y="946150"/>
                  </a:cubicBezTo>
                  <a:cubicBezTo>
                    <a:pt x="2380602" y="940858"/>
                    <a:pt x="2323452" y="950383"/>
                    <a:pt x="2286410" y="914400"/>
                  </a:cubicBezTo>
                  <a:cubicBezTo>
                    <a:pt x="2249368" y="878417"/>
                    <a:pt x="2233493" y="782108"/>
                    <a:pt x="2203860" y="730250"/>
                  </a:cubicBezTo>
                  <a:cubicBezTo>
                    <a:pt x="2174227" y="678392"/>
                    <a:pt x="2155177" y="636058"/>
                    <a:pt x="2108610" y="603250"/>
                  </a:cubicBezTo>
                  <a:cubicBezTo>
                    <a:pt x="2062043" y="570442"/>
                    <a:pt x="1978435" y="546100"/>
                    <a:pt x="1924460" y="533400"/>
                  </a:cubicBezTo>
                  <a:cubicBezTo>
                    <a:pt x="1870485" y="520700"/>
                    <a:pt x="1827093" y="525992"/>
                    <a:pt x="1784760" y="527050"/>
                  </a:cubicBezTo>
                  <a:cubicBezTo>
                    <a:pt x="1742427" y="528108"/>
                    <a:pt x="1692685" y="537633"/>
                    <a:pt x="1670460" y="539750"/>
                  </a:cubicBezTo>
                  <a:cubicBezTo>
                    <a:pt x="1648235" y="541867"/>
                    <a:pt x="1659877" y="567267"/>
                    <a:pt x="1651410" y="539750"/>
                  </a:cubicBezTo>
                  <a:cubicBezTo>
                    <a:pt x="1642943" y="512233"/>
                    <a:pt x="1638710" y="409575"/>
                    <a:pt x="1619660" y="374650"/>
                  </a:cubicBezTo>
                  <a:cubicBezTo>
                    <a:pt x="1600610" y="339725"/>
                    <a:pt x="1579443" y="355600"/>
                    <a:pt x="1537110" y="330200"/>
                  </a:cubicBezTo>
                  <a:cubicBezTo>
                    <a:pt x="1494777" y="304800"/>
                    <a:pt x="1425985" y="237067"/>
                    <a:pt x="1365660" y="222250"/>
                  </a:cubicBezTo>
                  <a:cubicBezTo>
                    <a:pt x="1305335" y="207433"/>
                    <a:pt x="1215377" y="238125"/>
                    <a:pt x="1175160" y="241300"/>
                  </a:cubicBezTo>
                  <a:cubicBezTo>
                    <a:pt x="1134943" y="244475"/>
                    <a:pt x="1145527" y="254000"/>
                    <a:pt x="1124360" y="241300"/>
                  </a:cubicBezTo>
                  <a:cubicBezTo>
                    <a:pt x="1103193" y="228600"/>
                    <a:pt x="1074618" y="185208"/>
                    <a:pt x="1048160" y="165100"/>
                  </a:cubicBezTo>
                  <a:cubicBezTo>
                    <a:pt x="1021702" y="144992"/>
                    <a:pt x="985718" y="136525"/>
                    <a:pt x="965610" y="120650"/>
                  </a:cubicBezTo>
                  <a:cubicBezTo>
                    <a:pt x="945502" y="104775"/>
                    <a:pt x="948677" y="83608"/>
                    <a:pt x="889410" y="63500"/>
                  </a:cubicBezTo>
                  <a:close/>
                </a:path>
              </a:pathLst>
            </a:custGeom>
            <a:pattFill prst="lgConfetti">
              <a:fgClr>
                <a:srgbClr val="008000"/>
              </a:fgClr>
              <a:bgClr>
                <a:srgbClr val="70AD47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03" name="テキスト ボックス 702">
            <a:extLst>
              <a:ext uri="{FF2B5EF4-FFF2-40B4-BE49-F238E27FC236}">
                <a16:creationId xmlns:a16="http://schemas.microsoft.com/office/drawing/2014/main" id="{2BC77E03-80FF-46CE-8173-38E410B34F95}"/>
              </a:ext>
            </a:extLst>
          </p:cNvPr>
          <p:cNvSpPr txBox="1"/>
          <p:nvPr/>
        </p:nvSpPr>
        <p:spPr>
          <a:xfrm>
            <a:off x="3828086" y="1759435"/>
            <a:ext cx="1210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天橋立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（宮津市）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4" name="吹き出し: 円形 703">
            <a:extLst>
              <a:ext uri="{FF2B5EF4-FFF2-40B4-BE49-F238E27FC236}">
                <a16:creationId xmlns:a16="http://schemas.microsoft.com/office/drawing/2014/main" id="{E5A35CF0-30AF-4707-80FF-ADB8184C4683}"/>
              </a:ext>
            </a:extLst>
          </p:cNvPr>
          <p:cNvSpPr/>
          <p:nvPr/>
        </p:nvSpPr>
        <p:spPr>
          <a:xfrm>
            <a:off x="260178" y="624091"/>
            <a:ext cx="2315134" cy="954279"/>
          </a:xfrm>
          <a:prstGeom prst="wedgeEllipseCallout">
            <a:avLst>
              <a:gd name="adj1" fmla="val 16672"/>
              <a:gd name="adj2" fmla="val 73459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世界的に有名な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観光スポット多数</a:t>
            </a:r>
          </a:p>
        </p:txBody>
      </p:sp>
      <p:grpSp>
        <p:nvGrpSpPr>
          <p:cNvPr id="705" name="グループ化 704">
            <a:extLst>
              <a:ext uri="{FF2B5EF4-FFF2-40B4-BE49-F238E27FC236}">
                <a16:creationId xmlns:a16="http://schemas.microsoft.com/office/drawing/2014/main" id="{B6A2ADFA-1E93-4352-83E0-325C29438F1A}"/>
              </a:ext>
            </a:extLst>
          </p:cNvPr>
          <p:cNvGrpSpPr/>
          <p:nvPr/>
        </p:nvGrpSpPr>
        <p:grpSpPr>
          <a:xfrm>
            <a:off x="7939230" y="1461141"/>
            <a:ext cx="1690294" cy="1259889"/>
            <a:chOff x="837856" y="3897852"/>
            <a:chExt cx="3337560" cy="2487708"/>
          </a:xfrm>
        </p:grpSpPr>
        <p:sp>
          <p:nvSpPr>
            <p:cNvPr id="706" name="楕円 705">
              <a:extLst>
                <a:ext uri="{FF2B5EF4-FFF2-40B4-BE49-F238E27FC236}">
                  <a16:creationId xmlns:a16="http://schemas.microsoft.com/office/drawing/2014/main" id="{441EF5BB-35EA-472E-A202-65CC4A74A04A}"/>
                </a:ext>
              </a:extLst>
            </p:cNvPr>
            <p:cNvSpPr/>
            <p:nvPr/>
          </p:nvSpPr>
          <p:spPr>
            <a:xfrm>
              <a:off x="837856" y="3897852"/>
              <a:ext cx="3337560" cy="2487708"/>
            </a:xfrm>
            <a:prstGeom prst="ellipse">
              <a:avLst/>
            </a:prstGeom>
            <a:solidFill>
              <a:srgbClr val="00206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28B56621-6E0E-4007-9F6F-33A62A2EA034}"/>
                </a:ext>
              </a:extLst>
            </p:cNvPr>
            <p:cNvSpPr/>
            <p:nvPr/>
          </p:nvSpPr>
          <p:spPr>
            <a:xfrm>
              <a:off x="837856" y="4331437"/>
              <a:ext cx="3337560" cy="2054123"/>
            </a:xfrm>
            <a:custGeom>
              <a:avLst/>
              <a:gdLst>
                <a:gd name="connsiteX0" fmla="*/ 1649671 w 3337560"/>
                <a:gd name="connsiteY0" fmla="*/ 0 h 2054123"/>
                <a:gd name="connsiteX1" fmla="*/ 2384267 w 3337560"/>
                <a:gd name="connsiteY1" fmla="*/ 272177 h 2054123"/>
                <a:gd name="connsiteX2" fmla="*/ 2447989 w 3337560"/>
                <a:gd name="connsiteY2" fmla="*/ 312161 h 2054123"/>
                <a:gd name="connsiteX3" fmla="*/ 2474545 w 3337560"/>
                <a:gd name="connsiteY3" fmla="*/ 304760 h 2054123"/>
                <a:gd name="connsiteX4" fmla="*/ 2929829 w 3337560"/>
                <a:gd name="connsiteY4" fmla="*/ 251443 h 2054123"/>
                <a:gd name="connsiteX5" fmla="*/ 3068262 w 3337560"/>
                <a:gd name="connsiteY5" fmla="*/ 268113 h 2054123"/>
                <a:gd name="connsiteX6" fmla="*/ 3182258 w 3337560"/>
                <a:gd name="connsiteY6" fmla="*/ 292927 h 2054123"/>
                <a:gd name="connsiteX7" fmla="*/ 3206419 w 3337560"/>
                <a:gd name="connsiteY7" fmla="*/ 326105 h 2054123"/>
                <a:gd name="connsiteX8" fmla="*/ 3337560 w 3337560"/>
                <a:gd name="connsiteY8" fmla="*/ 810269 h 2054123"/>
                <a:gd name="connsiteX9" fmla="*/ 1668780 w 3337560"/>
                <a:gd name="connsiteY9" fmla="*/ 2054123 h 2054123"/>
                <a:gd name="connsiteX10" fmla="*/ 0 w 3337560"/>
                <a:gd name="connsiteY10" fmla="*/ 810269 h 2054123"/>
                <a:gd name="connsiteX11" fmla="*/ 5898 w 3337560"/>
                <a:gd name="connsiteY11" fmla="*/ 723208 h 2054123"/>
                <a:gd name="connsiteX12" fmla="*/ 316883 w 3337560"/>
                <a:gd name="connsiteY12" fmla="*/ 537480 h 2054123"/>
                <a:gd name="connsiteX13" fmla="*/ 1649671 w 3337560"/>
                <a:gd name="connsiteY13" fmla="*/ 0 h 205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37560" h="2054123">
                  <a:moveTo>
                    <a:pt x="1649671" y="0"/>
                  </a:moveTo>
                  <a:cubicBezTo>
                    <a:pt x="1847250" y="20343"/>
                    <a:pt x="2120226" y="123846"/>
                    <a:pt x="2384267" y="272177"/>
                  </a:cubicBezTo>
                  <a:lnTo>
                    <a:pt x="2447989" y="312161"/>
                  </a:lnTo>
                  <a:lnTo>
                    <a:pt x="2474545" y="304760"/>
                  </a:lnTo>
                  <a:cubicBezTo>
                    <a:pt x="2641755" y="263745"/>
                    <a:pt x="2797701" y="243181"/>
                    <a:pt x="2929829" y="251443"/>
                  </a:cubicBezTo>
                  <a:cubicBezTo>
                    <a:pt x="2973872" y="254197"/>
                    <a:pt x="3020167" y="259837"/>
                    <a:pt x="3068262" y="268113"/>
                  </a:cubicBezTo>
                  <a:lnTo>
                    <a:pt x="3182258" y="292927"/>
                  </a:lnTo>
                  <a:lnTo>
                    <a:pt x="3206419" y="326105"/>
                  </a:lnTo>
                  <a:cubicBezTo>
                    <a:pt x="3290864" y="474918"/>
                    <a:pt x="3337560" y="638529"/>
                    <a:pt x="3337560" y="810269"/>
                  </a:cubicBezTo>
                  <a:cubicBezTo>
                    <a:pt x="3337560" y="1497231"/>
                    <a:pt x="2590422" y="2054123"/>
                    <a:pt x="1668780" y="2054123"/>
                  </a:cubicBezTo>
                  <a:cubicBezTo>
                    <a:pt x="747138" y="2054123"/>
                    <a:pt x="0" y="1497231"/>
                    <a:pt x="0" y="810269"/>
                  </a:cubicBezTo>
                  <a:lnTo>
                    <a:pt x="5898" y="723208"/>
                  </a:lnTo>
                  <a:lnTo>
                    <a:pt x="316883" y="537480"/>
                  </a:lnTo>
                  <a:cubicBezTo>
                    <a:pt x="825142" y="252005"/>
                    <a:pt x="1378612" y="10977"/>
                    <a:pt x="1649671" y="0"/>
                  </a:cubicBezTo>
                  <a:close/>
                </a:path>
              </a:pathLst>
            </a:custGeom>
            <a:solidFill>
              <a:srgbClr val="003300"/>
            </a:solidFill>
            <a:ln w="1270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8" name="フリーフォーム: 図形 707">
              <a:extLst>
                <a:ext uri="{FF2B5EF4-FFF2-40B4-BE49-F238E27FC236}">
                  <a16:creationId xmlns:a16="http://schemas.microsoft.com/office/drawing/2014/main" id="{B3E2E5F9-D72D-480B-9182-E721272047F2}"/>
                </a:ext>
              </a:extLst>
            </p:cNvPr>
            <p:cNvSpPr/>
            <p:nvPr/>
          </p:nvSpPr>
          <p:spPr>
            <a:xfrm>
              <a:off x="1037187" y="5609460"/>
              <a:ext cx="2819042" cy="776100"/>
            </a:xfrm>
            <a:custGeom>
              <a:avLst/>
              <a:gdLst>
                <a:gd name="connsiteX0" fmla="*/ 0 w 2819042"/>
                <a:gd name="connsiteY0" fmla="*/ 121920 h 776100"/>
                <a:gd name="connsiteX1" fmla="*/ 1336872 w 2819042"/>
                <a:gd name="connsiteY1" fmla="*/ 121920 h 776100"/>
                <a:gd name="connsiteX2" fmla="*/ 1336872 w 2819042"/>
                <a:gd name="connsiteY2" fmla="*/ 320040 h 776100"/>
                <a:gd name="connsiteX3" fmla="*/ 1641672 w 2819042"/>
                <a:gd name="connsiteY3" fmla="*/ 320040 h 776100"/>
                <a:gd name="connsiteX4" fmla="*/ 1641672 w 2819042"/>
                <a:gd name="connsiteY4" fmla="*/ 419100 h 776100"/>
                <a:gd name="connsiteX5" fmla="*/ 2638655 w 2819042"/>
                <a:gd name="connsiteY5" fmla="*/ 419100 h 776100"/>
                <a:gd name="connsiteX6" fmla="*/ 2530948 w 2819042"/>
                <a:gd name="connsiteY6" fmla="*/ 492065 h 776100"/>
                <a:gd name="connsiteX7" fmla="*/ 2119014 w 2819042"/>
                <a:gd name="connsiteY7" fmla="*/ 678352 h 776100"/>
                <a:gd name="connsiteX8" fmla="*/ 2035849 w 2819042"/>
                <a:gd name="connsiteY8" fmla="*/ 701040 h 776100"/>
                <a:gd name="connsiteX9" fmla="*/ 1641672 w 2819042"/>
                <a:gd name="connsiteY9" fmla="*/ 701040 h 776100"/>
                <a:gd name="connsiteX10" fmla="*/ 1641672 w 2819042"/>
                <a:gd name="connsiteY10" fmla="*/ 769496 h 776100"/>
                <a:gd name="connsiteX11" fmla="*/ 1640072 w 2819042"/>
                <a:gd name="connsiteY11" fmla="*/ 769678 h 776100"/>
                <a:gd name="connsiteX12" fmla="*/ 1469449 w 2819042"/>
                <a:gd name="connsiteY12" fmla="*/ 776100 h 776100"/>
                <a:gd name="connsiteX13" fmla="*/ 2082 w 2819042"/>
                <a:gd name="connsiteY13" fmla="*/ 125141 h 776100"/>
                <a:gd name="connsiteX14" fmla="*/ 1856031 w 2819042"/>
                <a:gd name="connsiteY14" fmla="*/ 0 h 776100"/>
                <a:gd name="connsiteX15" fmla="*/ 2819042 w 2819042"/>
                <a:gd name="connsiteY15" fmla="*/ 0 h 776100"/>
                <a:gd name="connsiteX16" fmla="*/ 2819042 w 2819042"/>
                <a:gd name="connsiteY16" fmla="*/ 161109 h 776100"/>
                <a:gd name="connsiteX17" fmla="*/ 1856031 w 2819042"/>
                <a:gd name="connsiteY17" fmla="*/ 161109 h 77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19042" h="776100">
                  <a:moveTo>
                    <a:pt x="0" y="121920"/>
                  </a:moveTo>
                  <a:lnTo>
                    <a:pt x="1336872" y="121920"/>
                  </a:lnTo>
                  <a:lnTo>
                    <a:pt x="1336872" y="320040"/>
                  </a:lnTo>
                  <a:lnTo>
                    <a:pt x="1641672" y="320040"/>
                  </a:lnTo>
                  <a:lnTo>
                    <a:pt x="1641672" y="419100"/>
                  </a:lnTo>
                  <a:lnTo>
                    <a:pt x="2638655" y="419100"/>
                  </a:lnTo>
                  <a:lnTo>
                    <a:pt x="2530948" y="492065"/>
                  </a:lnTo>
                  <a:cubicBezTo>
                    <a:pt x="2407321" y="568112"/>
                    <a:pt x="2268751" y="631145"/>
                    <a:pt x="2119014" y="678352"/>
                  </a:cubicBezTo>
                  <a:lnTo>
                    <a:pt x="2035849" y="701040"/>
                  </a:lnTo>
                  <a:lnTo>
                    <a:pt x="1641672" y="701040"/>
                  </a:lnTo>
                  <a:lnTo>
                    <a:pt x="1641672" y="769496"/>
                  </a:lnTo>
                  <a:lnTo>
                    <a:pt x="1640072" y="769678"/>
                  </a:lnTo>
                  <a:cubicBezTo>
                    <a:pt x="1583973" y="773925"/>
                    <a:pt x="1527052" y="776100"/>
                    <a:pt x="1469449" y="776100"/>
                  </a:cubicBezTo>
                  <a:cubicBezTo>
                    <a:pt x="835820" y="776100"/>
                    <a:pt x="284672" y="512882"/>
                    <a:pt x="2082" y="125141"/>
                  </a:cubicBezTo>
                  <a:close/>
                  <a:moveTo>
                    <a:pt x="1856031" y="0"/>
                  </a:moveTo>
                  <a:lnTo>
                    <a:pt x="2819042" y="0"/>
                  </a:lnTo>
                  <a:lnTo>
                    <a:pt x="2819042" y="161109"/>
                  </a:lnTo>
                  <a:lnTo>
                    <a:pt x="1856031" y="161109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9" name="グループ化 708">
              <a:extLst>
                <a:ext uri="{FF2B5EF4-FFF2-40B4-BE49-F238E27FC236}">
                  <a16:creationId xmlns:a16="http://schemas.microsoft.com/office/drawing/2014/main" id="{28B48398-10E5-48E1-BA3A-933364688822}"/>
                </a:ext>
              </a:extLst>
            </p:cNvPr>
            <p:cNvGrpSpPr/>
            <p:nvPr/>
          </p:nvGrpSpPr>
          <p:grpSpPr>
            <a:xfrm>
              <a:off x="1520827" y="4660900"/>
              <a:ext cx="1174404" cy="584199"/>
              <a:chOff x="5233216" y="5021510"/>
              <a:chExt cx="2964237" cy="1474539"/>
            </a:xfrm>
          </p:grpSpPr>
          <p:sp>
            <p:nvSpPr>
              <p:cNvPr id="710" name="テキスト ボックス 709">
                <a:extLst>
                  <a:ext uri="{FF2B5EF4-FFF2-40B4-BE49-F238E27FC236}">
                    <a16:creationId xmlns:a16="http://schemas.microsoft.com/office/drawing/2014/main" id="{FB045A08-CA13-4511-B67D-619FC327F90F}"/>
                  </a:ext>
                </a:extLst>
              </p:cNvPr>
              <p:cNvSpPr txBox="1"/>
              <p:nvPr/>
            </p:nvSpPr>
            <p:spPr>
              <a:xfrm>
                <a:off x="5233216" y="5051198"/>
                <a:ext cx="2964237" cy="14448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>
                    <a:gd name="adj" fmla="val 38596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</a:t>
                </a:r>
              </a:p>
            </p:txBody>
          </p: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F9241328-E19B-4419-90CC-A38C1B4A1D4E}"/>
                  </a:ext>
                </a:extLst>
              </p:cNvPr>
              <p:cNvGrpSpPr/>
              <p:nvPr/>
            </p:nvGrpSpPr>
            <p:grpSpPr>
              <a:xfrm>
                <a:off x="5725824" y="5407273"/>
                <a:ext cx="689473" cy="141041"/>
                <a:chOff x="5725824" y="5407273"/>
                <a:chExt cx="689473" cy="141041"/>
              </a:xfrm>
            </p:grpSpPr>
            <p:grpSp>
              <p:nvGrpSpPr>
                <p:cNvPr id="858" name="グループ化 857">
                  <a:extLst>
                    <a:ext uri="{FF2B5EF4-FFF2-40B4-BE49-F238E27FC236}">
                      <a16:creationId xmlns:a16="http://schemas.microsoft.com/office/drawing/2014/main" id="{CA6F103E-5655-4A2D-86DA-FD78666B66F7}"/>
                    </a:ext>
                  </a:extLst>
                </p:cNvPr>
                <p:cNvGrpSpPr/>
                <p:nvPr/>
              </p:nvGrpSpPr>
              <p:grpSpPr>
                <a:xfrm>
                  <a:off x="5725824" y="5407273"/>
                  <a:ext cx="108449" cy="141041"/>
                  <a:chOff x="4876803" y="4924425"/>
                  <a:chExt cx="459578" cy="597696"/>
                </a:xfrm>
              </p:grpSpPr>
              <p:sp>
                <p:nvSpPr>
                  <p:cNvPr id="874" name="楕円 251">
                    <a:extLst>
                      <a:ext uri="{FF2B5EF4-FFF2-40B4-BE49-F238E27FC236}">
                        <a16:creationId xmlns:a16="http://schemas.microsoft.com/office/drawing/2014/main" id="{1955F557-E5E0-41E2-8360-69C65D55AEC6}"/>
                      </a:ext>
                    </a:extLst>
                  </p:cNvPr>
                  <p:cNvSpPr/>
                  <p:nvPr/>
                </p:nvSpPr>
                <p:spPr>
                  <a:xfrm>
                    <a:off x="4876803" y="4924425"/>
                    <a:ext cx="459578" cy="597696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rgbClr val="FF66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75" name="楕円 251">
                    <a:extLst>
                      <a:ext uri="{FF2B5EF4-FFF2-40B4-BE49-F238E27FC236}">
                        <a16:creationId xmlns:a16="http://schemas.microsoft.com/office/drawing/2014/main" id="{55766382-FBF6-4651-89B0-6C6C70A9926B}"/>
                      </a:ext>
                    </a:extLst>
                  </p:cNvPr>
                  <p:cNvSpPr/>
                  <p:nvPr/>
                </p:nvSpPr>
                <p:spPr>
                  <a:xfrm>
                    <a:off x="5009720" y="5127379"/>
                    <a:ext cx="193749" cy="292371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59" name="グループ化 858">
                  <a:extLst>
                    <a:ext uri="{FF2B5EF4-FFF2-40B4-BE49-F238E27FC236}">
                      <a16:creationId xmlns:a16="http://schemas.microsoft.com/office/drawing/2014/main" id="{DA5250C8-87B3-4D6B-8988-0646750C4085}"/>
                    </a:ext>
                  </a:extLst>
                </p:cNvPr>
                <p:cNvGrpSpPr/>
                <p:nvPr/>
              </p:nvGrpSpPr>
              <p:grpSpPr>
                <a:xfrm>
                  <a:off x="5844886" y="5407273"/>
                  <a:ext cx="108449" cy="141041"/>
                  <a:chOff x="4876803" y="4924425"/>
                  <a:chExt cx="459578" cy="597696"/>
                </a:xfrm>
              </p:grpSpPr>
              <p:sp>
                <p:nvSpPr>
                  <p:cNvPr id="872" name="楕円 251">
                    <a:extLst>
                      <a:ext uri="{FF2B5EF4-FFF2-40B4-BE49-F238E27FC236}">
                        <a16:creationId xmlns:a16="http://schemas.microsoft.com/office/drawing/2014/main" id="{42FEC651-5811-4185-AECA-8668DC5B2627}"/>
                      </a:ext>
                    </a:extLst>
                  </p:cNvPr>
                  <p:cNvSpPr/>
                  <p:nvPr/>
                </p:nvSpPr>
                <p:spPr>
                  <a:xfrm>
                    <a:off x="4876803" y="4924425"/>
                    <a:ext cx="459578" cy="597696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rgbClr val="FF66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73" name="楕円 251">
                    <a:extLst>
                      <a:ext uri="{FF2B5EF4-FFF2-40B4-BE49-F238E27FC236}">
                        <a16:creationId xmlns:a16="http://schemas.microsoft.com/office/drawing/2014/main" id="{BDE75A6B-5872-4AB1-87D6-B9EDF5493E55}"/>
                      </a:ext>
                    </a:extLst>
                  </p:cNvPr>
                  <p:cNvSpPr/>
                  <p:nvPr/>
                </p:nvSpPr>
                <p:spPr>
                  <a:xfrm>
                    <a:off x="5009720" y="5127379"/>
                    <a:ext cx="193749" cy="292371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60" name="グループ化 859">
                  <a:extLst>
                    <a:ext uri="{FF2B5EF4-FFF2-40B4-BE49-F238E27FC236}">
                      <a16:creationId xmlns:a16="http://schemas.microsoft.com/office/drawing/2014/main" id="{08136D21-267B-487B-8236-7E76C390060C}"/>
                    </a:ext>
                  </a:extLst>
                </p:cNvPr>
                <p:cNvGrpSpPr/>
                <p:nvPr/>
              </p:nvGrpSpPr>
              <p:grpSpPr>
                <a:xfrm>
                  <a:off x="5959186" y="5407273"/>
                  <a:ext cx="108449" cy="141041"/>
                  <a:chOff x="4876803" y="4924425"/>
                  <a:chExt cx="459578" cy="597696"/>
                </a:xfrm>
              </p:grpSpPr>
              <p:sp>
                <p:nvSpPr>
                  <p:cNvPr id="870" name="楕円 251">
                    <a:extLst>
                      <a:ext uri="{FF2B5EF4-FFF2-40B4-BE49-F238E27FC236}">
                        <a16:creationId xmlns:a16="http://schemas.microsoft.com/office/drawing/2014/main" id="{20C261F3-4854-454B-96DD-FBC2C333B363}"/>
                      </a:ext>
                    </a:extLst>
                  </p:cNvPr>
                  <p:cNvSpPr/>
                  <p:nvPr/>
                </p:nvSpPr>
                <p:spPr>
                  <a:xfrm>
                    <a:off x="4876803" y="4924425"/>
                    <a:ext cx="459578" cy="597696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rgbClr val="FF66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71" name="楕円 251">
                    <a:extLst>
                      <a:ext uri="{FF2B5EF4-FFF2-40B4-BE49-F238E27FC236}">
                        <a16:creationId xmlns:a16="http://schemas.microsoft.com/office/drawing/2014/main" id="{B6B0A856-7CAF-411E-BFE6-800C87EE06E6}"/>
                      </a:ext>
                    </a:extLst>
                  </p:cNvPr>
                  <p:cNvSpPr/>
                  <p:nvPr/>
                </p:nvSpPr>
                <p:spPr>
                  <a:xfrm>
                    <a:off x="5009720" y="5127379"/>
                    <a:ext cx="193749" cy="292371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61" name="グループ化 860">
                  <a:extLst>
                    <a:ext uri="{FF2B5EF4-FFF2-40B4-BE49-F238E27FC236}">
                      <a16:creationId xmlns:a16="http://schemas.microsoft.com/office/drawing/2014/main" id="{594B4DBA-EDE3-4B76-8043-9BC9C79158B2}"/>
                    </a:ext>
                  </a:extLst>
                </p:cNvPr>
                <p:cNvGrpSpPr/>
                <p:nvPr/>
              </p:nvGrpSpPr>
              <p:grpSpPr>
                <a:xfrm>
                  <a:off x="6078248" y="5407273"/>
                  <a:ext cx="108449" cy="141041"/>
                  <a:chOff x="4876803" y="4924425"/>
                  <a:chExt cx="459578" cy="597696"/>
                </a:xfrm>
              </p:grpSpPr>
              <p:sp>
                <p:nvSpPr>
                  <p:cNvPr id="868" name="楕円 251">
                    <a:extLst>
                      <a:ext uri="{FF2B5EF4-FFF2-40B4-BE49-F238E27FC236}">
                        <a16:creationId xmlns:a16="http://schemas.microsoft.com/office/drawing/2014/main" id="{743DE06C-098A-4382-955D-C7B043381C82}"/>
                      </a:ext>
                    </a:extLst>
                  </p:cNvPr>
                  <p:cNvSpPr/>
                  <p:nvPr/>
                </p:nvSpPr>
                <p:spPr>
                  <a:xfrm>
                    <a:off x="4876803" y="4924425"/>
                    <a:ext cx="459578" cy="597696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rgbClr val="FF66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9" name="楕円 251">
                    <a:extLst>
                      <a:ext uri="{FF2B5EF4-FFF2-40B4-BE49-F238E27FC236}">
                        <a16:creationId xmlns:a16="http://schemas.microsoft.com/office/drawing/2014/main" id="{DF4012EE-CEC9-493B-BB65-6F714F6EA284}"/>
                      </a:ext>
                    </a:extLst>
                  </p:cNvPr>
                  <p:cNvSpPr/>
                  <p:nvPr/>
                </p:nvSpPr>
                <p:spPr>
                  <a:xfrm>
                    <a:off x="5009720" y="5127379"/>
                    <a:ext cx="193749" cy="292371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62" name="グループ化 861">
                  <a:extLst>
                    <a:ext uri="{FF2B5EF4-FFF2-40B4-BE49-F238E27FC236}">
                      <a16:creationId xmlns:a16="http://schemas.microsoft.com/office/drawing/2014/main" id="{91740950-CA6D-4135-8562-9C40E7E94722}"/>
                    </a:ext>
                  </a:extLst>
                </p:cNvPr>
                <p:cNvGrpSpPr/>
                <p:nvPr/>
              </p:nvGrpSpPr>
              <p:grpSpPr>
                <a:xfrm>
                  <a:off x="6187786" y="5407273"/>
                  <a:ext cx="108449" cy="141041"/>
                  <a:chOff x="4876803" y="4924425"/>
                  <a:chExt cx="459578" cy="597696"/>
                </a:xfrm>
              </p:grpSpPr>
              <p:sp>
                <p:nvSpPr>
                  <p:cNvPr id="866" name="楕円 251">
                    <a:extLst>
                      <a:ext uri="{FF2B5EF4-FFF2-40B4-BE49-F238E27FC236}">
                        <a16:creationId xmlns:a16="http://schemas.microsoft.com/office/drawing/2014/main" id="{85BBCA8F-720F-4B9E-97F1-9C2AB231AEEA}"/>
                      </a:ext>
                    </a:extLst>
                  </p:cNvPr>
                  <p:cNvSpPr/>
                  <p:nvPr/>
                </p:nvSpPr>
                <p:spPr>
                  <a:xfrm>
                    <a:off x="4876803" y="4924425"/>
                    <a:ext cx="459578" cy="597696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rgbClr val="FF66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7" name="楕円 251">
                    <a:extLst>
                      <a:ext uri="{FF2B5EF4-FFF2-40B4-BE49-F238E27FC236}">
                        <a16:creationId xmlns:a16="http://schemas.microsoft.com/office/drawing/2014/main" id="{C9547C44-E7ED-45FA-B87D-0EBDBDC7E81A}"/>
                      </a:ext>
                    </a:extLst>
                  </p:cNvPr>
                  <p:cNvSpPr/>
                  <p:nvPr/>
                </p:nvSpPr>
                <p:spPr>
                  <a:xfrm>
                    <a:off x="5009720" y="5127379"/>
                    <a:ext cx="193749" cy="292371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63" name="グループ化 862">
                  <a:extLst>
                    <a:ext uri="{FF2B5EF4-FFF2-40B4-BE49-F238E27FC236}">
                      <a16:creationId xmlns:a16="http://schemas.microsoft.com/office/drawing/2014/main" id="{5DE75AF3-6C11-4F5C-841A-859252170587}"/>
                    </a:ext>
                  </a:extLst>
                </p:cNvPr>
                <p:cNvGrpSpPr/>
                <p:nvPr/>
              </p:nvGrpSpPr>
              <p:grpSpPr>
                <a:xfrm>
                  <a:off x="6306848" y="5407273"/>
                  <a:ext cx="108449" cy="141041"/>
                  <a:chOff x="4876803" y="4924425"/>
                  <a:chExt cx="459578" cy="597696"/>
                </a:xfrm>
              </p:grpSpPr>
              <p:sp>
                <p:nvSpPr>
                  <p:cNvPr id="864" name="楕円 251">
                    <a:extLst>
                      <a:ext uri="{FF2B5EF4-FFF2-40B4-BE49-F238E27FC236}">
                        <a16:creationId xmlns:a16="http://schemas.microsoft.com/office/drawing/2014/main" id="{1F291587-37E0-4029-98DF-AEC714BA2402}"/>
                      </a:ext>
                    </a:extLst>
                  </p:cNvPr>
                  <p:cNvSpPr/>
                  <p:nvPr/>
                </p:nvSpPr>
                <p:spPr>
                  <a:xfrm>
                    <a:off x="4876803" y="4924425"/>
                    <a:ext cx="459578" cy="597696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rgbClr val="FF66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5" name="楕円 251">
                    <a:extLst>
                      <a:ext uri="{FF2B5EF4-FFF2-40B4-BE49-F238E27FC236}">
                        <a16:creationId xmlns:a16="http://schemas.microsoft.com/office/drawing/2014/main" id="{183A52B2-49F0-494A-A0A8-D61B434FBF5F}"/>
                      </a:ext>
                    </a:extLst>
                  </p:cNvPr>
                  <p:cNvSpPr/>
                  <p:nvPr/>
                </p:nvSpPr>
                <p:spPr>
                  <a:xfrm>
                    <a:off x="5009720" y="5127379"/>
                    <a:ext cx="193749" cy="292371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DDAB5C2A-A650-4F74-AD15-D06461F848BC}"/>
                  </a:ext>
                </a:extLst>
              </p:cNvPr>
              <p:cNvGrpSpPr/>
              <p:nvPr/>
            </p:nvGrpSpPr>
            <p:grpSpPr>
              <a:xfrm>
                <a:off x="6416387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56" name="楕円 251">
                  <a:extLst>
                    <a:ext uri="{FF2B5EF4-FFF2-40B4-BE49-F238E27FC236}">
                      <a16:creationId xmlns:a16="http://schemas.microsoft.com/office/drawing/2014/main" id="{E49A3892-B940-41EA-A9D6-565CA97CD876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7" name="楕円 251">
                  <a:extLst>
                    <a:ext uri="{FF2B5EF4-FFF2-40B4-BE49-F238E27FC236}">
                      <a16:creationId xmlns:a16="http://schemas.microsoft.com/office/drawing/2014/main" id="{0F4EC759-62B3-4839-A0BA-E202EC8D7C67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311D4587-1DD2-4D78-9858-D247F2C2B8B9}"/>
                  </a:ext>
                </a:extLst>
              </p:cNvPr>
              <p:cNvGrpSpPr/>
              <p:nvPr/>
            </p:nvGrpSpPr>
            <p:grpSpPr>
              <a:xfrm>
                <a:off x="6535449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54" name="楕円 251">
                  <a:extLst>
                    <a:ext uri="{FF2B5EF4-FFF2-40B4-BE49-F238E27FC236}">
                      <a16:creationId xmlns:a16="http://schemas.microsoft.com/office/drawing/2014/main" id="{41692F26-D369-4F34-8DB6-C2F1B7A0887B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5" name="楕円 251">
                  <a:extLst>
                    <a:ext uri="{FF2B5EF4-FFF2-40B4-BE49-F238E27FC236}">
                      <a16:creationId xmlns:a16="http://schemas.microsoft.com/office/drawing/2014/main" id="{D9C91BCB-15A8-456D-9C77-D111A5D09C3E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8BAE0B27-2E59-4478-970E-869CF6839BD8}"/>
                  </a:ext>
                </a:extLst>
              </p:cNvPr>
              <p:cNvGrpSpPr/>
              <p:nvPr/>
            </p:nvGrpSpPr>
            <p:grpSpPr>
              <a:xfrm>
                <a:off x="6649749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52" name="楕円 251">
                  <a:extLst>
                    <a:ext uri="{FF2B5EF4-FFF2-40B4-BE49-F238E27FC236}">
                      <a16:creationId xmlns:a16="http://schemas.microsoft.com/office/drawing/2014/main" id="{79229D42-91D0-4951-8459-B69A1694EAF9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3" name="楕円 251">
                  <a:extLst>
                    <a:ext uri="{FF2B5EF4-FFF2-40B4-BE49-F238E27FC236}">
                      <a16:creationId xmlns:a16="http://schemas.microsoft.com/office/drawing/2014/main" id="{7A120D7B-E9B0-4044-B03A-442E90B8606C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AB8404F3-4BD1-48E9-83B6-279EE7CA99DB}"/>
                  </a:ext>
                </a:extLst>
              </p:cNvPr>
              <p:cNvGrpSpPr/>
              <p:nvPr/>
            </p:nvGrpSpPr>
            <p:grpSpPr>
              <a:xfrm>
                <a:off x="6768811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50" name="楕円 251">
                  <a:extLst>
                    <a:ext uri="{FF2B5EF4-FFF2-40B4-BE49-F238E27FC236}">
                      <a16:creationId xmlns:a16="http://schemas.microsoft.com/office/drawing/2014/main" id="{B5104A70-74F2-4447-8C28-C2905EAB52EA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1" name="楕円 251">
                  <a:extLst>
                    <a:ext uri="{FF2B5EF4-FFF2-40B4-BE49-F238E27FC236}">
                      <a16:creationId xmlns:a16="http://schemas.microsoft.com/office/drawing/2014/main" id="{F28F2D51-3A14-4630-BF27-643F05CB7422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AFA31875-318A-429C-B1FD-069EEF09A22C}"/>
                  </a:ext>
                </a:extLst>
              </p:cNvPr>
              <p:cNvGrpSpPr/>
              <p:nvPr/>
            </p:nvGrpSpPr>
            <p:grpSpPr>
              <a:xfrm>
                <a:off x="6878349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48" name="楕円 251">
                  <a:extLst>
                    <a:ext uri="{FF2B5EF4-FFF2-40B4-BE49-F238E27FC236}">
                      <a16:creationId xmlns:a16="http://schemas.microsoft.com/office/drawing/2014/main" id="{30809D96-4A48-4466-ADAB-D6C867BADC08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9" name="楕円 251">
                  <a:extLst>
                    <a:ext uri="{FF2B5EF4-FFF2-40B4-BE49-F238E27FC236}">
                      <a16:creationId xmlns:a16="http://schemas.microsoft.com/office/drawing/2014/main" id="{9679C30A-6475-4E8D-B3FF-AE0C9587B6D0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997B6CF0-3994-4968-AB7F-265F0E979A7A}"/>
                  </a:ext>
                </a:extLst>
              </p:cNvPr>
              <p:cNvGrpSpPr/>
              <p:nvPr/>
            </p:nvGrpSpPr>
            <p:grpSpPr>
              <a:xfrm>
                <a:off x="6997411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46" name="楕円 251">
                  <a:extLst>
                    <a:ext uri="{FF2B5EF4-FFF2-40B4-BE49-F238E27FC236}">
                      <a16:creationId xmlns:a16="http://schemas.microsoft.com/office/drawing/2014/main" id="{EA5AA6BA-79C6-458A-BA9B-134247CCE855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7" name="楕円 251">
                  <a:extLst>
                    <a:ext uri="{FF2B5EF4-FFF2-40B4-BE49-F238E27FC236}">
                      <a16:creationId xmlns:a16="http://schemas.microsoft.com/office/drawing/2014/main" id="{ED141025-6F86-4813-A3E6-AE9EF6B8385C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36778F01-E58D-4350-B33A-86E363CEB3DF}"/>
                  </a:ext>
                </a:extLst>
              </p:cNvPr>
              <p:cNvGrpSpPr/>
              <p:nvPr/>
            </p:nvGrpSpPr>
            <p:grpSpPr>
              <a:xfrm>
                <a:off x="7116475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44" name="楕円 251">
                  <a:extLst>
                    <a:ext uri="{FF2B5EF4-FFF2-40B4-BE49-F238E27FC236}">
                      <a16:creationId xmlns:a16="http://schemas.microsoft.com/office/drawing/2014/main" id="{F2E00826-576A-4F99-BF02-9DDEE0380E65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5" name="楕円 251">
                  <a:extLst>
                    <a:ext uri="{FF2B5EF4-FFF2-40B4-BE49-F238E27FC236}">
                      <a16:creationId xmlns:a16="http://schemas.microsoft.com/office/drawing/2014/main" id="{C3C61CB4-5C39-4503-8ADA-5707198876B3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ACD69832-726A-4CFB-9953-08FDDE7A0E17}"/>
                  </a:ext>
                </a:extLst>
              </p:cNvPr>
              <p:cNvGrpSpPr/>
              <p:nvPr/>
            </p:nvGrpSpPr>
            <p:grpSpPr>
              <a:xfrm>
                <a:off x="7235537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42" name="楕円 251">
                  <a:extLst>
                    <a:ext uri="{FF2B5EF4-FFF2-40B4-BE49-F238E27FC236}">
                      <a16:creationId xmlns:a16="http://schemas.microsoft.com/office/drawing/2014/main" id="{0152E443-87B5-48D7-B9BA-234A1202C001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3" name="楕円 251">
                  <a:extLst>
                    <a:ext uri="{FF2B5EF4-FFF2-40B4-BE49-F238E27FC236}">
                      <a16:creationId xmlns:a16="http://schemas.microsoft.com/office/drawing/2014/main" id="{31459FD1-FBC6-403A-8439-FBFB9AC8B4F8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CB4A55A2-463F-45E7-A50B-6A189183776F}"/>
                  </a:ext>
                </a:extLst>
              </p:cNvPr>
              <p:cNvGrpSpPr/>
              <p:nvPr/>
            </p:nvGrpSpPr>
            <p:grpSpPr>
              <a:xfrm>
                <a:off x="7349837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40" name="楕円 251">
                  <a:extLst>
                    <a:ext uri="{FF2B5EF4-FFF2-40B4-BE49-F238E27FC236}">
                      <a16:creationId xmlns:a16="http://schemas.microsoft.com/office/drawing/2014/main" id="{DB25A526-12FA-47AE-8345-BDD6853B91B2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1" name="楕円 251">
                  <a:extLst>
                    <a:ext uri="{FF2B5EF4-FFF2-40B4-BE49-F238E27FC236}">
                      <a16:creationId xmlns:a16="http://schemas.microsoft.com/office/drawing/2014/main" id="{96D5679D-4955-41AA-806B-29B6FD90E9ED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023B0102-9CD6-41D4-BB3A-4CE861CA0CA5}"/>
                  </a:ext>
                </a:extLst>
              </p:cNvPr>
              <p:cNvGrpSpPr/>
              <p:nvPr/>
            </p:nvGrpSpPr>
            <p:grpSpPr>
              <a:xfrm>
                <a:off x="7468899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38" name="楕円 251">
                  <a:extLst>
                    <a:ext uri="{FF2B5EF4-FFF2-40B4-BE49-F238E27FC236}">
                      <a16:creationId xmlns:a16="http://schemas.microsoft.com/office/drawing/2014/main" id="{149185C8-E46C-4BDC-9BAE-F915E2093A8A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9" name="楕円 251">
                  <a:extLst>
                    <a:ext uri="{FF2B5EF4-FFF2-40B4-BE49-F238E27FC236}">
                      <a16:creationId xmlns:a16="http://schemas.microsoft.com/office/drawing/2014/main" id="{D5FB1546-7EF8-4EE2-8FD2-C7F9D60CE095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2" name="グループ化 721">
                <a:extLst>
                  <a:ext uri="{FF2B5EF4-FFF2-40B4-BE49-F238E27FC236}">
                    <a16:creationId xmlns:a16="http://schemas.microsoft.com/office/drawing/2014/main" id="{037A195B-AFB4-4BFA-9AAC-CA2B11CF1177}"/>
                  </a:ext>
                </a:extLst>
              </p:cNvPr>
              <p:cNvGrpSpPr/>
              <p:nvPr/>
            </p:nvGrpSpPr>
            <p:grpSpPr>
              <a:xfrm>
                <a:off x="7578437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36" name="楕円 251">
                  <a:extLst>
                    <a:ext uri="{FF2B5EF4-FFF2-40B4-BE49-F238E27FC236}">
                      <a16:creationId xmlns:a16="http://schemas.microsoft.com/office/drawing/2014/main" id="{74748ADE-CF88-470E-B661-BF746AD568A3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7" name="楕円 251">
                  <a:extLst>
                    <a:ext uri="{FF2B5EF4-FFF2-40B4-BE49-F238E27FC236}">
                      <a16:creationId xmlns:a16="http://schemas.microsoft.com/office/drawing/2014/main" id="{C6F50DD9-77BA-4717-B685-202C4FA8A03F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6AFC690A-E284-4F92-84A7-3F3BF9237E67}"/>
                  </a:ext>
                </a:extLst>
              </p:cNvPr>
              <p:cNvGrpSpPr/>
              <p:nvPr/>
            </p:nvGrpSpPr>
            <p:grpSpPr>
              <a:xfrm>
                <a:off x="7697499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34" name="楕円 251">
                  <a:extLst>
                    <a:ext uri="{FF2B5EF4-FFF2-40B4-BE49-F238E27FC236}">
                      <a16:creationId xmlns:a16="http://schemas.microsoft.com/office/drawing/2014/main" id="{96C683A0-0184-4759-AFA7-2228F28D2284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5" name="楕円 251">
                  <a:extLst>
                    <a:ext uri="{FF2B5EF4-FFF2-40B4-BE49-F238E27FC236}">
                      <a16:creationId xmlns:a16="http://schemas.microsoft.com/office/drawing/2014/main" id="{A73F6B2D-1BCB-4C37-8308-192216F45B3D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24" name="楕円 251">
                <a:extLst>
                  <a:ext uri="{FF2B5EF4-FFF2-40B4-BE49-F238E27FC236}">
                    <a16:creationId xmlns:a16="http://schemas.microsoft.com/office/drawing/2014/main" id="{3D90B2F9-6378-4529-A9DC-0FDFB74121D2}"/>
                  </a:ext>
                </a:extLst>
              </p:cNvPr>
              <p:cNvSpPr/>
              <p:nvPr/>
            </p:nvSpPr>
            <p:spPr>
              <a:xfrm>
                <a:off x="7816561" y="5407273"/>
                <a:ext cx="108449" cy="141041"/>
              </a:xfrm>
              <a:custGeom>
                <a:avLst/>
                <a:gdLst>
                  <a:gd name="connsiteX0" fmla="*/ 0 w 531019"/>
                  <a:gd name="connsiteY0" fmla="*/ 294085 h 588169"/>
                  <a:gd name="connsiteX1" fmla="*/ 265510 w 531019"/>
                  <a:gd name="connsiteY1" fmla="*/ 0 h 588169"/>
                  <a:gd name="connsiteX2" fmla="*/ 531020 w 531019"/>
                  <a:gd name="connsiteY2" fmla="*/ 294085 h 588169"/>
                  <a:gd name="connsiteX3" fmla="*/ 265510 w 531019"/>
                  <a:gd name="connsiteY3" fmla="*/ 588170 h 588169"/>
                  <a:gd name="connsiteX4" fmla="*/ 0 w 531019"/>
                  <a:gd name="connsiteY4" fmla="*/ 294085 h 588169"/>
                  <a:gd name="connsiteX0" fmla="*/ 0 w 531020"/>
                  <a:gd name="connsiteY0" fmla="*/ 294085 h 588170"/>
                  <a:gd name="connsiteX1" fmla="*/ 265510 w 531020"/>
                  <a:gd name="connsiteY1" fmla="*/ 0 h 588170"/>
                  <a:gd name="connsiteX2" fmla="*/ 531020 w 531020"/>
                  <a:gd name="connsiteY2" fmla="*/ 294085 h 588170"/>
                  <a:gd name="connsiteX3" fmla="*/ 265510 w 531020"/>
                  <a:gd name="connsiteY3" fmla="*/ 588170 h 588170"/>
                  <a:gd name="connsiteX4" fmla="*/ 0 w 531020"/>
                  <a:gd name="connsiteY4" fmla="*/ 294085 h 588170"/>
                  <a:gd name="connsiteX0" fmla="*/ 0 w 531020"/>
                  <a:gd name="connsiteY0" fmla="*/ 294085 h 588170"/>
                  <a:gd name="connsiteX1" fmla="*/ 265510 w 531020"/>
                  <a:gd name="connsiteY1" fmla="*/ 0 h 588170"/>
                  <a:gd name="connsiteX2" fmla="*/ 531020 w 531020"/>
                  <a:gd name="connsiteY2" fmla="*/ 294085 h 588170"/>
                  <a:gd name="connsiteX3" fmla="*/ 265510 w 531020"/>
                  <a:gd name="connsiteY3" fmla="*/ 588170 h 588170"/>
                  <a:gd name="connsiteX4" fmla="*/ 0 w 531020"/>
                  <a:gd name="connsiteY4" fmla="*/ 294085 h 588170"/>
                  <a:gd name="connsiteX0" fmla="*/ 0 w 531020"/>
                  <a:gd name="connsiteY0" fmla="*/ 294085 h 588170"/>
                  <a:gd name="connsiteX1" fmla="*/ 265510 w 531020"/>
                  <a:gd name="connsiteY1" fmla="*/ 0 h 588170"/>
                  <a:gd name="connsiteX2" fmla="*/ 531020 w 531020"/>
                  <a:gd name="connsiteY2" fmla="*/ 294085 h 588170"/>
                  <a:gd name="connsiteX3" fmla="*/ 265510 w 531020"/>
                  <a:gd name="connsiteY3" fmla="*/ 588170 h 588170"/>
                  <a:gd name="connsiteX4" fmla="*/ 0 w 531020"/>
                  <a:gd name="connsiteY4" fmla="*/ 294085 h 5881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020" h="816770">
                    <a:moveTo>
                      <a:pt x="0" y="522685"/>
                    </a:moveTo>
                    <a:cubicBezTo>
                      <a:pt x="0" y="360266"/>
                      <a:pt x="192692" y="166688"/>
                      <a:pt x="265510" y="0"/>
                    </a:cubicBezTo>
                    <a:cubicBezTo>
                      <a:pt x="340709" y="169069"/>
                      <a:pt x="531020" y="360266"/>
                      <a:pt x="531020" y="522685"/>
                    </a:cubicBezTo>
                    <a:cubicBezTo>
                      <a:pt x="531020" y="685104"/>
                      <a:pt x="412147" y="816770"/>
                      <a:pt x="265510" y="816770"/>
                    </a:cubicBezTo>
                    <a:cubicBezTo>
                      <a:pt x="118873" y="816770"/>
                      <a:pt x="0" y="685104"/>
                      <a:pt x="0" y="5226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5" name="楕円 251">
                <a:extLst>
                  <a:ext uri="{FF2B5EF4-FFF2-40B4-BE49-F238E27FC236}">
                    <a16:creationId xmlns:a16="http://schemas.microsoft.com/office/drawing/2014/main" id="{12C074CA-39FB-42B8-AFE6-486D1E684907}"/>
                  </a:ext>
                </a:extLst>
              </p:cNvPr>
              <p:cNvSpPr/>
              <p:nvPr/>
            </p:nvSpPr>
            <p:spPr>
              <a:xfrm>
                <a:off x="7847926" y="5455165"/>
                <a:ext cx="45720" cy="68992"/>
              </a:xfrm>
              <a:custGeom>
                <a:avLst/>
                <a:gdLst>
                  <a:gd name="connsiteX0" fmla="*/ 0 w 531019"/>
                  <a:gd name="connsiteY0" fmla="*/ 294085 h 588169"/>
                  <a:gd name="connsiteX1" fmla="*/ 265510 w 531019"/>
                  <a:gd name="connsiteY1" fmla="*/ 0 h 588169"/>
                  <a:gd name="connsiteX2" fmla="*/ 531020 w 531019"/>
                  <a:gd name="connsiteY2" fmla="*/ 294085 h 588169"/>
                  <a:gd name="connsiteX3" fmla="*/ 265510 w 531019"/>
                  <a:gd name="connsiteY3" fmla="*/ 588170 h 588169"/>
                  <a:gd name="connsiteX4" fmla="*/ 0 w 531019"/>
                  <a:gd name="connsiteY4" fmla="*/ 294085 h 588169"/>
                  <a:gd name="connsiteX0" fmla="*/ 0 w 531020"/>
                  <a:gd name="connsiteY0" fmla="*/ 294085 h 588170"/>
                  <a:gd name="connsiteX1" fmla="*/ 265510 w 531020"/>
                  <a:gd name="connsiteY1" fmla="*/ 0 h 588170"/>
                  <a:gd name="connsiteX2" fmla="*/ 531020 w 531020"/>
                  <a:gd name="connsiteY2" fmla="*/ 294085 h 588170"/>
                  <a:gd name="connsiteX3" fmla="*/ 265510 w 531020"/>
                  <a:gd name="connsiteY3" fmla="*/ 588170 h 588170"/>
                  <a:gd name="connsiteX4" fmla="*/ 0 w 531020"/>
                  <a:gd name="connsiteY4" fmla="*/ 294085 h 588170"/>
                  <a:gd name="connsiteX0" fmla="*/ 0 w 531020"/>
                  <a:gd name="connsiteY0" fmla="*/ 294085 h 588170"/>
                  <a:gd name="connsiteX1" fmla="*/ 265510 w 531020"/>
                  <a:gd name="connsiteY1" fmla="*/ 0 h 588170"/>
                  <a:gd name="connsiteX2" fmla="*/ 531020 w 531020"/>
                  <a:gd name="connsiteY2" fmla="*/ 294085 h 588170"/>
                  <a:gd name="connsiteX3" fmla="*/ 265510 w 531020"/>
                  <a:gd name="connsiteY3" fmla="*/ 588170 h 588170"/>
                  <a:gd name="connsiteX4" fmla="*/ 0 w 531020"/>
                  <a:gd name="connsiteY4" fmla="*/ 294085 h 588170"/>
                  <a:gd name="connsiteX0" fmla="*/ 0 w 531020"/>
                  <a:gd name="connsiteY0" fmla="*/ 294085 h 588170"/>
                  <a:gd name="connsiteX1" fmla="*/ 265510 w 531020"/>
                  <a:gd name="connsiteY1" fmla="*/ 0 h 588170"/>
                  <a:gd name="connsiteX2" fmla="*/ 531020 w 531020"/>
                  <a:gd name="connsiteY2" fmla="*/ 294085 h 588170"/>
                  <a:gd name="connsiteX3" fmla="*/ 265510 w 531020"/>
                  <a:gd name="connsiteY3" fmla="*/ 588170 h 588170"/>
                  <a:gd name="connsiteX4" fmla="*/ 0 w 531020"/>
                  <a:gd name="connsiteY4" fmla="*/ 294085 h 5881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020" h="816770">
                    <a:moveTo>
                      <a:pt x="0" y="522685"/>
                    </a:moveTo>
                    <a:cubicBezTo>
                      <a:pt x="0" y="360266"/>
                      <a:pt x="192692" y="166688"/>
                      <a:pt x="265510" y="0"/>
                    </a:cubicBezTo>
                    <a:cubicBezTo>
                      <a:pt x="340709" y="169069"/>
                      <a:pt x="531020" y="360266"/>
                      <a:pt x="531020" y="522685"/>
                    </a:cubicBezTo>
                    <a:cubicBezTo>
                      <a:pt x="531020" y="685104"/>
                      <a:pt x="412147" y="816770"/>
                      <a:pt x="265510" y="816770"/>
                    </a:cubicBezTo>
                    <a:cubicBezTo>
                      <a:pt x="118873" y="816770"/>
                      <a:pt x="0" y="685104"/>
                      <a:pt x="0" y="52268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8E4FEA50-9A94-4FC3-AF97-D08198ED7746}"/>
                  </a:ext>
                </a:extLst>
              </p:cNvPr>
              <p:cNvGrpSpPr/>
              <p:nvPr/>
            </p:nvGrpSpPr>
            <p:grpSpPr>
              <a:xfrm>
                <a:off x="6792624" y="5264398"/>
                <a:ext cx="108449" cy="141041"/>
                <a:chOff x="4876803" y="4924425"/>
                <a:chExt cx="459578" cy="597696"/>
              </a:xfrm>
            </p:grpSpPr>
            <p:sp>
              <p:nvSpPr>
                <p:cNvPr id="832" name="楕円 251">
                  <a:extLst>
                    <a:ext uri="{FF2B5EF4-FFF2-40B4-BE49-F238E27FC236}">
                      <a16:creationId xmlns:a16="http://schemas.microsoft.com/office/drawing/2014/main" id="{77760209-E455-4E6A-9CE6-86F4CBCA2ACC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楕円 251">
                  <a:extLst>
                    <a:ext uri="{FF2B5EF4-FFF2-40B4-BE49-F238E27FC236}">
                      <a16:creationId xmlns:a16="http://schemas.microsoft.com/office/drawing/2014/main" id="{43ED19CD-58DF-45A8-9AEF-EA26D3E5A093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7" name="グループ化 726">
                <a:extLst>
                  <a:ext uri="{FF2B5EF4-FFF2-40B4-BE49-F238E27FC236}">
                    <a16:creationId xmlns:a16="http://schemas.microsoft.com/office/drawing/2014/main" id="{CA786EF1-D34F-4683-815E-2EE1CFA5EF2C}"/>
                  </a:ext>
                </a:extLst>
              </p:cNvPr>
              <p:cNvGrpSpPr/>
              <p:nvPr/>
            </p:nvGrpSpPr>
            <p:grpSpPr>
              <a:xfrm>
                <a:off x="6902162" y="5264398"/>
                <a:ext cx="108449" cy="141041"/>
                <a:chOff x="4876803" y="4924425"/>
                <a:chExt cx="459578" cy="597696"/>
              </a:xfrm>
            </p:grpSpPr>
            <p:sp>
              <p:nvSpPr>
                <p:cNvPr id="830" name="楕円 251">
                  <a:extLst>
                    <a:ext uri="{FF2B5EF4-FFF2-40B4-BE49-F238E27FC236}">
                      <a16:creationId xmlns:a16="http://schemas.microsoft.com/office/drawing/2014/main" id="{A4928F92-952C-4B83-B64E-609C6DF32D6F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1" name="楕円 251">
                  <a:extLst>
                    <a:ext uri="{FF2B5EF4-FFF2-40B4-BE49-F238E27FC236}">
                      <a16:creationId xmlns:a16="http://schemas.microsoft.com/office/drawing/2014/main" id="{7976BD63-3C92-4B75-8F58-48197DEA600D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BBBF2D66-C53F-4718-BC09-E7505C9F9A44}"/>
                  </a:ext>
                </a:extLst>
              </p:cNvPr>
              <p:cNvGrpSpPr/>
              <p:nvPr/>
            </p:nvGrpSpPr>
            <p:grpSpPr>
              <a:xfrm>
                <a:off x="6859299" y="5154860"/>
                <a:ext cx="108449" cy="141041"/>
                <a:chOff x="4876803" y="4924425"/>
                <a:chExt cx="459578" cy="597696"/>
              </a:xfrm>
            </p:grpSpPr>
            <p:sp>
              <p:nvSpPr>
                <p:cNvPr id="828" name="楕円 251">
                  <a:extLst>
                    <a:ext uri="{FF2B5EF4-FFF2-40B4-BE49-F238E27FC236}">
                      <a16:creationId xmlns:a16="http://schemas.microsoft.com/office/drawing/2014/main" id="{FC9748C4-4DD6-4DEB-A908-A883C8AF3525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9" name="楕円 251">
                  <a:extLst>
                    <a:ext uri="{FF2B5EF4-FFF2-40B4-BE49-F238E27FC236}">
                      <a16:creationId xmlns:a16="http://schemas.microsoft.com/office/drawing/2014/main" id="{28234594-7E1D-4F09-AC28-20A5459C4CF4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102A2C5B-6BC7-453F-989C-CE0E49F0CC66}"/>
                  </a:ext>
                </a:extLst>
              </p:cNvPr>
              <p:cNvGrpSpPr/>
              <p:nvPr/>
            </p:nvGrpSpPr>
            <p:grpSpPr>
              <a:xfrm>
                <a:off x="6968837" y="5154860"/>
                <a:ext cx="108449" cy="141041"/>
                <a:chOff x="4876803" y="4924425"/>
                <a:chExt cx="459578" cy="597696"/>
              </a:xfrm>
            </p:grpSpPr>
            <p:sp>
              <p:nvSpPr>
                <p:cNvPr id="826" name="楕円 251">
                  <a:extLst>
                    <a:ext uri="{FF2B5EF4-FFF2-40B4-BE49-F238E27FC236}">
                      <a16:creationId xmlns:a16="http://schemas.microsoft.com/office/drawing/2014/main" id="{15A2E6A0-5847-4C2A-B72A-3F8BA80D534E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7" name="楕円 251">
                  <a:extLst>
                    <a:ext uri="{FF2B5EF4-FFF2-40B4-BE49-F238E27FC236}">
                      <a16:creationId xmlns:a16="http://schemas.microsoft.com/office/drawing/2014/main" id="{920C09A6-2FED-412F-937B-7EFF0146F8A7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FB95D6BE-1121-44E9-9867-95783DD932BE}"/>
                  </a:ext>
                </a:extLst>
              </p:cNvPr>
              <p:cNvGrpSpPr/>
              <p:nvPr/>
            </p:nvGrpSpPr>
            <p:grpSpPr>
              <a:xfrm>
                <a:off x="6906924" y="5021510"/>
                <a:ext cx="108449" cy="141041"/>
                <a:chOff x="4876803" y="4924425"/>
                <a:chExt cx="459578" cy="597696"/>
              </a:xfrm>
            </p:grpSpPr>
            <p:sp>
              <p:nvSpPr>
                <p:cNvPr id="824" name="楕円 251">
                  <a:extLst>
                    <a:ext uri="{FF2B5EF4-FFF2-40B4-BE49-F238E27FC236}">
                      <a16:creationId xmlns:a16="http://schemas.microsoft.com/office/drawing/2014/main" id="{E0BA8E17-7BC7-4FB7-86E0-8103A7CFB496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5" name="楕円 251">
                  <a:extLst>
                    <a:ext uri="{FF2B5EF4-FFF2-40B4-BE49-F238E27FC236}">
                      <a16:creationId xmlns:a16="http://schemas.microsoft.com/office/drawing/2014/main" id="{4003829A-8598-4959-95BF-8CF1657BE01B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34684D9D-5513-44A7-921B-0BC0CCF52441}"/>
                  </a:ext>
                </a:extLst>
              </p:cNvPr>
              <p:cNvGrpSpPr/>
              <p:nvPr/>
            </p:nvGrpSpPr>
            <p:grpSpPr>
              <a:xfrm>
                <a:off x="7016462" y="5021510"/>
                <a:ext cx="108449" cy="141041"/>
                <a:chOff x="4876803" y="4924425"/>
                <a:chExt cx="459578" cy="597696"/>
              </a:xfrm>
            </p:grpSpPr>
            <p:sp>
              <p:nvSpPr>
                <p:cNvPr id="822" name="楕円 251">
                  <a:extLst>
                    <a:ext uri="{FF2B5EF4-FFF2-40B4-BE49-F238E27FC236}">
                      <a16:creationId xmlns:a16="http://schemas.microsoft.com/office/drawing/2014/main" id="{398D3E86-F957-4B56-9C66-BED5F82CF104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3" name="楕円 251">
                  <a:extLst>
                    <a:ext uri="{FF2B5EF4-FFF2-40B4-BE49-F238E27FC236}">
                      <a16:creationId xmlns:a16="http://schemas.microsoft.com/office/drawing/2014/main" id="{10133ED4-5A57-462E-91CB-CE9232C7C3D8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4AA6DC5A-A0B7-4492-B31A-88CC5234BFE5}"/>
                  </a:ext>
                </a:extLst>
              </p:cNvPr>
              <p:cNvGrpSpPr/>
              <p:nvPr/>
            </p:nvGrpSpPr>
            <p:grpSpPr>
              <a:xfrm>
                <a:off x="6683086" y="5535860"/>
                <a:ext cx="108449" cy="141041"/>
                <a:chOff x="4876803" y="4924425"/>
                <a:chExt cx="459578" cy="597696"/>
              </a:xfrm>
            </p:grpSpPr>
            <p:sp>
              <p:nvSpPr>
                <p:cNvPr id="820" name="楕円 251">
                  <a:extLst>
                    <a:ext uri="{FF2B5EF4-FFF2-40B4-BE49-F238E27FC236}">
                      <a16:creationId xmlns:a16="http://schemas.microsoft.com/office/drawing/2014/main" id="{B5B6EF84-9484-44AB-9D8D-335A15CB183D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1" name="楕円 251">
                  <a:extLst>
                    <a:ext uri="{FF2B5EF4-FFF2-40B4-BE49-F238E27FC236}">
                      <a16:creationId xmlns:a16="http://schemas.microsoft.com/office/drawing/2014/main" id="{E59AAD12-FACB-48AA-81FA-AB4A1D6EA1B4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3" name="グループ化 732">
                <a:extLst>
                  <a:ext uri="{FF2B5EF4-FFF2-40B4-BE49-F238E27FC236}">
                    <a16:creationId xmlns:a16="http://schemas.microsoft.com/office/drawing/2014/main" id="{8A0BA200-616B-494B-9445-7F14720D86D4}"/>
                  </a:ext>
                </a:extLst>
              </p:cNvPr>
              <p:cNvGrpSpPr/>
              <p:nvPr/>
            </p:nvGrpSpPr>
            <p:grpSpPr>
              <a:xfrm>
                <a:off x="6792624" y="5535860"/>
                <a:ext cx="108449" cy="141041"/>
                <a:chOff x="4876803" y="4924425"/>
                <a:chExt cx="459578" cy="597696"/>
              </a:xfrm>
            </p:grpSpPr>
            <p:sp>
              <p:nvSpPr>
                <p:cNvPr id="818" name="楕円 251">
                  <a:extLst>
                    <a:ext uri="{FF2B5EF4-FFF2-40B4-BE49-F238E27FC236}">
                      <a16:creationId xmlns:a16="http://schemas.microsoft.com/office/drawing/2014/main" id="{D8AF6B75-E74F-4E13-A314-6292F6B2948D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楕円 251">
                  <a:extLst>
                    <a:ext uri="{FF2B5EF4-FFF2-40B4-BE49-F238E27FC236}">
                      <a16:creationId xmlns:a16="http://schemas.microsoft.com/office/drawing/2014/main" id="{8D4F600B-755B-452E-9AA2-B23EF93D08D6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83E5B88F-3FC9-474E-A589-A54CCECFDC1B}"/>
                  </a:ext>
                </a:extLst>
              </p:cNvPr>
              <p:cNvGrpSpPr/>
              <p:nvPr/>
            </p:nvGrpSpPr>
            <p:grpSpPr>
              <a:xfrm>
                <a:off x="6759286" y="56739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16" name="楕円 251">
                  <a:extLst>
                    <a:ext uri="{FF2B5EF4-FFF2-40B4-BE49-F238E27FC236}">
                      <a16:creationId xmlns:a16="http://schemas.microsoft.com/office/drawing/2014/main" id="{F17B47D6-CF60-4B15-A81F-F10335D091F8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7" name="楕円 251">
                  <a:extLst>
                    <a:ext uri="{FF2B5EF4-FFF2-40B4-BE49-F238E27FC236}">
                      <a16:creationId xmlns:a16="http://schemas.microsoft.com/office/drawing/2014/main" id="{8DFE2A3D-47CA-4037-90A7-DA3476C9899C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B0C6B326-EADA-4384-A65F-AE3E4455D734}"/>
                  </a:ext>
                </a:extLst>
              </p:cNvPr>
              <p:cNvGrpSpPr/>
              <p:nvPr/>
            </p:nvGrpSpPr>
            <p:grpSpPr>
              <a:xfrm>
                <a:off x="6868824" y="56739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14" name="楕円 251">
                  <a:extLst>
                    <a:ext uri="{FF2B5EF4-FFF2-40B4-BE49-F238E27FC236}">
                      <a16:creationId xmlns:a16="http://schemas.microsoft.com/office/drawing/2014/main" id="{3CB920D4-32E7-4AF4-AE4C-27CB790104C3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5" name="楕円 251">
                  <a:extLst>
                    <a:ext uri="{FF2B5EF4-FFF2-40B4-BE49-F238E27FC236}">
                      <a16:creationId xmlns:a16="http://schemas.microsoft.com/office/drawing/2014/main" id="{FB26CFB6-79E8-470F-850E-CCC9D8473696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6" name="グループ化 735">
                <a:extLst>
                  <a:ext uri="{FF2B5EF4-FFF2-40B4-BE49-F238E27FC236}">
                    <a16:creationId xmlns:a16="http://schemas.microsoft.com/office/drawing/2014/main" id="{BBC1F46B-70CC-4B84-949F-433CB59D24F6}"/>
                  </a:ext>
                </a:extLst>
              </p:cNvPr>
              <p:cNvGrpSpPr/>
              <p:nvPr/>
            </p:nvGrpSpPr>
            <p:grpSpPr>
              <a:xfrm>
                <a:off x="6792624" y="5802560"/>
                <a:ext cx="108449" cy="141041"/>
                <a:chOff x="4876803" y="4924425"/>
                <a:chExt cx="459578" cy="597696"/>
              </a:xfrm>
            </p:grpSpPr>
            <p:sp>
              <p:nvSpPr>
                <p:cNvPr id="812" name="楕円 251">
                  <a:extLst>
                    <a:ext uri="{FF2B5EF4-FFF2-40B4-BE49-F238E27FC236}">
                      <a16:creationId xmlns:a16="http://schemas.microsoft.com/office/drawing/2014/main" id="{DC3AC429-3AB6-43B6-8DD6-87EE5AAA3046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3" name="楕円 251">
                  <a:extLst>
                    <a:ext uri="{FF2B5EF4-FFF2-40B4-BE49-F238E27FC236}">
                      <a16:creationId xmlns:a16="http://schemas.microsoft.com/office/drawing/2014/main" id="{4EAC4BDE-01EC-42B3-B646-C4F39BFDE680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073111EA-F6B9-45C7-9DDB-7BDD0F390599}"/>
                  </a:ext>
                </a:extLst>
              </p:cNvPr>
              <p:cNvGrpSpPr/>
              <p:nvPr/>
            </p:nvGrpSpPr>
            <p:grpSpPr>
              <a:xfrm>
                <a:off x="6902162" y="5802560"/>
                <a:ext cx="108449" cy="141041"/>
                <a:chOff x="4876803" y="4924425"/>
                <a:chExt cx="459578" cy="597696"/>
              </a:xfrm>
            </p:grpSpPr>
            <p:sp>
              <p:nvSpPr>
                <p:cNvPr id="810" name="楕円 251">
                  <a:extLst>
                    <a:ext uri="{FF2B5EF4-FFF2-40B4-BE49-F238E27FC236}">
                      <a16:creationId xmlns:a16="http://schemas.microsoft.com/office/drawing/2014/main" id="{1932E7C4-E35F-407B-92B2-BC244613A408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楕円 251">
                  <a:extLst>
                    <a:ext uri="{FF2B5EF4-FFF2-40B4-BE49-F238E27FC236}">
                      <a16:creationId xmlns:a16="http://schemas.microsoft.com/office/drawing/2014/main" id="{E916956F-F507-4CDE-AC48-0C4B27C8EE1B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4B3537ED-E314-43B9-ACE5-2F44C77E36AC}"/>
                  </a:ext>
                </a:extLst>
              </p:cNvPr>
              <p:cNvGrpSpPr/>
              <p:nvPr/>
            </p:nvGrpSpPr>
            <p:grpSpPr>
              <a:xfrm>
                <a:off x="6840249" y="5926385"/>
                <a:ext cx="108449" cy="141041"/>
                <a:chOff x="4876803" y="4924425"/>
                <a:chExt cx="459578" cy="597696"/>
              </a:xfrm>
            </p:grpSpPr>
            <p:sp>
              <p:nvSpPr>
                <p:cNvPr id="808" name="楕円 251">
                  <a:extLst>
                    <a:ext uri="{FF2B5EF4-FFF2-40B4-BE49-F238E27FC236}">
                      <a16:creationId xmlns:a16="http://schemas.microsoft.com/office/drawing/2014/main" id="{70A04172-14F8-4859-B42A-8F2CDB5BE998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9" name="楕円 251">
                  <a:extLst>
                    <a:ext uri="{FF2B5EF4-FFF2-40B4-BE49-F238E27FC236}">
                      <a16:creationId xmlns:a16="http://schemas.microsoft.com/office/drawing/2014/main" id="{425FBC70-E14B-4830-BA65-7F1681E03DC0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9" name="グループ化 738">
                <a:extLst>
                  <a:ext uri="{FF2B5EF4-FFF2-40B4-BE49-F238E27FC236}">
                    <a16:creationId xmlns:a16="http://schemas.microsoft.com/office/drawing/2014/main" id="{F24E2CF5-5315-41B3-92C6-94486B59D2DD}"/>
                  </a:ext>
                </a:extLst>
              </p:cNvPr>
              <p:cNvGrpSpPr/>
              <p:nvPr/>
            </p:nvGrpSpPr>
            <p:grpSpPr>
              <a:xfrm>
                <a:off x="6949787" y="5926385"/>
                <a:ext cx="108449" cy="141041"/>
                <a:chOff x="4876803" y="4924425"/>
                <a:chExt cx="459578" cy="597696"/>
              </a:xfrm>
            </p:grpSpPr>
            <p:sp>
              <p:nvSpPr>
                <p:cNvPr id="806" name="楕円 251">
                  <a:extLst>
                    <a:ext uri="{FF2B5EF4-FFF2-40B4-BE49-F238E27FC236}">
                      <a16:creationId xmlns:a16="http://schemas.microsoft.com/office/drawing/2014/main" id="{3B3F6403-E7C6-4887-9521-90F5F7721F0E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7" name="楕円 251">
                  <a:extLst>
                    <a:ext uri="{FF2B5EF4-FFF2-40B4-BE49-F238E27FC236}">
                      <a16:creationId xmlns:a16="http://schemas.microsoft.com/office/drawing/2014/main" id="{9E6D5AA9-51E2-41E8-A8DF-80CAFC8E7431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0" name="グループ化 739">
                <a:extLst>
                  <a:ext uri="{FF2B5EF4-FFF2-40B4-BE49-F238E27FC236}">
                    <a16:creationId xmlns:a16="http://schemas.microsoft.com/office/drawing/2014/main" id="{0F7CD90C-CD3A-4347-AE71-43EBF224599B}"/>
                  </a:ext>
                </a:extLst>
              </p:cNvPr>
              <p:cNvGrpSpPr/>
              <p:nvPr/>
            </p:nvGrpSpPr>
            <p:grpSpPr>
              <a:xfrm>
                <a:off x="6906924" y="6035923"/>
                <a:ext cx="108449" cy="141041"/>
                <a:chOff x="4876803" y="4924425"/>
                <a:chExt cx="459578" cy="597696"/>
              </a:xfrm>
            </p:grpSpPr>
            <p:sp>
              <p:nvSpPr>
                <p:cNvPr id="804" name="楕円 251">
                  <a:extLst>
                    <a:ext uri="{FF2B5EF4-FFF2-40B4-BE49-F238E27FC236}">
                      <a16:creationId xmlns:a16="http://schemas.microsoft.com/office/drawing/2014/main" id="{43F6DC11-3975-467F-A825-85CC787DCB8A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5" name="楕円 251">
                  <a:extLst>
                    <a:ext uri="{FF2B5EF4-FFF2-40B4-BE49-F238E27FC236}">
                      <a16:creationId xmlns:a16="http://schemas.microsoft.com/office/drawing/2014/main" id="{525332AB-5E31-4ACF-8C51-C0C42D78FEC1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1" name="グループ化 740">
                <a:extLst>
                  <a:ext uri="{FF2B5EF4-FFF2-40B4-BE49-F238E27FC236}">
                    <a16:creationId xmlns:a16="http://schemas.microsoft.com/office/drawing/2014/main" id="{ECDC4BFC-7499-4E9C-AF0D-973638E3EE4B}"/>
                  </a:ext>
                </a:extLst>
              </p:cNvPr>
              <p:cNvGrpSpPr/>
              <p:nvPr/>
            </p:nvGrpSpPr>
            <p:grpSpPr>
              <a:xfrm>
                <a:off x="7016462" y="6035923"/>
                <a:ext cx="108449" cy="141041"/>
                <a:chOff x="4876803" y="4924425"/>
                <a:chExt cx="459578" cy="597696"/>
              </a:xfrm>
            </p:grpSpPr>
            <p:sp>
              <p:nvSpPr>
                <p:cNvPr id="802" name="楕円 251">
                  <a:extLst>
                    <a:ext uri="{FF2B5EF4-FFF2-40B4-BE49-F238E27FC236}">
                      <a16:creationId xmlns:a16="http://schemas.microsoft.com/office/drawing/2014/main" id="{902BB90E-E102-444B-AF6D-8DBB5E140B91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3" name="楕円 251">
                  <a:extLst>
                    <a:ext uri="{FF2B5EF4-FFF2-40B4-BE49-F238E27FC236}">
                      <a16:creationId xmlns:a16="http://schemas.microsoft.com/office/drawing/2014/main" id="{2FFB5509-7F7F-4250-B192-83B91A91DCBB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DA4304A8-9B82-4138-B23D-98D053EF7002}"/>
                  </a:ext>
                </a:extLst>
              </p:cNvPr>
              <p:cNvGrpSpPr/>
              <p:nvPr/>
            </p:nvGrpSpPr>
            <p:grpSpPr>
              <a:xfrm>
                <a:off x="6987886" y="6131173"/>
                <a:ext cx="108449" cy="141041"/>
                <a:chOff x="4876803" y="4924425"/>
                <a:chExt cx="459578" cy="597696"/>
              </a:xfrm>
            </p:grpSpPr>
            <p:sp>
              <p:nvSpPr>
                <p:cNvPr id="800" name="楕円 251">
                  <a:extLst>
                    <a:ext uri="{FF2B5EF4-FFF2-40B4-BE49-F238E27FC236}">
                      <a16:creationId xmlns:a16="http://schemas.microsoft.com/office/drawing/2014/main" id="{05843BB9-DEF6-44E7-A4FF-A827048BDFDD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1" name="楕円 251">
                  <a:extLst>
                    <a:ext uri="{FF2B5EF4-FFF2-40B4-BE49-F238E27FC236}">
                      <a16:creationId xmlns:a16="http://schemas.microsoft.com/office/drawing/2014/main" id="{7BDB865B-C40F-4AED-88B3-81BF26B948F5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3" name="グループ化 742">
                <a:extLst>
                  <a:ext uri="{FF2B5EF4-FFF2-40B4-BE49-F238E27FC236}">
                    <a16:creationId xmlns:a16="http://schemas.microsoft.com/office/drawing/2014/main" id="{81B4445A-FA33-4A92-A8EC-0F8206A5EDEE}"/>
                  </a:ext>
                </a:extLst>
              </p:cNvPr>
              <p:cNvGrpSpPr/>
              <p:nvPr/>
            </p:nvGrpSpPr>
            <p:grpSpPr>
              <a:xfrm>
                <a:off x="7097424" y="6131173"/>
                <a:ext cx="108449" cy="141041"/>
                <a:chOff x="4876803" y="4924425"/>
                <a:chExt cx="459578" cy="597696"/>
              </a:xfrm>
            </p:grpSpPr>
            <p:sp>
              <p:nvSpPr>
                <p:cNvPr id="798" name="楕円 251">
                  <a:extLst>
                    <a:ext uri="{FF2B5EF4-FFF2-40B4-BE49-F238E27FC236}">
                      <a16:creationId xmlns:a16="http://schemas.microsoft.com/office/drawing/2014/main" id="{A5B5D68B-4529-4210-BCA2-84CAAE829CEB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9" name="楕円 251">
                  <a:extLst>
                    <a:ext uri="{FF2B5EF4-FFF2-40B4-BE49-F238E27FC236}">
                      <a16:creationId xmlns:a16="http://schemas.microsoft.com/office/drawing/2014/main" id="{C54ABC69-B96C-48D1-A342-D3BD57555947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4" name="グループ化 743">
                <a:extLst>
                  <a:ext uri="{FF2B5EF4-FFF2-40B4-BE49-F238E27FC236}">
                    <a16:creationId xmlns:a16="http://schemas.microsoft.com/office/drawing/2014/main" id="{8BC929D5-F4F5-4887-ADA2-F6D07B4493A4}"/>
                  </a:ext>
                </a:extLst>
              </p:cNvPr>
              <p:cNvGrpSpPr/>
              <p:nvPr/>
            </p:nvGrpSpPr>
            <p:grpSpPr>
              <a:xfrm>
                <a:off x="7111711" y="6245473"/>
                <a:ext cx="108449" cy="141041"/>
                <a:chOff x="4876803" y="4924425"/>
                <a:chExt cx="459578" cy="597696"/>
              </a:xfrm>
            </p:grpSpPr>
            <p:sp>
              <p:nvSpPr>
                <p:cNvPr id="796" name="楕円 251">
                  <a:extLst>
                    <a:ext uri="{FF2B5EF4-FFF2-40B4-BE49-F238E27FC236}">
                      <a16:creationId xmlns:a16="http://schemas.microsoft.com/office/drawing/2014/main" id="{BA5EA783-43F0-4EB3-ACD1-51FA26249F31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7" name="楕円 251">
                  <a:extLst>
                    <a:ext uri="{FF2B5EF4-FFF2-40B4-BE49-F238E27FC236}">
                      <a16:creationId xmlns:a16="http://schemas.microsoft.com/office/drawing/2014/main" id="{68644AFF-CFDA-469F-B423-2E6444F54546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5" name="グループ化 744">
                <a:extLst>
                  <a:ext uri="{FF2B5EF4-FFF2-40B4-BE49-F238E27FC236}">
                    <a16:creationId xmlns:a16="http://schemas.microsoft.com/office/drawing/2014/main" id="{68452482-F247-4FAD-A93E-824A18675105}"/>
                  </a:ext>
                </a:extLst>
              </p:cNvPr>
              <p:cNvGrpSpPr/>
              <p:nvPr/>
            </p:nvGrpSpPr>
            <p:grpSpPr>
              <a:xfrm>
                <a:off x="7221249" y="6245473"/>
                <a:ext cx="108449" cy="141041"/>
                <a:chOff x="4876803" y="4924425"/>
                <a:chExt cx="459578" cy="597696"/>
              </a:xfrm>
            </p:grpSpPr>
            <p:sp>
              <p:nvSpPr>
                <p:cNvPr id="794" name="楕円 251">
                  <a:extLst>
                    <a:ext uri="{FF2B5EF4-FFF2-40B4-BE49-F238E27FC236}">
                      <a16:creationId xmlns:a16="http://schemas.microsoft.com/office/drawing/2014/main" id="{AA87885B-40FC-4D41-A0AE-8576D20B0E0E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楕円 251">
                  <a:extLst>
                    <a:ext uri="{FF2B5EF4-FFF2-40B4-BE49-F238E27FC236}">
                      <a16:creationId xmlns:a16="http://schemas.microsoft.com/office/drawing/2014/main" id="{932AF7C6-948C-4267-9466-3B6490354D91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8FD8BE83-7672-4F8C-8B01-DBAC7C14F6F9}"/>
                  </a:ext>
                </a:extLst>
              </p:cNvPr>
              <p:cNvGrpSpPr/>
              <p:nvPr/>
            </p:nvGrpSpPr>
            <p:grpSpPr>
              <a:xfrm>
                <a:off x="7258397" y="6350169"/>
                <a:ext cx="108449" cy="141041"/>
                <a:chOff x="4876803" y="4924425"/>
                <a:chExt cx="459578" cy="597696"/>
              </a:xfrm>
            </p:grpSpPr>
            <p:sp>
              <p:nvSpPr>
                <p:cNvPr id="792" name="楕円 251">
                  <a:extLst>
                    <a:ext uri="{FF2B5EF4-FFF2-40B4-BE49-F238E27FC236}">
                      <a16:creationId xmlns:a16="http://schemas.microsoft.com/office/drawing/2014/main" id="{1B62C107-26DF-4839-B0A5-B8A59760CF22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楕円 251">
                  <a:extLst>
                    <a:ext uri="{FF2B5EF4-FFF2-40B4-BE49-F238E27FC236}">
                      <a16:creationId xmlns:a16="http://schemas.microsoft.com/office/drawing/2014/main" id="{2488E6E5-E640-4320-AE6B-739576D0F83F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7" name="グループ化 746">
                <a:extLst>
                  <a:ext uri="{FF2B5EF4-FFF2-40B4-BE49-F238E27FC236}">
                    <a16:creationId xmlns:a16="http://schemas.microsoft.com/office/drawing/2014/main" id="{900BBD5A-E223-4855-8897-423B5B90C6D1}"/>
                  </a:ext>
                </a:extLst>
              </p:cNvPr>
              <p:cNvGrpSpPr/>
              <p:nvPr/>
            </p:nvGrpSpPr>
            <p:grpSpPr>
              <a:xfrm>
                <a:off x="7367935" y="6300367"/>
                <a:ext cx="108449" cy="141041"/>
                <a:chOff x="4876803" y="4924425"/>
                <a:chExt cx="459578" cy="597696"/>
              </a:xfrm>
            </p:grpSpPr>
            <p:sp>
              <p:nvSpPr>
                <p:cNvPr id="790" name="楕円 251">
                  <a:extLst>
                    <a:ext uri="{FF2B5EF4-FFF2-40B4-BE49-F238E27FC236}">
                      <a16:creationId xmlns:a16="http://schemas.microsoft.com/office/drawing/2014/main" id="{5999FC49-ED79-47F7-8394-A803A0A37B76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楕円 251">
                  <a:extLst>
                    <a:ext uri="{FF2B5EF4-FFF2-40B4-BE49-F238E27FC236}">
                      <a16:creationId xmlns:a16="http://schemas.microsoft.com/office/drawing/2014/main" id="{41D989A4-220F-42CC-83CA-81C72A556F27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8" name="グループ化 747">
                <a:extLst>
                  <a:ext uri="{FF2B5EF4-FFF2-40B4-BE49-F238E27FC236}">
                    <a16:creationId xmlns:a16="http://schemas.microsoft.com/office/drawing/2014/main" id="{F8CEAF2E-D931-4799-9EEB-B415C39C651C}"/>
                  </a:ext>
                </a:extLst>
              </p:cNvPr>
              <p:cNvGrpSpPr/>
              <p:nvPr/>
            </p:nvGrpSpPr>
            <p:grpSpPr>
              <a:xfrm>
                <a:off x="6597361" y="5616823"/>
                <a:ext cx="108449" cy="141041"/>
                <a:chOff x="4876803" y="4924425"/>
                <a:chExt cx="459578" cy="597696"/>
              </a:xfrm>
            </p:grpSpPr>
            <p:sp>
              <p:nvSpPr>
                <p:cNvPr id="788" name="楕円 251">
                  <a:extLst>
                    <a:ext uri="{FF2B5EF4-FFF2-40B4-BE49-F238E27FC236}">
                      <a16:creationId xmlns:a16="http://schemas.microsoft.com/office/drawing/2014/main" id="{8D7E7117-D4CC-430C-949D-697597887D32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9" name="楕円 251">
                  <a:extLst>
                    <a:ext uri="{FF2B5EF4-FFF2-40B4-BE49-F238E27FC236}">
                      <a16:creationId xmlns:a16="http://schemas.microsoft.com/office/drawing/2014/main" id="{9C0B58C5-A3FF-4B9A-9104-B32B8D61D9D2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9" name="グループ化 748">
                <a:extLst>
                  <a:ext uri="{FF2B5EF4-FFF2-40B4-BE49-F238E27FC236}">
                    <a16:creationId xmlns:a16="http://schemas.microsoft.com/office/drawing/2014/main" id="{5520306B-C1CE-4768-889C-425F55152D15}"/>
                  </a:ext>
                </a:extLst>
              </p:cNvPr>
              <p:cNvGrpSpPr/>
              <p:nvPr/>
            </p:nvGrpSpPr>
            <p:grpSpPr>
              <a:xfrm>
                <a:off x="6521161" y="5697785"/>
                <a:ext cx="108449" cy="141041"/>
                <a:chOff x="4876803" y="4924425"/>
                <a:chExt cx="459578" cy="597696"/>
              </a:xfrm>
            </p:grpSpPr>
            <p:sp>
              <p:nvSpPr>
                <p:cNvPr id="786" name="楕円 251">
                  <a:extLst>
                    <a:ext uri="{FF2B5EF4-FFF2-40B4-BE49-F238E27FC236}">
                      <a16:creationId xmlns:a16="http://schemas.microsoft.com/office/drawing/2014/main" id="{F0A14D7D-09E5-406D-8724-6A7AE7EBD201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7" name="楕円 251">
                  <a:extLst>
                    <a:ext uri="{FF2B5EF4-FFF2-40B4-BE49-F238E27FC236}">
                      <a16:creationId xmlns:a16="http://schemas.microsoft.com/office/drawing/2014/main" id="{8AC5A4F7-7B13-4AE3-BE09-2549D81E8C17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67EECB13-C5EC-466C-A6DD-8379A9C39136}"/>
                  </a:ext>
                </a:extLst>
              </p:cNvPr>
              <p:cNvGrpSpPr/>
              <p:nvPr/>
            </p:nvGrpSpPr>
            <p:grpSpPr>
              <a:xfrm>
                <a:off x="6425911" y="5783510"/>
                <a:ext cx="108449" cy="141041"/>
                <a:chOff x="4876803" y="4924425"/>
                <a:chExt cx="459578" cy="597696"/>
              </a:xfrm>
            </p:grpSpPr>
            <p:sp>
              <p:nvSpPr>
                <p:cNvPr id="784" name="楕円 251">
                  <a:extLst>
                    <a:ext uri="{FF2B5EF4-FFF2-40B4-BE49-F238E27FC236}">
                      <a16:creationId xmlns:a16="http://schemas.microsoft.com/office/drawing/2014/main" id="{3DFBF128-6217-4DA7-A8FA-216D96B2DAD7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5" name="楕円 251">
                  <a:extLst>
                    <a:ext uri="{FF2B5EF4-FFF2-40B4-BE49-F238E27FC236}">
                      <a16:creationId xmlns:a16="http://schemas.microsoft.com/office/drawing/2014/main" id="{378A608F-338E-4B65-B0E6-6834CEF09BED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1" name="グループ化 750">
                <a:extLst>
                  <a:ext uri="{FF2B5EF4-FFF2-40B4-BE49-F238E27FC236}">
                    <a16:creationId xmlns:a16="http://schemas.microsoft.com/office/drawing/2014/main" id="{3BFC03ED-DEC8-4F5F-9F3B-C0B946A93132}"/>
                  </a:ext>
                </a:extLst>
              </p:cNvPr>
              <p:cNvGrpSpPr/>
              <p:nvPr/>
            </p:nvGrpSpPr>
            <p:grpSpPr>
              <a:xfrm>
                <a:off x="6340186" y="5854948"/>
                <a:ext cx="108449" cy="141041"/>
                <a:chOff x="4876803" y="4924425"/>
                <a:chExt cx="459578" cy="597696"/>
              </a:xfrm>
            </p:grpSpPr>
            <p:sp>
              <p:nvSpPr>
                <p:cNvPr id="782" name="楕円 251">
                  <a:extLst>
                    <a:ext uri="{FF2B5EF4-FFF2-40B4-BE49-F238E27FC236}">
                      <a16:creationId xmlns:a16="http://schemas.microsoft.com/office/drawing/2014/main" id="{87AF7532-0876-4E5A-BE98-87EC20C49266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3" name="楕円 251">
                  <a:extLst>
                    <a:ext uri="{FF2B5EF4-FFF2-40B4-BE49-F238E27FC236}">
                      <a16:creationId xmlns:a16="http://schemas.microsoft.com/office/drawing/2014/main" id="{18C229B6-774C-4A8B-A2C6-A6A6C7EDD983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2" name="グループ化 751">
                <a:extLst>
                  <a:ext uri="{FF2B5EF4-FFF2-40B4-BE49-F238E27FC236}">
                    <a16:creationId xmlns:a16="http://schemas.microsoft.com/office/drawing/2014/main" id="{9F8F568E-ADFE-4222-92F7-62952D20E8A9}"/>
                  </a:ext>
                </a:extLst>
              </p:cNvPr>
              <p:cNvGrpSpPr/>
              <p:nvPr/>
            </p:nvGrpSpPr>
            <p:grpSpPr>
              <a:xfrm>
                <a:off x="6230648" y="5926385"/>
                <a:ext cx="108449" cy="141041"/>
                <a:chOff x="4876803" y="4924425"/>
                <a:chExt cx="459578" cy="597696"/>
              </a:xfrm>
            </p:grpSpPr>
            <p:sp>
              <p:nvSpPr>
                <p:cNvPr id="780" name="楕円 251">
                  <a:extLst>
                    <a:ext uri="{FF2B5EF4-FFF2-40B4-BE49-F238E27FC236}">
                      <a16:creationId xmlns:a16="http://schemas.microsoft.com/office/drawing/2014/main" id="{B17808FC-7C16-42E7-95C0-2C2782892C62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1" name="楕円 251">
                  <a:extLst>
                    <a:ext uri="{FF2B5EF4-FFF2-40B4-BE49-F238E27FC236}">
                      <a16:creationId xmlns:a16="http://schemas.microsoft.com/office/drawing/2014/main" id="{79E662B1-AB30-4D1D-95CC-D38E16E1B153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3" name="グループ化 752">
                <a:extLst>
                  <a:ext uri="{FF2B5EF4-FFF2-40B4-BE49-F238E27FC236}">
                    <a16:creationId xmlns:a16="http://schemas.microsoft.com/office/drawing/2014/main" id="{3332F70B-846C-4775-91D6-E575070FB02F}"/>
                  </a:ext>
                </a:extLst>
              </p:cNvPr>
              <p:cNvGrpSpPr/>
              <p:nvPr/>
            </p:nvGrpSpPr>
            <p:grpSpPr>
              <a:xfrm>
                <a:off x="6135398" y="5983535"/>
                <a:ext cx="108449" cy="141041"/>
                <a:chOff x="4876803" y="4924425"/>
                <a:chExt cx="459578" cy="597696"/>
              </a:xfrm>
            </p:grpSpPr>
            <p:sp>
              <p:nvSpPr>
                <p:cNvPr id="778" name="楕円 251">
                  <a:extLst>
                    <a:ext uri="{FF2B5EF4-FFF2-40B4-BE49-F238E27FC236}">
                      <a16:creationId xmlns:a16="http://schemas.microsoft.com/office/drawing/2014/main" id="{58ECFFC0-BE59-4D02-A3B9-2EC835C5B5A0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9" name="楕円 251">
                  <a:extLst>
                    <a:ext uri="{FF2B5EF4-FFF2-40B4-BE49-F238E27FC236}">
                      <a16:creationId xmlns:a16="http://schemas.microsoft.com/office/drawing/2014/main" id="{090D5BEB-C259-4E4B-A4CB-023E1E450C09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4" name="グループ化 753">
                <a:extLst>
                  <a:ext uri="{FF2B5EF4-FFF2-40B4-BE49-F238E27FC236}">
                    <a16:creationId xmlns:a16="http://schemas.microsoft.com/office/drawing/2014/main" id="{616EC799-B1D2-460E-8C17-10FB058E0C68}"/>
                  </a:ext>
                </a:extLst>
              </p:cNvPr>
              <p:cNvGrpSpPr/>
              <p:nvPr/>
            </p:nvGrpSpPr>
            <p:grpSpPr>
              <a:xfrm>
                <a:off x="6044910" y="6054973"/>
                <a:ext cx="108449" cy="141041"/>
                <a:chOff x="4876803" y="4924425"/>
                <a:chExt cx="459578" cy="597696"/>
              </a:xfrm>
            </p:grpSpPr>
            <p:sp>
              <p:nvSpPr>
                <p:cNvPr id="776" name="楕円 251">
                  <a:extLst>
                    <a:ext uri="{FF2B5EF4-FFF2-40B4-BE49-F238E27FC236}">
                      <a16:creationId xmlns:a16="http://schemas.microsoft.com/office/drawing/2014/main" id="{73D15679-61C7-455F-ADC1-210AA4DCFA16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7" name="楕円 251">
                  <a:extLst>
                    <a:ext uri="{FF2B5EF4-FFF2-40B4-BE49-F238E27FC236}">
                      <a16:creationId xmlns:a16="http://schemas.microsoft.com/office/drawing/2014/main" id="{2C4A769F-B4E6-4A7D-A939-D1421FD7BFFC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5" name="グループ化 754">
                <a:extLst>
                  <a:ext uri="{FF2B5EF4-FFF2-40B4-BE49-F238E27FC236}">
                    <a16:creationId xmlns:a16="http://schemas.microsoft.com/office/drawing/2014/main" id="{5324A2C5-40FD-457F-8DD4-35954670940A}"/>
                  </a:ext>
                </a:extLst>
              </p:cNvPr>
              <p:cNvGrpSpPr/>
              <p:nvPr/>
            </p:nvGrpSpPr>
            <p:grpSpPr>
              <a:xfrm>
                <a:off x="5944897" y="6097835"/>
                <a:ext cx="108449" cy="141041"/>
                <a:chOff x="4876803" y="4924425"/>
                <a:chExt cx="459578" cy="597696"/>
              </a:xfrm>
            </p:grpSpPr>
            <p:sp>
              <p:nvSpPr>
                <p:cNvPr id="774" name="楕円 251">
                  <a:extLst>
                    <a:ext uri="{FF2B5EF4-FFF2-40B4-BE49-F238E27FC236}">
                      <a16:creationId xmlns:a16="http://schemas.microsoft.com/office/drawing/2014/main" id="{FA7613DE-2908-485A-98D9-D1749D0680FB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5" name="楕円 251">
                  <a:extLst>
                    <a:ext uri="{FF2B5EF4-FFF2-40B4-BE49-F238E27FC236}">
                      <a16:creationId xmlns:a16="http://schemas.microsoft.com/office/drawing/2014/main" id="{FA561DD1-82CD-4AEE-93BB-7A15E1C9E7F5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1AB7D554-24BE-4B00-A9C3-557B03041A4A}"/>
                  </a:ext>
                </a:extLst>
              </p:cNvPr>
              <p:cNvGrpSpPr/>
              <p:nvPr/>
            </p:nvGrpSpPr>
            <p:grpSpPr>
              <a:xfrm>
                <a:off x="5840122" y="6140698"/>
                <a:ext cx="108449" cy="141041"/>
                <a:chOff x="4876803" y="4924425"/>
                <a:chExt cx="459578" cy="597696"/>
              </a:xfrm>
            </p:grpSpPr>
            <p:sp>
              <p:nvSpPr>
                <p:cNvPr id="772" name="楕円 251">
                  <a:extLst>
                    <a:ext uri="{FF2B5EF4-FFF2-40B4-BE49-F238E27FC236}">
                      <a16:creationId xmlns:a16="http://schemas.microsoft.com/office/drawing/2014/main" id="{627CA68C-FF2E-4F7B-87DA-C64C2DC2FB0F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3" name="楕円 251">
                  <a:extLst>
                    <a:ext uri="{FF2B5EF4-FFF2-40B4-BE49-F238E27FC236}">
                      <a16:creationId xmlns:a16="http://schemas.microsoft.com/office/drawing/2014/main" id="{8BDDB093-FA8F-48E6-9FC8-860079587496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84AA8B68-BDB7-45A9-9F5B-67379BD0D399}"/>
                  </a:ext>
                </a:extLst>
              </p:cNvPr>
              <p:cNvGrpSpPr/>
              <p:nvPr/>
            </p:nvGrpSpPr>
            <p:grpSpPr>
              <a:xfrm>
                <a:off x="5744872" y="6188323"/>
                <a:ext cx="108449" cy="141041"/>
                <a:chOff x="4876803" y="4924425"/>
                <a:chExt cx="459578" cy="597696"/>
              </a:xfrm>
            </p:grpSpPr>
            <p:sp>
              <p:nvSpPr>
                <p:cNvPr id="770" name="楕円 251">
                  <a:extLst>
                    <a:ext uri="{FF2B5EF4-FFF2-40B4-BE49-F238E27FC236}">
                      <a16:creationId xmlns:a16="http://schemas.microsoft.com/office/drawing/2014/main" id="{9F98A297-315E-4D23-A7A6-5A78E670115F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1" name="楕円 251">
                  <a:extLst>
                    <a:ext uri="{FF2B5EF4-FFF2-40B4-BE49-F238E27FC236}">
                      <a16:creationId xmlns:a16="http://schemas.microsoft.com/office/drawing/2014/main" id="{33E6AE75-4562-4719-986E-7DD619308C02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8" name="グループ化 757">
                <a:extLst>
                  <a:ext uri="{FF2B5EF4-FFF2-40B4-BE49-F238E27FC236}">
                    <a16:creationId xmlns:a16="http://schemas.microsoft.com/office/drawing/2014/main" id="{7C36D7C1-2B50-4D20-94B4-024B6A9C41E0}"/>
                  </a:ext>
                </a:extLst>
              </p:cNvPr>
              <p:cNvGrpSpPr/>
              <p:nvPr/>
            </p:nvGrpSpPr>
            <p:grpSpPr>
              <a:xfrm>
                <a:off x="5644859" y="6229846"/>
                <a:ext cx="108449" cy="141041"/>
                <a:chOff x="4876803" y="4924425"/>
                <a:chExt cx="459578" cy="597696"/>
              </a:xfrm>
            </p:grpSpPr>
            <p:sp>
              <p:nvSpPr>
                <p:cNvPr id="768" name="楕円 251">
                  <a:extLst>
                    <a:ext uri="{FF2B5EF4-FFF2-40B4-BE49-F238E27FC236}">
                      <a16:creationId xmlns:a16="http://schemas.microsoft.com/office/drawing/2014/main" id="{83E7F5EE-4655-4DEB-AD6D-990AA48D3AD0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9" name="楕円 251">
                  <a:extLst>
                    <a:ext uri="{FF2B5EF4-FFF2-40B4-BE49-F238E27FC236}">
                      <a16:creationId xmlns:a16="http://schemas.microsoft.com/office/drawing/2014/main" id="{FD2B45DA-B8AD-439B-BC53-A1450C31EE33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06DCB72C-A916-4F41-AA87-CD94916FEB0D}"/>
                  </a:ext>
                </a:extLst>
              </p:cNvPr>
              <p:cNvGrpSpPr/>
              <p:nvPr/>
            </p:nvGrpSpPr>
            <p:grpSpPr>
              <a:xfrm>
                <a:off x="5540084" y="6258421"/>
                <a:ext cx="108449" cy="141041"/>
                <a:chOff x="4876803" y="4924425"/>
                <a:chExt cx="459578" cy="597696"/>
              </a:xfrm>
            </p:grpSpPr>
            <p:sp>
              <p:nvSpPr>
                <p:cNvPr id="766" name="楕円 251">
                  <a:extLst>
                    <a:ext uri="{FF2B5EF4-FFF2-40B4-BE49-F238E27FC236}">
                      <a16:creationId xmlns:a16="http://schemas.microsoft.com/office/drawing/2014/main" id="{012F47E2-9FFA-4C75-9DDA-5E48EF5FC4DB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7" name="楕円 251">
                  <a:extLst>
                    <a:ext uri="{FF2B5EF4-FFF2-40B4-BE49-F238E27FC236}">
                      <a16:creationId xmlns:a16="http://schemas.microsoft.com/office/drawing/2014/main" id="{E127A84F-F35A-471F-B204-B1C6DAE13385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0" name="グループ化 759">
                <a:extLst>
                  <a:ext uri="{FF2B5EF4-FFF2-40B4-BE49-F238E27FC236}">
                    <a16:creationId xmlns:a16="http://schemas.microsoft.com/office/drawing/2014/main" id="{4C20E116-BE46-478E-8D31-7C9E9B7BDB7A}"/>
                  </a:ext>
                </a:extLst>
              </p:cNvPr>
              <p:cNvGrpSpPr/>
              <p:nvPr/>
            </p:nvGrpSpPr>
            <p:grpSpPr>
              <a:xfrm>
                <a:off x="5430546" y="6291759"/>
                <a:ext cx="108449" cy="141041"/>
                <a:chOff x="4876803" y="4924425"/>
                <a:chExt cx="459578" cy="597696"/>
              </a:xfrm>
            </p:grpSpPr>
            <p:sp>
              <p:nvSpPr>
                <p:cNvPr id="764" name="楕円 251">
                  <a:extLst>
                    <a:ext uri="{FF2B5EF4-FFF2-40B4-BE49-F238E27FC236}">
                      <a16:creationId xmlns:a16="http://schemas.microsoft.com/office/drawing/2014/main" id="{F0A7CD13-8AB1-45DA-AFEC-B4F2E6210E10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5" name="楕円 251">
                  <a:extLst>
                    <a:ext uri="{FF2B5EF4-FFF2-40B4-BE49-F238E27FC236}">
                      <a16:creationId xmlns:a16="http://schemas.microsoft.com/office/drawing/2014/main" id="{E3641178-4136-41D8-8D5A-BCBD93C891D8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82BAD8BB-E45D-40C4-9BA6-9AD6798B5442}"/>
                  </a:ext>
                </a:extLst>
              </p:cNvPr>
              <p:cNvGrpSpPr/>
              <p:nvPr/>
            </p:nvGrpSpPr>
            <p:grpSpPr>
              <a:xfrm>
                <a:off x="5321008" y="6325096"/>
                <a:ext cx="108449" cy="141041"/>
                <a:chOff x="4876803" y="4924425"/>
                <a:chExt cx="459578" cy="597696"/>
              </a:xfrm>
            </p:grpSpPr>
            <p:sp>
              <p:nvSpPr>
                <p:cNvPr id="762" name="楕円 251">
                  <a:extLst>
                    <a:ext uri="{FF2B5EF4-FFF2-40B4-BE49-F238E27FC236}">
                      <a16:creationId xmlns:a16="http://schemas.microsoft.com/office/drawing/2014/main" id="{AF665D9A-2E06-4485-9FE3-AD8D7ADD40E9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3" name="楕円 251">
                  <a:extLst>
                    <a:ext uri="{FF2B5EF4-FFF2-40B4-BE49-F238E27FC236}">
                      <a16:creationId xmlns:a16="http://schemas.microsoft.com/office/drawing/2014/main" id="{8D00DB23-72C2-4238-ACA4-4EC9742197F6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876" name="テキスト ボックス 875">
            <a:extLst>
              <a:ext uri="{FF2B5EF4-FFF2-40B4-BE49-F238E27FC236}">
                <a16:creationId xmlns:a16="http://schemas.microsoft.com/office/drawing/2014/main" id="{610F9E21-519C-408E-B635-6DEE2A4F6785}"/>
              </a:ext>
            </a:extLst>
          </p:cNvPr>
          <p:cNvSpPr txBox="1"/>
          <p:nvPr/>
        </p:nvSpPr>
        <p:spPr>
          <a:xfrm>
            <a:off x="8323203" y="281211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大文字焼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77" name="グループ化 876">
            <a:extLst>
              <a:ext uri="{FF2B5EF4-FFF2-40B4-BE49-F238E27FC236}">
                <a16:creationId xmlns:a16="http://schemas.microsoft.com/office/drawing/2014/main" id="{8DEE82A3-EFF8-41A1-8287-D490113F257F}"/>
              </a:ext>
            </a:extLst>
          </p:cNvPr>
          <p:cNvGrpSpPr/>
          <p:nvPr/>
        </p:nvGrpSpPr>
        <p:grpSpPr>
          <a:xfrm>
            <a:off x="184762" y="1646647"/>
            <a:ext cx="1697943" cy="1088387"/>
            <a:chOff x="3660776" y="2261237"/>
            <a:chExt cx="5381624" cy="3449639"/>
          </a:xfrm>
        </p:grpSpPr>
        <p:grpSp>
          <p:nvGrpSpPr>
            <p:cNvPr id="878" name="グループ化 877">
              <a:extLst>
                <a:ext uri="{FF2B5EF4-FFF2-40B4-BE49-F238E27FC236}">
                  <a16:creationId xmlns:a16="http://schemas.microsoft.com/office/drawing/2014/main" id="{C0BDE87F-113E-4AFA-9ADE-0305D3D19FB4}"/>
                </a:ext>
              </a:extLst>
            </p:cNvPr>
            <p:cNvGrpSpPr/>
            <p:nvPr/>
          </p:nvGrpSpPr>
          <p:grpSpPr>
            <a:xfrm>
              <a:off x="7519337" y="4319097"/>
              <a:ext cx="1059321" cy="561807"/>
              <a:chOff x="6092181" y="1268800"/>
              <a:chExt cx="1303518" cy="744794"/>
            </a:xfrm>
          </p:grpSpPr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75193095-0ABB-4ADB-BD31-87C1EBCD9EDD}"/>
                  </a:ext>
                </a:extLst>
              </p:cNvPr>
              <p:cNvSpPr/>
              <p:nvPr/>
            </p:nvSpPr>
            <p:spPr>
              <a:xfrm>
                <a:off x="6320781" y="12688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0513DD17-3293-4F7D-AB88-8C864FD9AE01}"/>
                  </a:ext>
                </a:extLst>
              </p:cNvPr>
              <p:cNvSpPr/>
              <p:nvPr/>
            </p:nvSpPr>
            <p:spPr>
              <a:xfrm>
                <a:off x="6092181" y="14783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B0CCD2C6-014C-43F5-A7C0-92238DCABE5E}"/>
                  </a:ext>
                </a:extLst>
              </p:cNvPr>
              <p:cNvSpPr/>
              <p:nvPr/>
            </p:nvSpPr>
            <p:spPr>
              <a:xfrm>
                <a:off x="6730356" y="13831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B3B06B25-934B-4A39-B235-58C49A4402C5}"/>
                  </a:ext>
                </a:extLst>
              </p:cNvPr>
              <p:cNvSpPr/>
              <p:nvPr/>
            </p:nvSpPr>
            <p:spPr>
              <a:xfrm>
                <a:off x="6501756" y="15926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79" name="グループ化 878">
              <a:extLst>
                <a:ext uri="{FF2B5EF4-FFF2-40B4-BE49-F238E27FC236}">
                  <a16:creationId xmlns:a16="http://schemas.microsoft.com/office/drawing/2014/main" id="{CD79978A-54D3-4298-9C7D-5E33D556F165}"/>
                </a:ext>
              </a:extLst>
            </p:cNvPr>
            <p:cNvGrpSpPr/>
            <p:nvPr/>
          </p:nvGrpSpPr>
          <p:grpSpPr>
            <a:xfrm>
              <a:off x="7405037" y="4671522"/>
              <a:ext cx="1059321" cy="561807"/>
              <a:chOff x="6092181" y="1268800"/>
              <a:chExt cx="1303518" cy="744794"/>
            </a:xfrm>
          </p:grpSpPr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8388374C-5A78-453C-B77A-90AF4537B396}"/>
                  </a:ext>
                </a:extLst>
              </p:cNvPr>
              <p:cNvSpPr/>
              <p:nvPr/>
            </p:nvSpPr>
            <p:spPr>
              <a:xfrm>
                <a:off x="6320781" y="12688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7E97546E-B3E9-44BD-84D1-A22C35AEC85B}"/>
                  </a:ext>
                </a:extLst>
              </p:cNvPr>
              <p:cNvSpPr/>
              <p:nvPr/>
            </p:nvSpPr>
            <p:spPr>
              <a:xfrm>
                <a:off x="6092181" y="14783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9884F7F5-4CEA-4559-849D-4ECEBA77A3E8}"/>
                  </a:ext>
                </a:extLst>
              </p:cNvPr>
              <p:cNvSpPr/>
              <p:nvPr/>
            </p:nvSpPr>
            <p:spPr>
              <a:xfrm>
                <a:off x="6730356" y="13831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5" name="フリーフォーム: 図形 944">
                <a:extLst>
                  <a:ext uri="{FF2B5EF4-FFF2-40B4-BE49-F238E27FC236}">
                    <a16:creationId xmlns:a16="http://schemas.microsoft.com/office/drawing/2014/main" id="{76C938DF-A6E3-4308-B629-53E7142CF1A3}"/>
                  </a:ext>
                </a:extLst>
              </p:cNvPr>
              <p:cNvSpPr/>
              <p:nvPr/>
            </p:nvSpPr>
            <p:spPr>
              <a:xfrm>
                <a:off x="6501756" y="15926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7F41D7A0-1A27-41A1-B4F5-8BC455BC7B92}"/>
                </a:ext>
              </a:extLst>
            </p:cNvPr>
            <p:cNvGrpSpPr/>
            <p:nvPr/>
          </p:nvGrpSpPr>
          <p:grpSpPr>
            <a:xfrm>
              <a:off x="4127014" y="4165171"/>
              <a:ext cx="1175386" cy="883181"/>
              <a:chOff x="6092181" y="1268800"/>
              <a:chExt cx="1303518" cy="744794"/>
            </a:xfrm>
          </p:grpSpPr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B9C87577-5003-449B-AD7B-7D03D93D713F}"/>
                  </a:ext>
                </a:extLst>
              </p:cNvPr>
              <p:cNvSpPr/>
              <p:nvPr/>
            </p:nvSpPr>
            <p:spPr>
              <a:xfrm>
                <a:off x="6320781" y="12688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82432B7C-1510-4F39-8693-A6537FA142A5}"/>
                  </a:ext>
                </a:extLst>
              </p:cNvPr>
              <p:cNvSpPr/>
              <p:nvPr/>
            </p:nvSpPr>
            <p:spPr>
              <a:xfrm>
                <a:off x="6092181" y="14783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C423D904-1D23-4457-9B1B-E4E730E4C73E}"/>
                  </a:ext>
                </a:extLst>
              </p:cNvPr>
              <p:cNvSpPr/>
              <p:nvPr/>
            </p:nvSpPr>
            <p:spPr>
              <a:xfrm>
                <a:off x="6730356" y="13831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076883B2-7D4E-4D8C-A5C8-25C7340DF836}"/>
                  </a:ext>
                </a:extLst>
              </p:cNvPr>
              <p:cNvSpPr/>
              <p:nvPr/>
            </p:nvSpPr>
            <p:spPr>
              <a:xfrm>
                <a:off x="6501756" y="15926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1C3BBE1A-F2C0-45D7-A47A-1758E70F8861}"/>
                </a:ext>
              </a:extLst>
            </p:cNvPr>
            <p:cNvGrpSpPr/>
            <p:nvPr/>
          </p:nvGrpSpPr>
          <p:grpSpPr>
            <a:xfrm>
              <a:off x="4481055" y="4461348"/>
              <a:ext cx="1059321" cy="561807"/>
              <a:chOff x="6092181" y="1268800"/>
              <a:chExt cx="1303518" cy="744794"/>
            </a:xfrm>
          </p:grpSpPr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12011FE5-2BC3-4018-A57D-CBCB37E18DAD}"/>
                  </a:ext>
                </a:extLst>
              </p:cNvPr>
              <p:cNvSpPr/>
              <p:nvPr/>
            </p:nvSpPr>
            <p:spPr>
              <a:xfrm>
                <a:off x="6320781" y="12688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44E6B464-2CDD-478C-BF0D-5BF77A42201C}"/>
                  </a:ext>
                </a:extLst>
              </p:cNvPr>
              <p:cNvSpPr/>
              <p:nvPr/>
            </p:nvSpPr>
            <p:spPr>
              <a:xfrm>
                <a:off x="6092181" y="14783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D2A26FF4-BB92-450C-A176-767AB4F0D1D8}"/>
                  </a:ext>
                </a:extLst>
              </p:cNvPr>
              <p:cNvSpPr/>
              <p:nvPr/>
            </p:nvSpPr>
            <p:spPr>
              <a:xfrm>
                <a:off x="6730356" y="13831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96AD1D8F-1768-4DAC-BF9C-195EB5662409}"/>
                  </a:ext>
                </a:extLst>
              </p:cNvPr>
              <p:cNvSpPr/>
              <p:nvPr/>
            </p:nvSpPr>
            <p:spPr>
              <a:xfrm>
                <a:off x="6501756" y="15926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2" name="グループ化 881">
              <a:extLst>
                <a:ext uri="{FF2B5EF4-FFF2-40B4-BE49-F238E27FC236}">
                  <a16:creationId xmlns:a16="http://schemas.microsoft.com/office/drawing/2014/main" id="{98CEB7C9-3FD9-492F-B160-FD674B5F0AA7}"/>
                </a:ext>
              </a:extLst>
            </p:cNvPr>
            <p:cNvGrpSpPr/>
            <p:nvPr/>
          </p:nvGrpSpPr>
          <p:grpSpPr>
            <a:xfrm>
              <a:off x="4061955" y="4642323"/>
              <a:ext cx="1059321" cy="561807"/>
              <a:chOff x="6092181" y="1268800"/>
              <a:chExt cx="1303518" cy="744794"/>
            </a:xfrm>
          </p:grpSpPr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32B548E7-0E3D-41BB-8316-744E484974C7}"/>
                  </a:ext>
                </a:extLst>
              </p:cNvPr>
              <p:cNvSpPr/>
              <p:nvPr/>
            </p:nvSpPr>
            <p:spPr>
              <a:xfrm>
                <a:off x="6320781" y="12688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08B3FE3E-7938-4615-BC8C-16F8D9BD6096}"/>
                  </a:ext>
                </a:extLst>
              </p:cNvPr>
              <p:cNvSpPr/>
              <p:nvPr/>
            </p:nvSpPr>
            <p:spPr>
              <a:xfrm>
                <a:off x="6092181" y="14783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5740CA83-DA8E-4120-95ED-503D5A179158}"/>
                  </a:ext>
                </a:extLst>
              </p:cNvPr>
              <p:cNvSpPr/>
              <p:nvPr/>
            </p:nvSpPr>
            <p:spPr>
              <a:xfrm>
                <a:off x="6730356" y="13831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A9D03A3D-FAA8-471B-9BD5-F453D1F4B01F}"/>
                  </a:ext>
                </a:extLst>
              </p:cNvPr>
              <p:cNvSpPr/>
              <p:nvPr/>
            </p:nvSpPr>
            <p:spPr>
              <a:xfrm>
                <a:off x="6501756" y="15926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83" name="台形 882">
              <a:extLst>
                <a:ext uri="{FF2B5EF4-FFF2-40B4-BE49-F238E27FC236}">
                  <a16:creationId xmlns:a16="http://schemas.microsoft.com/office/drawing/2014/main" id="{45C4CB8D-8ABA-4BE1-9A67-A6B26153D1B0}"/>
                </a:ext>
              </a:extLst>
            </p:cNvPr>
            <p:cNvSpPr/>
            <p:nvPr/>
          </p:nvSpPr>
          <p:spPr>
            <a:xfrm>
              <a:off x="4414837" y="4328158"/>
              <a:ext cx="1523739" cy="194262"/>
            </a:xfrm>
            <a:prstGeom prst="trapezoid">
              <a:avLst>
                <a:gd name="adj" fmla="val 105516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4" name="正方形/長方形 883">
              <a:extLst>
                <a:ext uri="{FF2B5EF4-FFF2-40B4-BE49-F238E27FC236}">
                  <a16:creationId xmlns:a16="http://schemas.microsoft.com/office/drawing/2014/main" id="{5AF8651D-D575-4305-AA1E-14F09554230A}"/>
                </a:ext>
              </a:extLst>
            </p:cNvPr>
            <p:cNvSpPr/>
            <p:nvPr/>
          </p:nvSpPr>
          <p:spPr>
            <a:xfrm>
              <a:off x="4816145" y="4897623"/>
              <a:ext cx="3056252" cy="9130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5" name="正方形/長方形 884">
              <a:extLst>
                <a:ext uri="{FF2B5EF4-FFF2-40B4-BE49-F238E27FC236}">
                  <a16:creationId xmlns:a16="http://schemas.microsoft.com/office/drawing/2014/main" id="{70C1A1A5-CBBF-4623-A4F1-6F8AA33A720F}"/>
                </a:ext>
              </a:extLst>
            </p:cNvPr>
            <p:cNvSpPr/>
            <p:nvPr/>
          </p:nvSpPr>
          <p:spPr>
            <a:xfrm>
              <a:off x="5235245" y="4323517"/>
              <a:ext cx="1892630" cy="513009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6" name="正方形/長方形 885">
              <a:extLst>
                <a:ext uri="{FF2B5EF4-FFF2-40B4-BE49-F238E27FC236}">
                  <a16:creationId xmlns:a16="http://schemas.microsoft.com/office/drawing/2014/main" id="{CCAAB905-394C-4DDE-BC6D-090906275D79}"/>
                </a:ext>
              </a:extLst>
            </p:cNvPr>
            <p:cNvSpPr/>
            <p:nvPr/>
          </p:nvSpPr>
          <p:spPr>
            <a:xfrm>
              <a:off x="5238750" y="4687523"/>
              <a:ext cx="2095861" cy="20356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7" name="正方形/長方形 886">
              <a:extLst>
                <a:ext uri="{FF2B5EF4-FFF2-40B4-BE49-F238E27FC236}">
                  <a16:creationId xmlns:a16="http://schemas.microsoft.com/office/drawing/2014/main" id="{148BD903-1431-468F-BD15-E61D55CA6361}"/>
                </a:ext>
              </a:extLst>
            </p:cNvPr>
            <p:cNvSpPr/>
            <p:nvPr/>
          </p:nvSpPr>
          <p:spPr>
            <a:xfrm>
              <a:off x="7079935" y="4406029"/>
              <a:ext cx="292776" cy="485059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8" name="正方形/長方形 887">
              <a:extLst>
                <a:ext uri="{FF2B5EF4-FFF2-40B4-BE49-F238E27FC236}">
                  <a16:creationId xmlns:a16="http://schemas.microsoft.com/office/drawing/2014/main" id="{6FE0B485-F4F0-44E4-A75C-965079CF40AD}"/>
                </a:ext>
              </a:extLst>
            </p:cNvPr>
            <p:cNvSpPr/>
            <p:nvPr/>
          </p:nvSpPr>
          <p:spPr>
            <a:xfrm>
              <a:off x="7356159" y="4435826"/>
              <a:ext cx="547049" cy="45526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9" name="正方形/長方形 888">
              <a:extLst>
                <a:ext uri="{FF2B5EF4-FFF2-40B4-BE49-F238E27FC236}">
                  <a16:creationId xmlns:a16="http://schemas.microsoft.com/office/drawing/2014/main" id="{A1441271-7E88-4C99-9AA2-D0135D915D08}"/>
                </a:ext>
              </a:extLst>
            </p:cNvPr>
            <p:cNvSpPr/>
            <p:nvPr/>
          </p:nvSpPr>
          <p:spPr>
            <a:xfrm>
              <a:off x="6776125" y="4352924"/>
              <a:ext cx="1127083" cy="4571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0" name="楕円 889">
              <a:extLst>
                <a:ext uri="{FF2B5EF4-FFF2-40B4-BE49-F238E27FC236}">
                  <a16:creationId xmlns:a16="http://schemas.microsoft.com/office/drawing/2014/main" id="{49B58A14-EBC8-4565-ADEA-9AE7DECC3930}"/>
                </a:ext>
              </a:extLst>
            </p:cNvPr>
            <p:cNvSpPr/>
            <p:nvPr/>
          </p:nvSpPr>
          <p:spPr>
            <a:xfrm>
              <a:off x="3660776" y="4978400"/>
              <a:ext cx="5381624" cy="732476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91" name="グループ化 890">
              <a:extLst>
                <a:ext uri="{FF2B5EF4-FFF2-40B4-BE49-F238E27FC236}">
                  <a16:creationId xmlns:a16="http://schemas.microsoft.com/office/drawing/2014/main" id="{E4006DE1-EF83-4E88-8D09-79CA9AD7171D}"/>
                </a:ext>
              </a:extLst>
            </p:cNvPr>
            <p:cNvGrpSpPr/>
            <p:nvPr/>
          </p:nvGrpSpPr>
          <p:grpSpPr>
            <a:xfrm>
              <a:off x="6235056" y="2261237"/>
              <a:ext cx="333375" cy="315849"/>
              <a:chOff x="1209675" y="1124817"/>
              <a:chExt cx="2251075" cy="2132733"/>
            </a:xfr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</p:grpSpPr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8E836088-1DD1-4804-898B-E0D48FA14817}"/>
                  </a:ext>
                </a:extLst>
              </p:cNvPr>
              <p:cNvSpPr/>
              <p:nvPr/>
            </p:nvSpPr>
            <p:spPr>
              <a:xfrm>
                <a:off x="1937587" y="1124817"/>
                <a:ext cx="1321908" cy="1347885"/>
              </a:xfrm>
              <a:custGeom>
                <a:avLst/>
                <a:gdLst>
                  <a:gd name="connsiteX0" fmla="*/ 193473 w 1321908"/>
                  <a:gd name="connsiteY0" fmla="*/ 222018 h 1347885"/>
                  <a:gd name="connsiteX1" fmla="*/ 187123 w 1321908"/>
                  <a:gd name="connsiteY1" fmla="*/ 345843 h 1347885"/>
                  <a:gd name="connsiteX2" fmla="*/ 145848 w 1321908"/>
                  <a:gd name="connsiteY2" fmla="*/ 393468 h 1347885"/>
                  <a:gd name="connsiteX3" fmla="*/ 2973 w 1321908"/>
                  <a:gd name="connsiteY3" fmla="*/ 339493 h 1347885"/>
                  <a:gd name="connsiteX4" fmla="*/ 47423 w 1321908"/>
                  <a:gd name="connsiteY4" fmla="*/ 479193 h 1347885"/>
                  <a:gd name="connsiteX5" fmla="*/ 28373 w 1321908"/>
                  <a:gd name="connsiteY5" fmla="*/ 666518 h 1347885"/>
                  <a:gd name="connsiteX6" fmla="*/ 180773 w 1321908"/>
                  <a:gd name="connsiteY6" fmla="*/ 799868 h 1347885"/>
                  <a:gd name="connsiteX7" fmla="*/ 209348 w 1321908"/>
                  <a:gd name="connsiteY7" fmla="*/ 1215793 h 1347885"/>
                  <a:gd name="connsiteX8" fmla="*/ 190298 w 1321908"/>
                  <a:gd name="connsiteY8" fmla="*/ 1253893 h 1347885"/>
                  <a:gd name="connsiteX9" fmla="*/ 98223 w 1321908"/>
                  <a:gd name="connsiteY9" fmla="*/ 1301518 h 1347885"/>
                  <a:gd name="connsiteX10" fmla="*/ 187123 w 1321908"/>
                  <a:gd name="connsiteY10" fmla="*/ 1307868 h 1347885"/>
                  <a:gd name="connsiteX11" fmla="*/ 250623 w 1321908"/>
                  <a:gd name="connsiteY11" fmla="*/ 1295168 h 1347885"/>
                  <a:gd name="connsiteX12" fmla="*/ 234748 w 1321908"/>
                  <a:gd name="connsiteY12" fmla="*/ 1317393 h 1347885"/>
                  <a:gd name="connsiteX13" fmla="*/ 329998 w 1321908"/>
                  <a:gd name="connsiteY13" fmla="*/ 1307868 h 1347885"/>
                  <a:gd name="connsiteX14" fmla="*/ 476048 w 1321908"/>
                  <a:gd name="connsiteY14" fmla="*/ 1345968 h 1347885"/>
                  <a:gd name="connsiteX15" fmla="*/ 339523 w 1321908"/>
                  <a:gd name="connsiteY15" fmla="*/ 1238018 h 1347885"/>
                  <a:gd name="connsiteX16" fmla="*/ 339523 w 1321908"/>
                  <a:gd name="connsiteY16" fmla="*/ 783993 h 1347885"/>
                  <a:gd name="connsiteX17" fmla="*/ 383973 w 1321908"/>
                  <a:gd name="connsiteY17" fmla="*/ 876068 h 1347885"/>
                  <a:gd name="connsiteX18" fmla="*/ 380798 w 1321908"/>
                  <a:gd name="connsiteY18" fmla="*/ 980843 h 1347885"/>
                  <a:gd name="connsiteX19" fmla="*/ 418898 w 1321908"/>
                  <a:gd name="connsiteY19" fmla="*/ 806218 h 1347885"/>
                  <a:gd name="connsiteX20" fmla="*/ 444298 w 1321908"/>
                  <a:gd name="connsiteY20" fmla="*/ 999893 h 1347885"/>
                  <a:gd name="connsiteX21" fmla="*/ 469698 w 1321908"/>
                  <a:gd name="connsiteY21" fmla="*/ 837968 h 1347885"/>
                  <a:gd name="connsiteX22" fmla="*/ 488748 w 1321908"/>
                  <a:gd name="connsiteY22" fmla="*/ 930043 h 1347885"/>
                  <a:gd name="connsiteX23" fmla="*/ 523673 w 1321908"/>
                  <a:gd name="connsiteY23" fmla="*/ 860193 h 1347885"/>
                  <a:gd name="connsiteX24" fmla="*/ 555423 w 1321908"/>
                  <a:gd name="connsiteY24" fmla="*/ 961793 h 1347885"/>
                  <a:gd name="connsiteX25" fmla="*/ 603048 w 1321908"/>
                  <a:gd name="connsiteY25" fmla="*/ 1072918 h 1347885"/>
                  <a:gd name="connsiteX26" fmla="*/ 631623 w 1321908"/>
                  <a:gd name="connsiteY26" fmla="*/ 837968 h 1347885"/>
                  <a:gd name="connsiteX27" fmla="*/ 698298 w 1321908"/>
                  <a:gd name="connsiteY27" fmla="*/ 1022118 h 1347885"/>
                  <a:gd name="connsiteX28" fmla="*/ 704648 w 1321908"/>
                  <a:gd name="connsiteY28" fmla="*/ 771293 h 1347885"/>
                  <a:gd name="connsiteX29" fmla="*/ 876098 w 1321908"/>
                  <a:gd name="connsiteY29" fmla="*/ 977668 h 1347885"/>
                  <a:gd name="connsiteX30" fmla="*/ 796723 w 1321908"/>
                  <a:gd name="connsiteY30" fmla="*/ 710968 h 1347885"/>
                  <a:gd name="connsiteX31" fmla="*/ 1028498 w 1321908"/>
                  <a:gd name="connsiteY31" fmla="*/ 939568 h 1347885"/>
                  <a:gd name="connsiteX32" fmla="*/ 1107873 w 1321908"/>
                  <a:gd name="connsiteY32" fmla="*/ 917343 h 1347885"/>
                  <a:gd name="connsiteX33" fmla="*/ 933248 w 1321908"/>
                  <a:gd name="connsiteY33" fmla="*/ 726843 h 1347885"/>
                  <a:gd name="connsiteX34" fmla="*/ 869748 w 1321908"/>
                  <a:gd name="connsiteY34" fmla="*/ 615718 h 1347885"/>
                  <a:gd name="connsiteX35" fmla="*/ 1098348 w 1321908"/>
                  <a:gd name="connsiteY35" fmla="*/ 818918 h 1347885"/>
                  <a:gd name="connsiteX36" fmla="*/ 1241223 w 1321908"/>
                  <a:gd name="connsiteY36" fmla="*/ 793518 h 1347885"/>
                  <a:gd name="connsiteX37" fmla="*/ 1190423 w 1321908"/>
                  <a:gd name="connsiteY37" fmla="*/ 758593 h 1347885"/>
                  <a:gd name="connsiteX38" fmla="*/ 1292023 w 1321908"/>
                  <a:gd name="connsiteY38" fmla="*/ 758593 h 1347885"/>
                  <a:gd name="connsiteX39" fmla="*/ 1095173 w 1321908"/>
                  <a:gd name="connsiteY39" fmla="*/ 663343 h 1347885"/>
                  <a:gd name="connsiteX40" fmla="*/ 930073 w 1321908"/>
                  <a:gd name="connsiteY40" fmla="*/ 526818 h 1347885"/>
                  <a:gd name="connsiteX41" fmla="*/ 841173 w 1321908"/>
                  <a:gd name="connsiteY41" fmla="*/ 450618 h 1347885"/>
                  <a:gd name="connsiteX42" fmla="*/ 1015798 w 1321908"/>
                  <a:gd name="connsiteY42" fmla="*/ 549043 h 1347885"/>
                  <a:gd name="connsiteX43" fmla="*/ 1199948 w 1321908"/>
                  <a:gd name="connsiteY43" fmla="*/ 660168 h 1347885"/>
                  <a:gd name="connsiteX44" fmla="*/ 1320598 w 1321908"/>
                  <a:gd name="connsiteY44" fmla="*/ 685568 h 1347885"/>
                  <a:gd name="connsiteX45" fmla="*/ 1123748 w 1321908"/>
                  <a:gd name="connsiteY45" fmla="*/ 568093 h 1347885"/>
                  <a:gd name="connsiteX46" fmla="*/ 847523 w 1321908"/>
                  <a:gd name="connsiteY46" fmla="*/ 390293 h 1347885"/>
                  <a:gd name="connsiteX47" fmla="*/ 612573 w 1321908"/>
                  <a:gd name="connsiteY47" fmla="*/ 402993 h 1347885"/>
                  <a:gd name="connsiteX48" fmla="*/ 583998 w 1321908"/>
                  <a:gd name="connsiteY48" fmla="*/ 422043 h 1347885"/>
                  <a:gd name="connsiteX49" fmla="*/ 609398 w 1321908"/>
                  <a:gd name="connsiteY49" fmla="*/ 282343 h 1347885"/>
                  <a:gd name="connsiteX50" fmla="*/ 539548 w 1321908"/>
                  <a:gd name="connsiteY50" fmla="*/ 117243 h 1347885"/>
                  <a:gd name="connsiteX51" fmla="*/ 466523 w 1321908"/>
                  <a:gd name="connsiteY51" fmla="*/ 2943 h 1347885"/>
                  <a:gd name="connsiteX52" fmla="*/ 380798 w 1321908"/>
                  <a:gd name="connsiteY52" fmla="*/ 237893 h 1347885"/>
                  <a:gd name="connsiteX53" fmla="*/ 352223 w 1321908"/>
                  <a:gd name="connsiteY53" fmla="*/ 310918 h 1347885"/>
                  <a:gd name="connsiteX54" fmla="*/ 295073 w 1321908"/>
                  <a:gd name="connsiteY54" fmla="*/ 368068 h 1347885"/>
                  <a:gd name="connsiteX55" fmla="*/ 247448 w 1321908"/>
                  <a:gd name="connsiteY55" fmla="*/ 383943 h 1347885"/>
                  <a:gd name="connsiteX56" fmla="*/ 250623 w 1321908"/>
                  <a:gd name="connsiteY56" fmla="*/ 199793 h 1347885"/>
                  <a:gd name="connsiteX57" fmla="*/ 301423 w 1321908"/>
                  <a:gd name="connsiteY57" fmla="*/ 145818 h 1347885"/>
                  <a:gd name="connsiteX58" fmla="*/ 329998 w 1321908"/>
                  <a:gd name="connsiteY58" fmla="*/ 69618 h 1347885"/>
                  <a:gd name="connsiteX59" fmla="*/ 253798 w 1321908"/>
                  <a:gd name="connsiteY59" fmla="*/ 95018 h 1347885"/>
                  <a:gd name="connsiteX60" fmla="*/ 168073 w 1321908"/>
                  <a:gd name="connsiteY60" fmla="*/ 21993 h 1347885"/>
                  <a:gd name="connsiteX61" fmla="*/ 53773 w 1321908"/>
                  <a:gd name="connsiteY61" fmla="*/ 63268 h 1347885"/>
                  <a:gd name="connsiteX62" fmla="*/ 63298 w 1321908"/>
                  <a:gd name="connsiteY62" fmla="*/ 110893 h 1347885"/>
                  <a:gd name="connsiteX63" fmla="*/ 56948 w 1321908"/>
                  <a:gd name="connsiteY63" fmla="*/ 120418 h 1347885"/>
                  <a:gd name="connsiteX64" fmla="*/ 28373 w 1321908"/>
                  <a:gd name="connsiteY64" fmla="*/ 174393 h 1347885"/>
                  <a:gd name="connsiteX65" fmla="*/ 85523 w 1321908"/>
                  <a:gd name="connsiteY65" fmla="*/ 187093 h 1347885"/>
                  <a:gd name="connsiteX66" fmla="*/ 91873 w 1321908"/>
                  <a:gd name="connsiteY66" fmla="*/ 218843 h 1347885"/>
                  <a:gd name="connsiteX67" fmla="*/ 104573 w 1321908"/>
                  <a:gd name="connsiteY67" fmla="*/ 237893 h 1347885"/>
                  <a:gd name="connsiteX68" fmla="*/ 193473 w 1321908"/>
                  <a:gd name="connsiteY68" fmla="*/ 222018 h 134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321908" h="1347885">
                    <a:moveTo>
                      <a:pt x="193473" y="222018"/>
                    </a:moveTo>
                    <a:cubicBezTo>
                      <a:pt x="207231" y="240010"/>
                      <a:pt x="195061" y="317268"/>
                      <a:pt x="187123" y="345843"/>
                    </a:cubicBezTo>
                    <a:cubicBezTo>
                      <a:pt x="179185" y="374418"/>
                      <a:pt x="176540" y="394526"/>
                      <a:pt x="145848" y="393468"/>
                    </a:cubicBezTo>
                    <a:cubicBezTo>
                      <a:pt x="115156" y="392410"/>
                      <a:pt x="19377" y="325205"/>
                      <a:pt x="2973" y="339493"/>
                    </a:cubicBezTo>
                    <a:cubicBezTo>
                      <a:pt x="-13431" y="353781"/>
                      <a:pt x="43190" y="424689"/>
                      <a:pt x="47423" y="479193"/>
                    </a:cubicBezTo>
                    <a:cubicBezTo>
                      <a:pt x="51656" y="533697"/>
                      <a:pt x="6148" y="613072"/>
                      <a:pt x="28373" y="666518"/>
                    </a:cubicBezTo>
                    <a:cubicBezTo>
                      <a:pt x="50598" y="719964"/>
                      <a:pt x="150610" y="708322"/>
                      <a:pt x="180773" y="799868"/>
                    </a:cubicBezTo>
                    <a:cubicBezTo>
                      <a:pt x="210936" y="891414"/>
                      <a:pt x="207761" y="1140122"/>
                      <a:pt x="209348" y="1215793"/>
                    </a:cubicBezTo>
                    <a:cubicBezTo>
                      <a:pt x="210935" y="1291464"/>
                      <a:pt x="208819" y="1239606"/>
                      <a:pt x="190298" y="1253893"/>
                    </a:cubicBezTo>
                    <a:cubicBezTo>
                      <a:pt x="171777" y="1268180"/>
                      <a:pt x="98752" y="1292522"/>
                      <a:pt x="98223" y="1301518"/>
                    </a:cubicBezTo>
                    <a:cubicBezTo>
                      <a:pt x="97694" y="1310514"/>
                      <a:pt x="161723" y="1308926"/>
                      <a:pt x="187123" y="1307868"/>
                    </a:cubicBezTo>
                    <a:cubicBezTo>
                      <a:pt x="212523" y="1306810"/>
                      <a:pt x="242685" y="1293580"/>
                      <a:pt x="250623" y="1295168"/>
                    </a:cubicBezTo>
                    <a:cubicBezTo>
                      <a:pt x="258561" y="1296756"/>
                      <a:pt x="221519" y="1315276"/>
                      <a:pt x="234748" y="1317393"/>
                    </a:cubicBezTo>
                    <a:cubicBezTo>
                      <a:pt x="247977" y="1319510"/>
                      <a:pt x="289781" y="1303106"/>
                      <a:pt x="329998" y="1307868"/>
                    </a:cubicBezTo>
                    <a:cubicBezTo>
                      <a:pt x="370215" y="1312631"/>
                      <a:pt x="474461" y="1357610"/>
                      <a:pt x="476048" y="1345968"/>
                    </a:cubicBezTo>
                    <a:cubicBezTo>
                      <a:pt x="477635" y="1334326"/>
                      <a:pt x="362277" y="1331680"/>
                      <a:pt x="339523" y="1238018"/>
                    </a:cubicBezTo>
                    <a:cubicBezTo>
                      <a:pt x="316769" y="1144356"/>
                      <a:pt x="332115" y="844318"/>
                      <a:pt x="339523" y="783993"/>
                    </a:cubicBezTo>
                    <a:cubicBezTo>
                      <a:pt x="346931" y="723668"/>
                      <a:pt x="377094" y="843260"/>
                      <a:pt x="383973" y="876068"/>
                    </a:cubicBezTo>
                    <a:cubicBezTo>
                      <a:pt x="390852" y="908876"/>
                      <a:pt x="374977" y="992485"/>
                      <a:pt x="380798" y="980843"/>
                    </a:cubicBezTo>
                    <a:cubicBezTo>
                      <a:pt x="386619" y="969201"/>
                      <a:pt x="408315" y="803043"/>
                      <a:pt x="418898" y="806218"/>
                    </a:cubicBezTo>
                    <a:cubicBezTo>
                      <a:pt x="429481" y="809393"/>
                      <a:pt x="435831" y="994601"/>
                      <a:pt x="444298" y="999893"/>
                    </a:cubicBezTo>
                    <a:cubicBezTo>
                      <a:pt x="452765" y="1005185"/>
                      <a:pt x="462290" y="849610"/>
                      <a:pt x="469698" y="837968"/>
                    </a:cubicBezTo>
                    <a:cubicBezTo>
                      <a:pt x="477106" y="826326"/>
                      <a:pt x="479752" y="926339"/>
                      <a:pt x="488748" y="930043"/>
                    </a:cubicBezTo>
                    <a:cubicBezTo>
                      <a:pt x="497744" y="933747"/>
                      <a:pt x="512561" y="854901"/>
                      <a:pt x="523673" y="860193"/>
                    </a:cubicBezTo>
                    <a:cubicBezTo>
                      <a:pt x="534786" y="865485"/>
                      <a:pt x="542194" y="926339"/>
                      <a:pt x="555423" y="961793"/>
                    </a:cubicBezTo>
                    <a:cubicBezTo>
                      <a:pt x="568652" y="997247"/>
                      <a:pt x="590348" y="1093555"/>
                      <a:pt x="603048" y="1072918"/>
                    </a:cubicBezTo>
                    <a:cubicBezTo>
                      <a:pt x="615748" y="1052281"/>
                      <a:pt x="615748" y="846435"/>
                      <a:pt x="631623" y="837968"/>
                    </a:cubicBezTo>
                    <a:cubicBezTo>
                      <a:pt x="647498" y="829501"/>
                      <a:pt x="686127" y="1033231"/>
                      <a:pt x="698298" y="1022118"/>
                    </a:cubicBezTo>
                    <a:cubicBezTo>
                      <a:pt x="710469" y="1011005"/>
                      <a:pt x="675015" y="778701"/>
                      <a:pt x="704648" y="771293"/>
                    </a:cubicBezTo>
                    <a:cubicBezTo>
                      <a:pt x="734281" y="763885"/>
                      <a:pt x="860752" y="987722"/>
                      <a:pt x="876098" y="977668"/>
                    </a:cubicBezTo>
                    <a:cubicBezTo>
                      <a:pt x="891444" y="967614"/>
                      <a:pt x="771323" y="717318"/>
                      <a:pt x="796723" y="710968"/>
                    </a:cubicBezTo>
                    <a:cubicBezTo>
                      <a:pt x="822123" y="704618"/>
                      <a:pt x="976640" y="905172"/>
                      <a:pt x="1028498" y="939568"/>
                    </a:cubicBezTo>
                    <a:cubicBezTo>
                      <a:pt x="1080356" y="973964"/>
                      <a:pt x="1123748" y="952797"/>
                      <a:pt x="1107873" y="917343"/>
                    </a:cubicBezTo>
                    <a:cubicBezTo>
                      <a:pt x="1091998" y="881889"/>
                      <a:pt x="972936" y="777114"/>
                      <a:pt x="933248" y="726843"/>
                    </a:cubicBezTo>
                    <a:cubicBezTo>
                      <a:pt x="893560" y="676572"/>
                      <a:pt x="842231" y="600372"/>
                      <a:pt x="869748" y="615718"/>
                    </a:cubicBezTo>
                    <a:cubicBezTo>
                      <a:pt x="897265" y="631064"/>
                      <a:pt x="1036436" y="789285"/>
                      <a:pt x="1098348" y="818918"/>
                    </a:cubicBezTo>
                    <a:cubicBezTo>
                      <a:pt x="1160260" y="848551"/>
                      <a:pt x="1225877" y="803572"/>
                      <a:pt x="1241223" y="793518"/>
                    </a:cubicBezTo>
                    <a:cubicBezTo>
                      <a:pt x="1256569" y="783464"/>
                      <a:pt x="1181956" y="764414"/>
                      <a:pt x="1190423" y="758593"/>
                    </a:cubicBezTo>
                    <a:cubicBezTo>
                      <a:pt x="1198890" y="752772"/>
                      <a:pt x="1307898" y="774468"/>
                      <a:pt x="1292023" y="758593"/>
                    </a:cubicBezTo>
                    <a:cubicBezTo>
                      <a:pt x="1276148" y="742718"/>
                      <a:pt x="1155498" y="701972"/>
                      <a:pt x="1095173" y="663343"/>
                    </a:cubicBezTo>
                    <a:cubicBezTo>
                      <a:pt x="1034848" y="624714"/>
                      <a:pt x="972406" y="562272"/>
                      <a:pt x="930073" y="526818"/>
                    </a:cubicBezTo>
                    <a:cubicBezTo>
                      <a:pt x="887740" y="491364"/>
                      <a:pt x="826886" y="446914"/>
                      <a:pt x="841173" y="450618"/>
                    </a:cubicBezTo>
                    <a:cubicBezTo>
                      <a:pt x="855460" y="454322"/>
                      <a:pt x="956002" y="514118"/>
                      <a:pt x="1015798" y="549043"/>
                    </a:cubicBezTo>
                    <a:cubicBezTo>
                      <a:pt x="1075594" y="583968"/>
                      <a:pt x="1149148" y="637414"/>
                      <a:pt x="1199948" y="660168"/>
                    </a:cubicBezTo>
                    <a:cubicBezTo>
                      <a:pt x="1250748" y="682922"/>
                      <a:pt x="1333298" y="700914"/>
                      <a:pt x="1320598" y="685568"/>
                    </a:cubicBezTo>
                    <a:cubicBezTo>
                      <a:pt x="1307898" y="670222"/>
                      <a:pt x="1202594" y="617305"/>
                      <a:pt x="1123748" y="568093"/>
                    </a:cubicBezTo>
                    <a:cubicBezTo>
                      <a:pt x="1044902" y="518881"/>
                      <a:pt x="932719" y="417810"/>
                      <a:pt x="847523" y="390293"/>
                    </a:cubicBezTo>
                    <a:cubicBezTo>
                      <a:pt x="762327" y="362776"/>
                      <a:pt x="656494" y="397701"/>
                      <a:pt x="612573" y="402993"/>
                    </a:cubicBezTo>
                    <a:cubicBezTo>
                      <a:pt x="568652" y="408285"/>
                      <a:pt x="584527" y="442151"/>
                      <a:pt x="583998" y="422043"/>
                    </a:cubicBezTo>
                    <a:cubicBezTo>
                      <a:pt x="583469" y="401935"/>
                      <a:pt x="616806" y="333143"/>
                      <a:pt x="609398" y="282343"/>
                    </a:cubicBezTo>
                    <a:cubicBezTo>
                      <a:pt x="601990" y="231543"/>
                      <a:pt x="563361" y="163810"/>
                      <a:pt x="539548" y="117243"/>
                    </a:cubicBezTo>
                    <a:cubicBezTo>
                      <a:pt x="515736" y="70676"/>
                      <a:pt x="492981" y="-17165"/>
                      <a:pt x="466523" y="2943"/>
                    </a:cubicBezTo>
                    <a:cubicBezTo>
                      <a:pt x="440065" y="23051"/>
                      <a:pt x="399848" y="186564"/>
                      <a:pt x="380798" y="237893"/>
                    </a:cubicBezTo>
                    <a:cubicBezTo>
                      <a:pt x="361748" y="289222"/>
                      <a:pt x="366511" y="289222"/>
                      <a:pt x="352223" y="310918"/>
                    </a:cubicBezTo>
                    <a:cubicBezTo>
                      <a:pt x="337936" y="332614"/>
                      <a:pt x="312535" y="355897"/>
                      <a:pt x="295073" y="368068"/>
                    </a:cubicBezTo>
                    <a:cubicBezTo>
                      <a:pt x="277611" y="380239"/>
                      <a:pt x="254856" y="411989"/>
                      <a:pt x="247448" y="383943"/>
                    </a:cubicBezTo>
                    <a:cubicBezTo>
                      <a:pt x="240040" y="355897"/>
                      <a:pt x="241627" y="239480"/>
                      <a:pt x="250623" y="199793"/>
                    </a:cubicBezTo>
                    <a:cubicBezTo>
                      <a:pt x="259619" y="160106"/>
                      <a:pt x="288194" y="167514"/>
                      <a:pt x="301423" y="145818"/>
                    </a:cubicBezTo>
                    <a:cubicBezTo>
                      <a:pt x="314652" y="124122"/>
                      <a:pt x="337936" y="78085"/>
                      <a:pt x="329998" y="69618"/>
                    </a:cubicBezTo>
                    <a:cubicBezTo>
                      <a:pt x="322061" y="61151"/>
                      <a:pt x="280785" y="102955"/>
                      <a:pt x="253798" y="95018"/>
                    </a:cubicBezTo>
                    <a:cubicBezTo>
                      <a:pt x="226811" y="87081"/>
                      <a:pt x="201410" y="27285"/>
                      <a:pt x="168073" y="21993"/>
                    </a:cubicBezTo>
                    <a:cubicBezTo>
                      <a:pt x="134736" y="16701"/>
                      <a:pt x="71235" y="48451"/>
                      <a:pt x="53773" y="63268"/>
                    </a:cubicBezTo>
                    <a:cubicBezTo>
                      <a:pt x="36311" y="78085"/>
                      <a:pt x="62769" y="101368"/>
                      <a:pt x="63298" y="110893"/>
                    </a:cubicBezTo>
                    <a:cubicBezTo>
                      <a:pt x="63827" y="120418"/>
                      <a:pt x="62769" y="109835"/>
                      <a:pt x="56948" y="120418"/>
                    </a:cubicBezTo>
                    <a:cubicBezTo>
                      <a:pt x="51127" y="131001"/>
                      <a:pt x="23611" y="163281"/>
                      <a:pt x="28373" y="174393"/>
                    </a:cubicBezTo>
                    <a:cubicBezTo>
                      <a:pt x="33135" y="185505"/>
                      <a:pt x="74940" y="179685"/>
                      <a:pt x="85523" y="187093"/>
                    </a:cubicBezTo>
                    <a:cubicBezTo>
                      <a:pt x="96106" y="194501"/>
                      <a:pt x="88698" y="210376"/>
                      <a:pt x="91873" y="218843"/>
                    </a:cubicBezTo>
                    <a:cubicBezTo>
                      <a:pt x="95048" y="227310"/>
                      <a:pt x="89756" y="237364"/>
                      <a:pt x="104573" y="237893"/>
                    </a:cubicBezTo>
                    <a:cubicBezTo>
                      <a:pt x="119390" y="238422"/>
                      <a:pt x="179715" y="204026"/>
                      <a:pt x="193473" y="22201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E173ACE3-8DED-44A2-B279-BD0D261FFD60}"/>
                  </a:ext>
                </a:extLst>
              </p:cNvPr>
              <p:cNvSpPr/>
              <p:nvPr/>
            </p:nvSpPr>
            <p:spPr>
              <a:xfrm>
                <a:off x="1466850" y="2393950"/>
                <a:ext cx="1597025" cy="568325"/>
              </a:xfrm>
              <a:custGeom>
                <a:avLst/>
                <a:gdLst>
                  <a:gd name="connsiteX0" fmla="*/ 12700 w 1597025"/>
                  <a:gd name="connsiteY0" fmla="*/ 568325 h 568325"/>
                  <a:gd name="connsiteX1" fmla="*/ 12700 w 1597025"/>
                  <a:gd name="connsiteY1" fmla="*/ 568325 h 568325"/>
                  <a:gd name="connsiteX2" fmla="*/ 0 w 1597025"/>
                  <a:gd name="connsiteY2" fmla="*/ 288925 h 568325"/>
                  <a:gd name="connsiteX3" fmla="*/ 482600 w 1597025"/>
                  <a:gd name="connsiteY3" fmla="*/ 0 h 568325"/>
                  <a:gd name="connsiteX4" fmla="*/ 1568450 w 1597025"/>
                  <a:gd name="connsiteY4" fmla="*/ 139700 h 568325"/>
                  <a:gd name="connsiteX5" fmla="*/ 1597025 w 1597025"/>
                  <a:gd name="connsiteY5" fmla="*/ 492125 h 568325"/>
                  <a:gd name="connsiteX6" fmla="*/ 12700 w 1597025"/>
                  <a:gd name="connsiteY6" fmla="*/ 568325 h 56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7025" h="568325">
                    <a:moveTo>
                      <a:pt x="12700" y="568325"/>
                    </a:moveTo>
                    <a:lnTo>
                      <a:pt x="12700" y="568325"/>
                    </a:lnTo>
                    <a:lnTo>
                      <a:pt x="0" y="288925"/>
                    </a:lnTo>
                    <a:lnTo>
                      <a:pt x="482600" y="0"/>
                    </a:lnTo>
                    <a:lnTo>
                      <a:pt x="1568450" y="139700"/>
                    </a:lnTo>
                    <a:lnTo>
                      <a:pt x="1597025" y="492125"/>
                    </a:lnTo>
                    <a:lnTo>
                      <a:pt x="12700" y="568325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6F3A5264-33E3-4A62-AD79-71F88A070576}"/>
                  </a:ext>
                </a:extLst>
              </p:cNvPr>
              <p:cNvSpPr/>
              <p:nvPr/>
            </p:nvSpPr>
            <p:spPr>
              <a:xfrm>
                <a:off x="1292225" y="2657475"/>
                <a:ext cx="1952625" cy="466725"/>
              </a:xfrm>
              <a:custGeom>
                <a:avLst/>
                <a:gdLst>
                  <a:gd name="connsiteX0" fmla="*/ 12700 w 1952625"/>
                  <a:gd name="connsiteY0" fmla="*/ 466725 h 466725"/>
                  <a:gd name="connsiteX1" fmla="*/ 0 w 1952625"/>
                  <a:gd name="connsiteY1" fmla="*/ 361950 h 466725"/>
                  <a:gd name="connsiteX2" fmla="*/ 606425 w 1952625"/>
                  <a:gd name="connsiteY2" fmla="*/ 0 h 466725"/>
                  <a:gd name="connsiteX3" fmla="*/ 1952625 w 1952625"/>
                  <a:gd name="connsiteY3" fmla="*/ 136525 h 466725"/>
                  <a:gd name="connsiteX4" fmla="*/ 1933575 w 1952625"/>
                  <a:gd name="connsiteY4" fmla="*/ 336550 h 466725"/>
                  <a:gd name="connsiteX5" fmla="*/ 565150 w 1952625"/>
                  <a:gd name="connsiteY5" fmla="*/ 241300 h 466725"/>
                  <a:gd name="connsiteX6" fmla="*/ 12700 w 1952625"/>
                  <a:gd name="connsiteY6" fmla="*/ 466725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2625" h="466725">
                    <a:moveTo>
                      <a:pt x="12700" y="466725"/>
                    </a:moveTo>
                    <a:lnTo>
                      <a:pt x="0" y="361950"/>
                    </a:lnTo>
                    <a:lnTo>
                      <a:pt x="606425" y="0"/>
                    </a:lnTo>
                    <a:lnTo>
                      <a:pt x="1952625" y="136525"/>
                    </a:lnTo>
                    <a:lnTo>
                      <a:pt x="1933575" y="336550"/>
                    </a:lnTo>
                    <a:lnTo>
                      <a:pt x="565150" y="241300"/>
                    </a:lnTo>
                    <a:lnTo>
                      <a:pt x="12700" y="466725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169841B2-7AE7-4F5B-9C94-E59C996DD98B}"/>
                  </a:ext>
                </a:extLst>
              </p:cNvPr>
              <p:cNvSpPr/>
              <p:nvPr/>
            </p:nvSpPr>
            <p:spPr>
              <a:xfrm>
                <a:off x="1209675" y="2778125"/>
                <a:ext cx="2251075" cy="479425"/>
              </a:xfrm>
              <a:custGeom>
                <a:avLst/>
                <a:gdLst>
                  <a:gd name="connsiteX0" fmla="*/ 0 w 2251075"/>
                  <a:gd name="connsiteY0" fmla="*/ 479425 h 479425"/>
                  <a:gd name="connsiteX1" fmla="*/ 0 w 2251075"/>
                  <a:gd name="connsiteY1" fmla="*/ 361950 h 479425"/>
                  <a:gd name="connsiteX2" fmla="*/ 606425 w 2251075"/>
                  <a:gd name="connsiteY2" fmla="*/ 0 h 479425"/>
                  <a:gd name="connsiteX3" fmla="*/ 654050 w 2251075"/>
                  <a:gd name="connsiteY3" fmla="*/ 0 h 479425"/>
                  <a:gd name="connsiteX4" fmla="*/ 2251075 w 2251075"/>
                  <a:gd name="connsiteY4" fmla="*/ 146050 h 479425"/>
                  <a:gd name="connsiteX5" fmla="*/ 2251075 w 2251075"/>
                  <a:gd name="connsiteY5" fmla="*/ 415925 h 479425"/>
                  <a:gd name="connsiteX6" fmla="*/ 590550 w 2251075"/>
                  <a:gd name="connsiteY6" fmla="*/ 263525 h 479425"/>
                  <a:gd name="connsiteX7" fmla="*/ 0 w 2251075"/>
                  <a:gd name="connsiteY7" fmla="*/ 479425 h 479425"/>
                  <a:gd name="connsiteX0" fmla="*/ 0 w 2251075"/>
                  <a:gd name="connsiteY0" fmla="*/ 479425 h 479425"/>
                  <a:gd name="connsiteX1" fmla="*/ 0 w 2251075"/>
                  <a:gd name="connsiteY1" fmla="*/ 361950 h 479425"/>
                  <a:gd name="connsiteX2" fmla="*/ 606425 w 2251075"/>
                  <a:gd name="connsiteY2" fmla="*/ 0 h 479425"/>
                  <a:gd name="connsiteX3" fmla="*/ 2251075 w 2251075"/>
                  <a:gd name="connsiteY3" fmla="*/ 146050 h 479425"/>
                  <a:gd name="connsiteX4" fmla="*/ 2251075 w 2251075"/>
                  <a:gd name="connsiteY4" fmla="*/ 415925 h 479425"/>
                  <a:gd name="connsiteX5" fmla="*/ 590550 w 2251075"/>
                  <a:gd name="connsiteY5" fmla="*/ 263525 h 479425"/>
                  <a:gd name="connsiteX6" fmla="*/ 0 w 2251075"/>
                  <a:gd name="connsiteY6" fmla="*/ 479425 h 4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1075" h="479425">
                    <a:moveTo>
                      <a:pt x="0" y="479425"/>
                    </a:moveTo>
                    <a:lnTo>
                      <a:pt x="0" y="361950"/>
                    </a:lnTo>
                    <a:lnTo>
                      <a:pt x="606425" y="0"/>
                    </a:lnTo>
                    <a:lnTo>
                      <a:pt x="2251075" y="146050"/>
                    </a:lnTo>
                    <a:lnTo>
                      <a:pt x="2251075" y="415925"/>
                    </a:lnTo>
                    <a:lnTo>
                      <a:pt x="590550" y="263525"/>
                    </a:lnTo>
                    <a:lnTo>
                      <a:pt x="0" y="479425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92" name="四角形: 上の 2 つの角を丸める 891">
              <a:extLst>
                <a:ext uri="{FF2B5EF4-FFF2-40B4-BE49-F238E27FC236}">
                  <a16:creationId xmlns:a16="http://schemas.microsoft.com/office/drawing/2014/main" id="{2694FC90-519B-40AC-A812-B0DBD855450F}"/>
                </a:ext>
              </a:extLst>
            </p:cNvPr>
            <p:cNvSpPr/>
            <p:nvPr/>
          </p:nvSpPr>
          <p:spPr>
            <a:xfrm>
              <a:off x="4629150" y="4954004"/>
              <a:ext cx="3424238" cy="200025"/>
            </a:xfrm>
            <a:prstGeom prst="round2SameRect">
              <a:avLst>
                <a:gd name="adj1" fmla="val 37215"/>
                <a:gd name="adj2" fmla="val 0"/>
              </a:avLst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3" name="正方形/長方形 892">
              <a:extLst>
                <a:ext uri="{FF2B5EF4-FFF2-40B4-BE49-F238E27FC236}">
                  <a16:creationId xmlns:a16="http://schemas.microsoft.com/office/drawing/2014/main" id="{44AC89F4-65A0-4C07-ADD1-4D1004ADEC39}"/>
                </a:ext>
              </a:extLst>
            </p:cNvPr>
            <p:cNvSpPr/>
            <p:nvPr/>
          </p:nvSpPr>
          <p:spPr>
            <a:xfrm>
              <a:off x="5238750" y="3771900"/>
              <a:ext cx="1520825" cy="521970"/>
            </a:xfrm>
            <a:prstGeom prst="rect">
              <a:avLst/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4" name="正方形/長方形 893">
              <a:extLst>
                <a:ext uri="{FF2B5EF4-FFF2-40B4-BE49-F238E27FC236}">
                  <a16:creationId xmlns:a16="http://schemas.microsoft.com/office/drawing/2014/main" id="{7E3D8CB3-AD7A-481B-9547-D147BCAF3CA5}"/>
                </a:ext>
              </a:extLst>
            </p:cNvPr>
            <p:cNvSpPr/>
            <p:nvPr/>
          </p:nvSpPr>
          <p:spPr>
            <a:xfrm flipH="1">
              <a:off x="6759574" y="3771900"/>
              <a:ext cx="1146811" cy="521970"/>
            </a:xfrm>
            <a:prstGeom prst="rect">
              <a:avLst/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5" name="台形 894">
              <a:extLst>
                <a:ext uri="{FF2B5EF4-FFF2-40B4-BE49-F238E27FC236}">
                  <a16:creationId xmlns:a16="http://schemas.microsoft.com/office/drawing/2014/main" id="{75CB794D-A4CD-4311-8D20-774D6114D4A3}"/>
                </a:ext>
              </a:extLst>
            </p:cNvPr>
            <p:cNvSpPr/>
            <p:nvPr/>
          </p:nvSpPr>
          <p:spPr>
            <a:xfrm flipV="1">
              <a:off x="4353560" y="3771900"/>
              <a:ext cx="4069715" cy="92075"/>
            </a:xfrm>
            <a:prstGeom prst="trapezoid">
              <a:avLst>
                <a:gd name="adj" fmla="val 40467"/>
              </a:avLst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6" name="正方形/長方形 895">
              <a:extLst>
                <a:ext uri="{FF2B5EF4-FFF2-40B4-BE49-F238E27FC236}">
                  <a16:creationId xmlns:a16="http://schemas.microsoft.com/office/drawing/2014/main" id="{5DE3184D-1EB9-44AF-855B-CC3A4EE6AEA5}"/>
                </a:ext>
              </a:extLst>
            </p:cNvPr>
            <p:cNvSpPr/>
            <p:nvPr/>
          </p:nvSpPr>
          <p:spPr>
            <a:xfrm>
              <a:off x="5578475" y="2984500"/>
              <a:ext cx="876300" cy="521970"/>
            </a:xfrm>
            <a:prstGeom prst="rect">
              <a:avLst/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7" name="正方形/長方形 896">
              <a:extLst>
                <a:ext uri="{FF2B5EF4-FFF2-40B4-BE49-F238E27FC236}">
                  <a16:creationId xmlns:a16="http://schemas.microsoft.com/office/drawing/2014/main" id="{0B44F684-06EE-489A-920B-C5A50DEBD3A9}"/>
                </a:ext>
              </a:extLst>
            </p:cNvPr>
            <p:cNvSpPr/>
            <p:nvPr/>
          </p:nvSpPr>
          <p:spPr>
            <a:xfrm flipH="1">
              <a:off x="6454773" y="2984500"/>
              <a:ext cx="749301" cy="521970"/>
            </a:xfrm>
            <a:prstGeom prst="rect">
              <a:avLst/>
            </a:prstGeom>
            <a:gradFill flip="none" rotWithShape="1"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8" name="台形 897">
              <a:extLst>
                <a:ext uri="{FF2B5EF4-FFF2-40B4-BE49-F238E27FC236}">
                  <a16:creationId xmlns:a16="http://schemas.microsoft.com/office/drawing/2014/main" id="{C03B2239-2065-49FF-80DD-E4BC84791AB9}"/>
                </a:ext>
              </a:extLst>
            </p:cNvPr>
            <p:cNvSpPr/>
            <p:nvPr/>
          </p:nvSpPr>
          <p:spPr>
            <a:xfrm flipV="1">
              <a:off x="5121276" y="2976562"/>
              <a:ext cx="2543174" cy="49213"/>
            </a:xfrm>
            <a:prstGeom prst="trapezoid">
              <a:avLst>
                <a:gd name="adj" fmla="val 98907"/>
              </a:avLst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9" name="台形 898">
              <a:extLst>
                <a:ext uri="{FF2B5EF4-FFF2-40B4-BE49-F238E27FC236}">
                  <a16:creationId xmlns:a16="http://schemas.microsoft.com/office/drawing/2014/main" id="{DFFCDA61-82AC-46F1-90CF-3A813A40B17B}"/>
                </a:ext>
              </a:extLst>
            </p:cNvPr>
            <p:cNvSpPr/>
            <p:nvPr/>
          </p:nvSpPr>
          <p:spPr>
            <a:xfrm>
              <a:off x="4994275" y="2513012"/>
              <a:ext cx="2797175" cy="481013"/>
            </a:xfrm>
            <a:prstGeom prst="trapezoid">
              <a:avLst>
                <a:gd name="adj" fmla="val 30018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0" name="四角形: 上の 2 つの角を丸める 899">
              <a:extLst>
                <a:ext uri="{FF2B5EF4-FFF2-40B4-BE49-F238E27FC236}">
                  <a16:creationId xmlns:a16="http://schemas.microsoft.com/office/drawing/2014/main" id="{69EF603E-1C58-498B-811A-E83FEE53E14B}"/>
                </a:ext>
              </a:extLst>
            </p:cNvPr>
            <p:cNvSpPr/>
            <p:nvPr/>
          </p:nvSpPr>
          <p:spPr>
            <a:xfrm>
              <a:off x="5699125" y="3165474"/>
              <a:ext cx="133350" cy="251777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1" name="四角形: 上の 2 つの角を丸める 900">
              <a:extLst>
                <a:ext uri="{FF2B5EF4-FFF2-40B4-BE49-F238E27FC236}">
                  <a16:creationId xmlns:a16="http://schemas.microsoft.com/office/drawing/2014/main" id="{01A3AA69-5330-4934-9287-44ADF72976C3}"/>
                </a:ext>
              </a:extLst>
            </p:cNvPr>
            <p:cNvSpPr/>
            <p:nvPr/>
          </p:nvSpPr>
          <p:spPr>
            <a:xfrm>
              <a:off x="6197600" y="3165474"/>
              <a:ext cx="133350" cy="251777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2" name="四角形: 上の 2 つの角を丸める 901">
              <a:extLst>
                <a:ext uri="{FF2B5EF4-FFF2-40B4-BE49-F238E27FC236}">
                  <a16:creationId xmlns:a16="http://schemas.microsoft.com/office/drawing/2014/main" id="{D67B88E3-0DDF-4A62-B0E3-769D72D26219}"/>
                </a:ext>
              </a:extLst>
            </p:cNvPr>
            <p:cNvSpPr/>
            <p:nvPr/>
          </p:nvSpPr>
          <p:spPr>
            <a:xfrm>
              <a:off x="6530975" y="3181350"/>
              <a:ext cx="98425" cy="235902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3" name="四角形: 上の 2 つの角を丸める 902">
              <a:extLst>
                <a:ext uri="{FF2B5EF4-FFF2-40B4-BE49-F238E27FC236}">
                  <a16:creationId xmlns:a16="http://schemas.microsoft.com/office/drawing/2014/main" id="{E150E786-1EA6-4BD8-901D-F8323779AE1B}"/>
                </a:ext>
              </a:extLst>
            </p:cNvPr>
            <p:cNvSpPr/>
            <p:nvPr/>
          </p:nvSpPr>
          <p:spPr>
            <a:xfrm>
              <a:off x="7029450" y="3181350"/>
              <a:ext cx="98425" cy="235902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4" name="正方形/長方形 903">
              <a:extLst>
                <a:ext uri="{FF2B5EF4-FFF2-40B4-BE49-F238E27FC236}">
                  <a16:creationId xmlns:a16="http://schemas.microsoft.com/office/drawing/2014/main" id="{9079678C-24B4-4327-98DC-265EF78E8614}"/>
                </a:ext>
              </a:extLst>
            </p:cNvPr>
            <p:cNvSpPr/>
            <p:nvPr/>
          </p:nvSpPr>
          <p:spPr>
            <a:xfrm>
              <a:off x="5311775" y="3405285"/>
              <a:ext cx="2108200" cy="115790"/>
            </a:xfrm>
            <a:prstGeom prst="rect">
              <a:avLst/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5" name="正方形/長方形 904">
              <a:extLst>
                <a:ext uri="{FF2B5EF4-FFF2-40B4-BE49-F238E27FC236}">
                  <a16:creationId xmlns:a16="http://schemas.microsoft.com/office/drawing/2014/main" id="{2EB67EA5-9596-4195-8C59-5F16EA522D3C}"/>
                </a:ext>
              </a:extLst>
            </p:cNvPr>
            <p:cNvSpPr/>
            <p:nvPr/>
          </p:nvSpPr>
          <p:spPr>
            <a:xfrm>
              <a:off x="5216525" y="4305299"/>
              <a:ext cx="1543050" cy="597119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6" name="正方形/長方形 905">
              <a:extLst>
                <a:ext uri="{FF2B5EF4-FFF2-40B4-BE49-F238E27FC236}">
                  <a16:creationId xmlns:a16="http://schemas.microsoft.com/office/drawing/2014/main" id="{317B2412-1B23-45CA-AB00-8F2F092C3220}"/>
                </a:ext>
              </a:extLst>
            </p:cNvPr>
            <p:cNvSpPr/>
            <p:nvPr/>
          </p:nvSpPr>
          <p:spPr>
            <a:xfrm flipH="1">
              <a:off x="6759572" y="4305299"/>
              <a:ext cx="1146811" cy="597119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7" name="フリーフォーム: 図形 906">
              <a:extLst>
                <a:ext uri="{FF2B5EF4-FFF2-40B4-BE49-F238E27FC236}">
                  <a16:creationId xmlns:a16="http://schemas.microsoft.com/office/drawing/2014/main" id="{32943B8C-7146-49EA-B757-975A6C4D7BF2}"/>
                </a:ext>
              </a:extLst>
            </p:cNvPr>
            <p:cNvSpPr/>
            <p:nvPr/>
          </p:nvSpPr>
          <p:spPr>
            <a:xfrm rot="5400000">
              <a:off x="5635610" y="3157383"/>
              <a:ext cx="151350" cy="2129682"/>
            </a:xfrm>
            <a:custGeom>
              <a:avLst/>
              <a:gdLst>
                <a:gd name="connsiteX0" fmla="*/ 83085 w 151350"/>
                <a:gd name="connsiteY0" fmla="*/ 130948 h 2129682"/>
                <a:gd name="connsiteX1" fmla="*/ 132624 w 151350"/>
                <a:gd name="connsiteY1" fmla="*/ 130948 h 2129682"/>
                <a:gd name="connsiteX2" fmla="*/ 132624 w 151350"/>
                <a:gd name="connsiteY2" fmla="*/ 34593 h 2129682"/>
                <a:gd name="connsiteX3" fmla="*/ 83085 w 151350"/>
                <a:gd name="connsiteY3" fmla="*/ 34593 h 2129682"/>
                <a:gd name="connsiteX4" fmla="*/ 83085 w 151350"/>
                <a:gd name="connsiteY4" fmla="*/ 261891 h 2129682"/>
                <a:gd name="connsiteX5" fmla="*/ 132624 w 151350"/>
                <a:gd name="connsiteY5" fmla="*/ 261891 h 2129682"/>
                <a:gd name="connsiteX6" fmla="*/ 132624 w 151350"/>
                <a:gd name="connsiteY6" fmla="*/ 165540 h 2129682"/>
                <a:gd name="connsiteX7" fmla="*/ 83085 w 151350"/>
                <a:gd name="connsiteY7" fmla="*/ 165540 h 2129682"/>
                <a:gd name="connsiteX8" fmla="*/ 83085 w 151350"/>
                <a:gd name="connsiteY8" fmla="*/ 392834 h 2129682"/>
                <a:gd name="connsiteX9" fmla="*/ 132624 w 151350"/>
                <a:gd name="connsiteY9" fmla="*/ 392834 h 2129682"/>
                <a:gd name="connsiteX10" fmla="*/ 132624 w 151350"/>
                <a:gd name="connsiteY10" fmla="*/ 296483 h 2129682"/>
                <a:gd name="connsiteX11" fmla="*/ 83085 w 151350"/>
                <a:gd name="connsiteY11" fmla="*/ 296483 h 2129682"/>
                <a:gd name="connsiteX12" fmla="*/ 83085 w 151350"/>
                <a:gd name="connsiteY12" fmla="*/ 523776 h 2129682"/>
                <a:gd name="connsiteX13" fmla="*/ 132624 w 151350"/>
                <a:gd name="connsiteY13" fmla="*/ 523776 h 2129682"/>
                <a:gd name="connsiteX14" fmla="*/ 132624 w 151350"/>
                <a:gd name="connsiteY14" fmla="*/ 427426 h 2129682"/>
                <a:gd name="connsiteX15" fmla="*/ 83085 w 151350"/>
                <a:gd name="connsiteY15" fmla="*/ 427426 h 2129682"/>
                <a:gd name="connsiteX16" fmla="*/ 83085 w 151350"/>
                <a:gd name="connsiteY16" fmla="*/ 654719 h 2129682"/>
                <a:gd name="connsiteX17" fmla="*/ 132624 w 151350"/>
                <a:gd name="connsiteY17" fmla="*/ 654719 h 2129682"/>
                <a:gd name="connsiteX18" fmla="*/ 132624 w 151350"/>
                <a:gd name="connsiteY18" fmla="*/ 558368 h 2129682"/>
                <a:gd name="connsiteX19" fmla="*/ 83085 w 151350"/>
                <a:gd name="connsiteY19" fmla="*/ 558368 h 2129682"/>
                <a:gd name="connsiteX20" fmla="*/ 83085 w 151350"/>
                <a:gd name="connsiteY20" fmla="*/ 785662 h 2129682"/>
                <a:gd name="connsiteX21" fmla="*/ 132624 w 151350"/>
                <a:gd name="connsiteY21" fmla="*/ 785662 h 2129682"/>
                <a:gd name="connsiteX22" fmla="*/ 132624 w 151350"/>
                <a:gd name="connsiteY22" fmla="*/ 689311 h 2129682"/>
                <a:gd name="connsiteX23" fmla="*/ 83085 w 151350"/>
                <a:gd name="connsiteY23" fmla="*/ 689311 h 2129682"/>
                <a:gd name="connsiteX24" fmla="*/ 83085 w 151350"/>
                <a:gd name="connsiteY24" fmla="*/ 916604 h 2129682"/>
                <a:gd name="connsiteX25" fmla="*/ 132624 w 151350"/>
                <a:gd name="connsiteY25" fmla="*/ 916604 h 2129682"/>
                <a:gd name="connsiteX26" fmla="*/ 132624 w 151350"/>
                <a:gd name="connsiteY26" fmla="*/ 820254 h 2129682"/>
                <a:gd name="connsiteX27" fmla="*/ 83085 w 151350"/>
                <a:gd name="connsiteY27" fmla="*/ 820254 h 2129682"/>
                <a:gd name="connsiteX28" fmla="*/ 83085 w 151350"/>
                <a:gd name="connsiteY28" fmla="*/ 1047547 h 2129682"/>
                <a:gd name="connsiteX29" fmla="*/ 132624 w 151350"/>
                <a:gd name="connsiteY29" fmla="*/ 1047547 h 2129682"/>
                <a:gd name="connsiteX30" fmla="*/ 132624 w 151350"/>
                <a:gd name="connsiteY30" fmla="*/ 951196 h 2129682"/>
                <a:gd name="connsiteX31" fmla="*/ 83085 w 151350"/>
                <a:gd name="connsiteY31" fmla="*/ 951196 h 2129682"/>
                <a:gd name="connsiteX32" fmla="*/ 83085 w 151350"/>
                <a:gd name="connsiteY32" fmla="*/ 1178490 h 2129682"/>
                <a:gd name="connsiteX33" fmla="*/ 132624 w 151350"/>
                <a:gd name="connsiteY33" fmla="*/ 1178490 h 2129682"/>
                <a:gd name="connsiteX34" fmla="*/ 132624 w 151350"/>
                <a:gd name="connsiteY34" fmla="*/ 1082139 h 2129682"/>
                <a:gd name="connsiteX35" fmla="*/ 83085 w 151350"/>
                <a:gd name="connsiteY35" fmla="*/ 1082139 h 2129682"/>
                <a:gd name="connsiteX36" fmla="*/ 83085 w 151350"/>
                <a:gd name="connsiteY36" fmla="*/ 1309433 h 2129682"/>
                <a:gd name="connsiteX37" fmla="*/ 132624 w 151350"/>
                <a:gd name="connsiteY37" fmla="*/ 1309433 h 2129682"/>
                <a:gd name="connsiteX38" fmla="*/ 132624 w 151350"/>
                <a:gd name="connsiteY38" fmla="*/ 1213082 h 2129682"/>
                <a:gd name="connsiteX39" fmla="*/ 83085 w 151350"/>
                <a:gd name="connsiteY39" fmla="*/ 1213082 h 2129682"/>
                <a:gd name="connsiteX40" fmla="*/ 83085 w 151350"/>
                <a:gd name="connsiteY40" fmla="*/ 1440375 h 2129682"/>
                <a:gd name="connsiteX41" fmla="*/ 132624 w 151350"/>
                <a:gd name="connsiteY41" fmla="*/ 1440375 h 2129682"/>
                <a:gd name="connsiteX42" fmla="*/ 132624 w 151350"/>
                <a:gd name="connsiteY42" fmla="*/ 1344025 h 2129682"/>
                <a:gd name="connsiteX43" fmla="*/ 83085 w 151350"/>
                <a:gd name="connsiteY43" fmla="*/ 1344025 h 2129682"/>
                <a:gd name="connsiteX44" fmla="*/ 83085 w 151350"/>
                <a:gd name="connsiteY44" fmla="*/ 1571318 h 2129682"/>
                <a:gd name="connsiteX45" fmla="*/ 132624 w 151350"/>
                <a:gd name="connsiteY45" fmla="*/ 1571318 h 2129682"/>
                <a:gd name="connsiteX46" fmla="*/ 132624 w 151350"/>
                <a:gd name="connsiteY46" fmla="*/ 1474967 h 2129682"/>
                <a:gd name="connsiteX47" fmla="*/ 83085 w 151350"/>
                <a:gd name="connsiteY47" fmla="*/ 1474967 h 2129682"/>
                <a:gd name="connsiteX48" fmla="*/ 83085 w 151350"/>
                <a:gd name="connsiteY48" fmla="*/ 1702261 h 2129682"/>
                <a:gd name="connsiteX49" fmla="*/ 132624 w 151350"/>
                <a:gd name="connsiteY49" fmla="*/ 1702261 h 2129682"/>
                <a:gd name="connsiteX50" fmla="*/ 132624 w 151350"/>
                <a:gd name="connsiteY50" fmla="*/ 1605910 h 2129682"/>
                <a:gd name="connsiteX51" fmla="*/ 83085 w 151350"/>
                <a:gd name="connsiteY51" fmla="*/ 1605910 h 2129682"/>
                <a:gd name="connsiteX52" fmla="*/ 83085 w 151350"/>
                <a:gd name="connsiteY52" fmla="*/ 1833203 h 2129682"/>
                <a:gd name="connsiteX53" fmla="*/ 132624 w 151350"/>
                <a:gd name="connsiteY53" fmla="*/ 1833203 h 2129682"/>
                <a:gd name="connsiteX54" fmla="*/ 132624 w 151350"/>
                <a:gd name="connsiteY54" fmla="*/ 1736853 h 2129682"/>
                <a:gd name="connsiteX55" fmla="*/ 83085 w 151350"/>
                <a:gd name="connsiteY55" fmla="*/ 1736853 h 2129682"/>
                <a:gd name="connsiteX56" fmla="*/ 83085 w 151350"/>
                <a:gd name="connsiteY56" fmla="*/ 1964146 h 2129682"/>
                <a:gd name="connsiteX57" fmla="*/ 132624 w 151350"/>
                <a:gd name="connsiteY57" fmla="*/ 1964146 h 2129682"/>
                <a:gd name="connsiteX58" fmla="*/ 132624 w 151350"/>
                <a:gd name="connsiteY58" fmla="*/ 1867795 h 2129682"/>
                <a:gd name="connsiteX59" fmla="*/ 83085 w 151350"/>
                <a:gd name="connsiteY59" fmla="*/ 1867795 h 2129682"/>
                <a:gd name="connsiteX60" fmla="*/ 83085 w 151350"/>
                <a:gd name="connsiteY60" fmla="*/ 2095089 h 2129682"/>
                <a:gd name="connsiteX61" fmla="*/ 132624 w 151350"/>
                <a:gd name="connsiteY61" fmla="*/ 2095089 h 2129682"/>
                <a:gd name="connsiteX62" fmla="*/ 132624 w 151350"/>
                <a:gd name="connsiteY62" fmla="*/ 1998738 h 2129682"/>
                <a:gd name="connsiteX63" fmla="*/ 83085 w 151350"/>
                <a:gd name="connsiteY63" fmla="*/ 1998738 h 2129682"/>
                <a:gd name="connsiteX64" fmla="*/ 18724 w 151350"/>
                <a:gd name="connsiteY64" fmla="*/ 261891 h 2129682"/>
                <a:gd name="connsiteX65" fmla="*/ 64362 w 151350"/>
                <a:gd name="connsiteY65" fmla="*/ 261891 h 2129682"/>
                <a:gd name="connsiteX66" fmla="*/ 64362 w 151350"/>
                <a:gd name="connsiteY66" fmla="*/ 34593 h 2129682"/>
                <a:gd name="connsiteX67" fmla="*/ 18724 w 151350"/>
                <a:gd name="connsiteY67" fmla="*/ 34593 h 2129682"/>
                <a:gd name="connsiteX68" fmla="*/ 18724 w 151350"/>
                <a:gd name="connsiteY68" fmla="*/ 523776 h 2129682"/>
                <a:gd name="connsiteX69" fmla="*/ 64362 w 151350"/>
                <a:gd name="connsiteY69" fmla="*/ 523776 h 2129682"/>
                <a:gd name="connsiteX70" fmla="*/ 64362 w 151350"/>
                <a:gd name="connsiteY70" fmla="*/ 296483 h 2129682"/>
                <a:gd name="connsiteX71" fmla="*/ 18724 w 151350"/>
                <a:gd name="connsiteY71" fmla="*/ 296483 h 2129682"/>
                <a:gd name="connsiteX72" fmla="*/ 18724 w 151350"/>
                <a:gd name="connsiteY72" fmla="*/ 785662 h 2129682"/>
                <a:gd name="connsiteX73" fmla="*/ 64362 w 151350"/>
                <a:gd name="connsiteY73" fmla="*/ 785662 h 2129682"/>
                <a:gd name="connsiteX74" fmla="*/ 64362 w 151350"/>
                <a:gd name="connsiteY74" fmla="*/ 558368 h 2129682"/>
                <a:gd name="connsiteX75" fmla="*/ 18724 w 151350"/>
                <a:gd name="connsiteY75" fmla="*/ 558368 h 2129682"/>
                <a:gd name="connsiteX76" fmla="*/ 18724 w 151350"/>
                <a:gd name="connsiteY76" fmla="*/ 1047547 h 2129682"/>
                <a:gd name="connsiteX77" fmla="*/ 64362 w 151350"/>
                <a:gd name="connsiteY77" fmla="*/ 1047547 h 2129682"/>
                <a:gd name="connsiteX78" fmla="*/ 64362 w 151350"/>
                <a:gd name="connsiteY78" fmla="*/ 820254 h 2129682"/>
                <a:gd name="connsiteX79" fmla="*/ 18724 w 151350"/>
                <a:gd name="connsiteY79" fmla="*/ 820254 h 2129682"/>
                <a:gd name="connsiteX80" fmla="*/ 18724 w 151350"/>
                <a:gd name="connsiteY80" fmla="*/ 1309433 h 2129682"/>
                <a:gd name="connsiteX81" fmla="*/ 64362 w 151350"/>
                <a:gd name="connsiteY81" fmla="*/ 1309433 h 2129682"/>
                <a:gd name="connsiteX82" fmla="*/ 64362 w 151350"/>
                <a:gd name="connsiteY82" fmla="*/ 1082139 h 2129682"/>
                <a:gd name="connsiteX83" fmla="*/ 18724 w 151350"/>
                <a:gd name="connsiteY83" fmla="*/ 1082139 h 2129682"/>
                <a:gd name="connsiteX84" fmla="*/ 18724 w 151350"/>
                <a:gd name="connsiteY84" fmla="*/ 1571318 h 2129682"/>
                <a:gd name="connsiteX85" fmla="*/ 64362 w 151350"/>
                <a:gd name="connsiteY85" fmla="*/ 1571318 h 2129682"/>
                <a:gd name="connsiteX86" fmla="*/ 64362 w 151350"/>
                <a:gd name="connsiteY86" fmla="*/ 1344025 h 2129682"/>
                <a:gd name="connsiteX87" fmla="*/ 18724 w 151350"/>
                <a:gd name="connsiteY87" fmla="*/ 1344025 h 2129682"/>
                <a:gd name="connsiteX88" fmla="*/ 18724 w 151350"/>
                <a:gd name="connsiteY88" fmla="*/ 1833203 h 2129682"/>
                <a:gd name="connsiteX89" fmla="*/ 64362 w 151350"/>
                <a:gd name="connsiteY89" fmla="*/ 1833203 h 2129682"/>
                <a:gd name="connsiteX90" fmla="*/ 64362 w 151350"/>
                <a:gd name="connsiteY90" fmla="*/ 1605910 h 2129682"/>
                <a:gd name="connsiteX91" fmla="*/ 18724 w 151350"/>
                <a:gd name="connsiteY91" fmla="*/ 1605910 h 2129682"/>
                <a:gd name="connsiteX92" fmla="*/ 18724 w 151350"/>
                <a:gd name="connsiteY92" fmla="*/ 2095089 h 2129682"/>
                <a:gd name="connsiteX93" fmla="*/ 64362 w 151350"/>
                <a:gd name="connsiteY93" fmla="*/ 2095089 h 2129682"/>
                <a:gd name="connsiteX94" fmla="*/ 64362 w 151350"/>
                <a:gd name="connsiteY94" fmla="*/ 1867795 h 2129682"/>
                <a:gd name="connsiteX95" fmla="*/ 18724 w 151350"/>
                <a:gd name="connsiteY95" fmla="*/ 1867795 h 2129682"/>
                <a:gd name="connsiteX96" fmla="*/ 0 w 151350"/>
                <a:gd name="connsiteY96" fmla="*/ 2129682 h 2129682"/>
                <a:gd name="connsiteX97" fmla="*/ 1 w 151350"/>
                <a:gd name="connsiteY97" fmla="*/ 0 h 2129682"/>
                <a:gd name="connsiteX98" fmla="*/ 18724 w 151350"/>
                <a:gd name="connsiteY98" fmla="*/ 0 h 2129682"/>
                <a:gd name="connsiteX99" fmla="*/ 18724 w 151350"/>
                <a:gd name="connsiteY99" fmla="*/ 1 h 2129682"/>
                <a:gd name="connsiteX100" fmla="*/ 64362 w 151350"/>
                <a:gd name="connsiteY100" fmla="*/ 1 h 2129682"/>
                <a:gd name="connsiteX101" fmla="*/ 64362 w 151350"/>
                <a:gd name="connsiteY101" fmla="*/ 0 h 2129682"/>
                <a:gd name="connsiteX102" fmla="*/ 83085 w 151350"/>
                <a:gd name="connsiteY102" fmla="*/ 0 h 2129682"/>
                <a:gd name="connsiteX103" fmla="*/ 83085 w 151350"/>
                <a:gd name="connsiteY103" fmla="*/ 1 h 2129682"/>
                <a:gd name="connsiteX104" fmla="*/ 132624 w 151350"/>
                <a:gd name="connsiteY104" fmla="*/ 1 h 2129682"/>
                <a:gd name="connsiteX105" fmla="*/ 132624 w 151350"/>
                <a:gd name="connsiteY105" fmla="*/ 0 h 2129682"/>
                <a:gd name="connsiteX106" fmla="*/ 151347 w 151350"/>
                <a:gd name="connsiteY106" fmla="*/ 0 h 2129682"/>
                <a:gd name="connsiteX107" fmla="*/ 151347 w 151350"/>
                <a:gd name="connsiteY107" fmla="*/ 130948 h 2129682"/>
                <a:gd name="connsiteX108" fmla="*/ 151347 w 151350"/>
                <a:gd name="connsiteY108" fmla="*/ 130948 h 2129682"/>
                <a:gd name="connsiteX109" fmla="*/ 151347 w 151350"/>
                <a:gd name="connsiteY109" fmla="*/ 165540 h 2129682"/>
                <a:gd name="connsiteX110" fmla="*/ 151347 w 151350"/>
                <a:gd name="connsiteY110" fmla="*/ 165540 h 2129682"/>
                <a:gd name="connsiteX111" fmla="*/ 151347 w 151350"/>
                <a:gd name="connsiteY111" fmla="*/ 392834 h 2129682"/>
                <a:gd name="connsiteX112" fmla="*/ 151348 w 151350"/>
                <a:gd name="connsiteY112" fmla="*/ 392834 h 2129682"/>
                <a:gd name="connsiteX113" fmla="*/ 151348 w 151350"/>
                <a:gd name="connsiteY113" fmla="*/ 427426 h 2129682"/>
                <a:gd name="connsiteX114" fmla="*/ 151347 w 151350"/>
                <a:gd name="connsiteY114" fmla="*/ 427426 h 2129682"/>
                <a:gd name="connsiteX115" fmla="*/ 151347 w 151350"/>
                <a:gd name="connsiteY115" fmla="*/ 523776 h 2129682"/>
                <a:gd name="connsiteX116" fmla="*/ 151347 w 151350"/>
                <a:gd name="connsiteY116" fmla="*/ 523776 h 2129682"/>
                <a:gd name="connsiteX117" fmla="*/ 151347 w 151350"/>
                <a:gd name="connsiteY117" fmla="*/ 558368 h 2129682"/>
                <a:gd name="connsiteX118" fmla="*/ 151347 w 151350"/>
                <a:gd name="connsiteY118" fmla="*/ 558368 h 2129682"/>
                <a:gd name="connsiteX119" fmla="*/ 151347 w 151350"/>
                <a:gd name="connsiteY119" fmla="*/ 654719 h 2129682"/>
                <a:gd name="connsiteX120" fmla="*/ 151348 w 151350"/>
                <a:gd name="connsiteY120" fmla="*/ 654719 h 2129682"/>
                <a:gd name="connsiteX121" fmla="*/ 151348 w 151350"/>
                <a:gd name="connsiteY121" fmla="*/ 689311 h 2129682"/>
                <a:gd name="connsiteX122" fmla="*/ 151347 w 151350"/>
                <a:gd name="connsiteY122" fmla="*/ 689311 h 2129682"/>
                <a:gd name="connsiteX123" fmla="*/ 151347 w 151350"/>
                <a:gd name="connsiteY123" fmla="*/ 785662 h 2129682"/>
                <a:gd name="connsiteX124" fmla="*/ 151347 w 151350"/>
                <a:gd name="connsiteY124" fmla="*/ 785662 h 2129682"/>
                <a:gd name="connsiteX125" fmla="*/ 151347 w 151350"/>
                <a:gd name="connsiteY125" fmla="*/ 820254 h 2129682"/>
                <a:gd name="connsiteX126" fmla="*/ 151347 w 151350"/>
                <a:gd name="connsiteY126" fmla="*/ 820254 h 2129682"/>
                <a:gd name="connsiteX127" fmla="*/ 151347 w 151350"/>
                <a:gd name="connsiteY127" fmla="*/ 916604 h 2129682"/>
                <a:gd name="connsiteX128" fmla="*/ 151348 w 151350"/>
                <a:gd name="connsiteY128" fmla="*/ 916604 h 2129682"/>
                <a:gd name="connsiteX129" fmla="*/ 151348 w 151350"/>
                <a:gd name="connsiteY129" fmla="*/ 951196 h 2129682"/>
                <a:gd name="connsiteX130" fmla="*/ 151347 w 151350"/>
                <a:gd name="connsiteY130" fmla="*/ 951196 h 2129682"/>
                <a:gd name="connsiteX131" fmla="*/ 151347 w 151350"/>
                <a:gd name="connsiteY131" fmla="*/ 1047547 h 2129682"/>
                <a:gd name="connsiteX132" fmla="*/ 151347 w 151350"/>
                <a:gd name="connsiteY132" fmla="*/ 1047547 h 2129682"/>
                <a:gd name="connsiteX133" fmla="*/ 151347 w 151350"/>
                <a:gd name="connsiteY133" fmla="*/ 1082139 h 2129682"/>
                <a:gd name="connsiteX134" fmla="*/ 151347 w 151350"/>
                <a:gd name="connsiteY134" fmla="*/ 1082139 h 2129682"/>
                <a:gd name="connsiteX135" fmla="*/ 151347 w 151350"/>
                <a:gd name="connsiteY135" fmla="*/ 1178490 h 2129682"/>
                <a:gd name="connsiteX136" fmla="*/ 151349 w 151350"/>
                <a:gd name="connsiteY136" fmla="*/ 1178490 h 2129682"/>
                <a:gd name="connsiteX137" fmla="*/ 151349 w 151350"/>
                <a:gd name="connsiteY137" fmla="*/ 1213082 h 2129682"/>
                <a:gd name="connsiteX138" fmla="*/ 151347 w 151350"/>
                <a:gd name="connsiteY138" fmla="*/ 1213082 h 2129682"/>
                <a:gd name="connsiteX139" fmla="*/ 151347 w 151350"/>
                <a:gd name="connsiteY139" fmla="*/ 1309433 h 2129682"/>
                <a:gd name="connsiteX140" fmla="*/ 151349 w 151350"/>
                <a:gd name="connsiteY140" fmla="*/ 1309433 h 2129682"/>
                <a:gd name="connsiteX141" fmla="*/ 151349 w 151350"/>
                <a:gd name="connsiteY141" fmla="*/ 1344025 h 2129682"/>
                <a:gd name="connsiteX142" fmla="*/ 151347 w 151350"/>
                <a:gd name="connsiteY142" fmla="*/ 1344025 h 2129682"/>
                <a:gd name="connsiteX143" fmla="*/ 151347 w 151350"/>
                <a:gd name="connsiteY143" fmla="*/ 1440375 h 2129682"/>
                <a:gd name="connsiteX144" fmla="*/ 151349 w 151350"/>
                <a:gd name="connsiteY144" fmla="*/ 1440375 h 2129682"/>
                <a:gd name="connsiteX145" fmla="*/ 151349 w 151350"/>
                <a:gd name="connsiteY145" fmla="*/ 1474967 h 2129682"/>
                <a:gd name="connsiteX146" fmla="*/ 151347 w 151350"/>
                <a:gd name="connsiteY146" fmla="*/ 1474967 h 2129682"/>
                <a:gd name="connsiteX147" fmla="*/ 151347 w 151350"/>
                <a:gd name="connsiteY147" fmla="*/ 1571318 h 2129682"/>
                <a:gd name="connsiteX148" fmla="*/ 151349 w 151350"/>
                <a:gd name="connsiteY148" fmla="*/ 1571318 h 2129682"/>
                <a:gd name="connsiteX149" fmla="*/ 151349 w 151350"/>
                <a:gd name="connsiteY149" fmla="*/ 1605910 h 2129682"/>
                <a:gd name="connsiteX150" fmla="*/ 151347 w 151350"/>
                <a:gd name="connsiteY150" fmla="*/ 1605910 h 2129682"/>
                <a:gd name="connsiteX151" fmla="*/ 151347 w 151350"/>
                <a:gd name="connsiteY151" fmla="*/ 1702261 h 2129682"/>
                <a:gd name="connsiteX152" fmla="*/ 151349 w 151350"/>
                <a:gd name="connsiteY152" fmla="*/ 1702261 h 2129682"/>
                <a:gd name="connsiteX153" fmla="*/ 151349 w 151350"/>
                <a:gd name="connsiteY153" fmla="*/ 1736853 h 2129682"/>
                <a:gd name="connsiteX154" fmla="*/ 151347 w 151350"/>
                <a:gd name="connsiteY154" fmla="*/ 1736853 h 2129682"/>
                <a:gd name="connsiteX155" fmla="*/ 151347 w 151350"/>
                <a:gd name="connsiteY155" fmla="*/ 1833203 h 2129682"/>
                <a:gd name="connsiteX156" fmla="*/ 151349 w 151350"/>
                <a:gd name="connsiteY156" fmla="*/ 1833203 h 2129682"/>
                <a:gd name="connsiteX157" fmla="*/ 151349 w 151350"/>
                <a:gd name="connsiteY157" fmla="*/ 1867795 h 2129682"/>
                <a:gd name="connsiteX158" fmla="*/ 151347 w 151350"/>
                <a:gd name="connsiteY158" fmla="*/ 1867795 h 2129682"/>
                <a:gd name="connsiteX159" fmla="*/ 151347 w 151350"/>
                <a:gd name="connsiteY159" fmla="*/ 1964146 h 2129682"/>
                <a:gd name="connsiteX160" fmla="*/ 151350 w 151350"/>
                <a:gd name="connsiteY160" fmla="*/ 1964146 h 2129682"/>
                <a:gd name="connsiteX161" fmla="*/ 151350 w 151350"/>
                <a:gd name="connsiteY161" fmla="*/ 1998738 h 2129682"/>
                <a:gd name="connsiteX162" fmla="*/ 151347 w 151350"/>
                <a:gd name="connsiteY162" fmla="*/ 1998738 h 2129682"/>
                <a:gd name="connsiteX163" fmla="*/ 151347 w 151350"/>
                <a:gd name="connsiteY163" fmla="*/ 2095089 h 2129682"/>
                <a:gd name="connsiteX164" fmla="*/ 151350 w 151350"/>
                <a:gd name="connsiteY164" fmla="*/ 2095089 h 2129682"/>
                <a:gd name="connsiteX165" fmla="*/ 151350 w 151350"/>
                <a:gd name="connsiteY165" fmla="*/ 2129681 h 2129682"/>
                <a:gd name="connsiteX166" fmla="*/ 151347 w 151350"/>
                <a:gd name="connsiteY166" fmla="*/ 2129681 h 2129682"/>
                <a:gd name="connsiteX167" fmla="*/ 151347 w 151350"/>
                <a:gd name="connsiteY167" fmla="*/ 2129682 h 2129682"/>
                <a:gd name="connsiteX168" fmla="*/ 132624 w 151350"/>
                <a:gd name="connsiteY168" fmla="*/ 2129682 h 2129682"/>
                <a:gd name="connsiteX169" fmla="*/ 132624 w 151350"/>
                <a:gd name="connsiteY169" fmla="*/ 2129681 h 2129682"/>
                <a:gd name="connsiteX170" fmla="*/ 83085 w 151350"/>
                <a:gd name="connsiteY170" fmla="*/ 2129681 h 2129682"/>
                <a:gd name="connsiteX171" fmla="*/ 83085 w 151350"/>
                <a:gd name="connsiteY171" fmla="*/ 2129682 h 2129682"/>
                <a:gd name="connsiteX172" fmla="*/ 64362 w 151350"/>
                <a:gd name="connsiteY172" fmla="*/ 2129682 h 2129682"/>
                <a:gd name="connsiteX173" fmla="*/ 64362 w 151350"/>
                <a:gd name="connsiteY173" fmla="*/ 2129681 h 2129682"/>
                <a:gd name="connsiteX174" fmla="*/ 18724 w 151350"/>
                <a:gd name="connsiteY174" fmla="*/ 2129681 h 2129682"/>
                <a:gd name="connsiteX175" fmla="*/ 18724 w 151350"/>
                <a:gd name="connsiteY175" fmla="*/ 2129682 h 2129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</a:cxnLst>
              <a:rect l="l" t="t" r="r" b="b"/>
              <a:pathLst>
                <a:path w="151350" h="2129682">
                  <a:moveTo>
                    <a:pt x="83085" y="130948"/>
                  </a:moveTo>
                  <a:lnTo>
                    <a:pt x="132624" y="130948"/>
                  </a:lnTo>
                  <a:lnTo>
                    <a:pt x="132624" y="34593"/>
                  </a:lnTo>
                  <a:lnTo>
                    <a:pt x="83085" y="34593"/>
                  </a:lnTo>
                  <a:close/>
                  <a:moveTo>
                    <a:pt x="83085" y="261891"/>
                  </a:moveTo>
                  <a:lnTo>
                    <a:pt x="132624" y="261891"/>
                  </a:lnTo>
                  <a:lnTo>
                    <a:pt x="132624" y="165540"/>
                  </a:lnTo>
                  <a:lnTo>
                    <a:pt x="83085" y="165540"/>
                  </a:lnTo>
                  <a:close/>
                  <a:moveTo>
                    <a:pt x="83085" y="392834"/>
                  </a:moveTo>
                  <a:lnTo>
                    <a:pt x="132624" y="392834"/>
                  </a:lnTo>
                  <a:lnTo>
                    <a:pt x="132624" y="296483"/>
                  </a:lnTo>
                  <a:lnTo>
                    <a:pt x="83085" y="296483"/>
                  </a:lnTo>
                  <a:close/>
                  <a:moveTo>
                    <a:pt x="83085" y="523776"/>
                  </a:moveTo>
                  <a:lnTo>
                    <a:pt x="132624" y="523776"/>
                  </a:lnTo>
                  <a:lnTo>
                    <a:pt x="132624" y="427426"/>
                  </a:lnTo>
                  <a:lnTo>
                    <a:pt x="83085" y="427426"/>
                  </a:lnTo>
                  <a:close/>
                  <a:moveTo>
                    <a:pt x="83085" y="654719"/>
                  </a:moveTo>
                  <a:lnTo>
                    <a:pt x="132624" y="654719"/>
                  </a:lnTo>
                  <a:lnTo>
                    <a:pt x="132624" y="558368"/>
                  </a:lnTo>
                  <a:lnTo>
                    <a:pt x="83085" y="558368"/>
                  </a:lnTo>
                  <a:close/>
                  <a:moveTo>
                    <a:pt x="83085" y="785662"/>
                  </a:moveTo>
                  <a:lnTo>
                    <a:pt x="132624" y="785662"/>
                  </a:lnTo>
                  <a:lnTo>
                    <a:pt x="132624" y="689311"/>
                  </a:lnTo>
                  <a:lnTo>
                    <a:pt x="83085" y="689311"/>
                  </a:lnTo>
                  <a:close/>
                  <a:moveTo>
                    <a:pt x="83085" y="916604"/>
                  </a:moveTo>
                  <a:lnTo>
                    <a:pt x="132624" y="916604"/>
                  </a:lnTo>
                  <a:lnTo>
                    <a:pt x="132624" y="820254"/>
                  </a:lnTo>
                  <a:lnTo>
                    <a:pt x="83085" y="820254"/>
                  </a:lnTo>
                  <a:close/>
                  <a:moveTo>
                    <a:pt x="83085" y="1047547"/>
                  </a:moveTo>
                  <a:lnTo>
                    <a:pt x="132624" y="1047547"/>
                  </a:lnTo>
                  <a:lnTo>
                    <a:pt x="132624" y="951196"/>
                  </a:lnTo>
                  <a:lnTo>
                    <a:pt x="83085" y="951196"/>
                  </a:lnTo>
                  <a:close/>
                  <a:moveTo>
                    <a:pt x="83085" y="1178490"/>
                  </a:moveTo>
                  <a:lnTo>
                    <a:pt x="132624" y="1178490"/>
                  </a:lnTo>
                  <a:lnTo>
                    <a:pt x="132624" y="1082139"/>
                  </a:lnTo>
                  <a:lnTo>
                    <a:pt x="83085" y="1082139"/>
                  </a:lnTo>
                  <a:close/>
                  <a:moveTo>
                    <a:pt x="83085" y="1309433"/>
                  </a:moveTo>
                  <a:lnTo>
                    <a:pt x="132624" y="1309433"/>
                  </a:lnTo>
                  <a:lnTo>
                    <a:pt x="132624" y="1213082"/>
                  </a:lnTo>
                  <a:lnTo>
                    <a:pt x="83085" y="1213082"/>
                  </a:lnTo>
                  <a:close/>
                  <a:moveTo>
                    <a:pt x="83085" y="1440375"/>
                  </a:moveTo>
                  <a:lnTo>
                    <a:pt x="132624" y="1440375"/>
                  </a:lnTo>
                  <a:lnTo>
                    <a:pt x="132624" y="1344025"/>
                  </a:lnTo>
                  <a:lnTo>
                    <a:pt x="83085" y="1344025"/>
                  </a:lnTo>
                  <a:close/>
                  <a:moveTo>
                    <a:pt x="83085" y="1571318"/>
                  </a:moveTo>
                  <a:lnTo>
                    <a:pt x="132624" y="1571318"/>
                  </a:lnTo>
                  <a:lnTo>
                    <a:pt x="132624" y="1474967"/>
                  </a:lnTo>
                  <a:lnTo>
                    <a:pt x="83085" y="1474967"/>
                  </a:lnTo>
                  <a:close/>
                  <a:moveTo>
                    <a:pt x="83085" y="1702261"/>
                  </a:moveTo>
                  <a:lnTo>
                    <a:pt x="132624" y="1702261"/>
                  </a:lnTo>
                  <a:lnTo>
                    <a:pt x="132624" y="1605910"/>
                  </a:lnTo>
                  <a:lnTo>
                    <a:pt x="83085" y="1605910"/>
                  </a:lnTo>
                  <a:close/>
                  <a:moveTo>
                    <a:pt x="83085" y="1833203"/>
                  </a:moveTo>
                  <a:lnTo>
                    <a:pt x="132624" y="1833203"/>
                  </a:lnTo>
                  <a:lnTo>
                    <a:pt x="132624" y="1736853"/>
                  </a:lnTo>
                  <a:lnTo>
                    <a:pt x="83085" y="1736853"/>
                  </a:lnTo>
                  <a:close/>
                  <a:moveTo>
                    <a:pt x="83085" y="1964146"/>
                  </a:moveTo>
                  <a:lnTo>
                    <a:pt x="132624" y="1964146"/>
                  </a:lnTo>
                  <a:lnTo>
                    <a:pt x="132624" y="1867795"/>
                  </a:lnTo>
                  <a:lnTo>
                    <a:pt x="83085" y="1867795"/>
                  </a:lnTo>
                  <a:close/>
                  <a:moveTo>
                    <a:pt x="83085" y="2095089"/>
                  </a:moveTo>
                  <a:lnTo>
                    <a:pt x="132624" y="2095089"/>
                  </a:lnTo>
                  <a:lnTo>
                    <a:pt x="132624" y="1998738"/>
                  </a:lnTo>
                  <a:lnTo>
                    <a:pt x="83085" y="1998738"/>
                  </a:lnTo>
                  <a:close/>
                  <a:moveTo>
                    <a:pt x="18724" y="261891"/>
                  </a:moveTo>
                  <a:lnTo>
                    <a:pt x="64362" y="261891"/>
                  </a:lnTo>
                  <a:lnTo>
                    <a:pt x="64362" y="34593"/>
                  </a:lnTo>
                  <a:lnTo>
                    <a:pt x="18724" y="34593"/>
                  </a:lnTo>
                  <a:close/>
                  <a:moveTo>
                    <a:pt x="18724" y="523776"/>
                  </a:moveTo>
                  <a:lnTo>
                    <a:pt x="64362" y="523776"/>
                  </a:lnTo>
                  <a:lnTo>
                    <a:pt x="64362" y="296483"/>
                  </a:lnTo>
                  <a:lnTo>
                    <a:pt x="18724" y="296483"/>
                  </a:lnTo>
                  <a:close/>
                  <a:moveTo>
                    <a:pt x="18724" y="785662"/>
                  </a:moveTo>
                  <a:lnTo>
                    <a:pt x="64362" y="785662"/>
                  </a:lnTo>
                  <a:lnTo>
                    <a:pt x="64362" y="558368"/>
                  </a:lnTo>
                  <a:lnTo>
                    <a:pt x="18724" y="558368"/>
                  </a:lnTo>
                  <a:close/>
                  <a:moveTo>
                    <a:pt x="18724" y="1047547"/>
                  </a:moveTo>
                  <a:lnTo>
                    <a:pt x="64362" y="1047547"/>
                  </a:lnTo>
                  <a:lnTo>
                    <a:pt x="64362" y="820254"/>
                  </a:lnTo>
                  <a:lnTo>
                    <a:pt x="18724" y="820254"/>
                  </a:lnTo>
                  <a:close/>
                  <a:moveTo>
                    <a:pt x="18724" y="1309433"/>
                  </a:moveTo>
                  <a:lnTo>
                    <a:pt x="64362" y="1309433"/>
                  </a:lnTo>
                  <a:lnTo>
                    <a:pt x="64362" y="1082139"/>
                  </a:lnTo>
                  <a:lnTo>
                    <a:pt x="18724" y="1082139"/>
                  </a:lnTo>
                  <a:close/>
                  <a:moveTo>
                    <a:pt x="18724" y="1571318"/>
                  </a:moveTo>
                  <a:lnTo>
                    <a:pt x="64362" y="1571318"/>
                  </a:lnTo>
                  <a:lnTo>
                    <a:pt x="64362" y="1344025"/>
                  </a:lnTo>
                  <a:lnTo>
                    <a:pt x="18724" y="1344025"/>
                  </a:lnTo>
                  <a:close/>
                  <a:moveTo>
                    <a:pt x="18724" y="1833203"/>
                  </a:moveTo>
                  <a:lnTo>
                    <a:pt x="64362" y="1833203"/>
                  </a:lnTo>
                  <a:lnTo>
                    <a:pt x="64362" y="1605910"/>
                  </a:lnTo>
                  <a:lnTo>
                    <a:pt x="18724" y="1605910"/>
                  </a:lnTo>
                  <a:close/>
                  <a:moveTo>
                    <a:pt x="18724" y="2095089"/>
                  </a:moveTo>
                  <a:lnTo>
                    <a:pt x="64362" y="2095089"/>
                  </a:lnTo>
                  <a:lnTo>
                    <a:pt x="64362" y="1867795"/>
                  </a:lnTo>
                  <a:lnTo>
                    <a:pt x="18724" y="1867795"/>
                  </a:lnTo>
                  <a:close/>
                  <a:moveTo>
                    <a:pt x="0" y="2129682"/>
                  </a:moveTo>
                  <a:lnTo>
                    <a:pt x="1" y="0"/>
                  </a:lnTo>
                  <a:lnTo>
                    <a:pt x="18724" y="0"/>
                  </a:lnTo>
                  <a:lnTo>
                    <a:pt x="18724" y="1"/>
                  </a:lnTo>
                  <a:lnTo>
                    <a:pt x="64362" y="1"/>
                  </a:lnTo>
                  <a:lnTo>
                    <a:pt x="64362" y="0"/>
                  </a:lnTo>
                  <a:lnTo>
                    <a:pt x="83085" y="0"/>
                  </a:lnTo>
                  <a:lnTo>
                    <a:pt x="83085" y="1"/>
                  </a:lnTo>
                  <a:lnTo>
                    <a:pt x="132624" y="1"/>
                  </a:lnTo>
                  <a:lnTo>
                    <a:pt x="132624" y="0"/>
                  </a:lnTo>
                  <a:lnTo>
                    <a:pt x="151347" y="0"/>
                  </a:lnTo>
                  <a:lnTo>
                    <a:pt x="151347" y="130948"/>
                  </a:lnTo>
                  <a:lnTo>
                    <a:pt x="151347" y="130948"/>
                  </a:lnTo>
                  <a:lnTo>
                    <a:pt x="151347" y="165540"/>
                  </a:lnTo>
                  <a:lnTo>
                    <a:pt x="151347" y="165540"/>
                  </a:lnTo>
                  <a:lnTo>
                    <a:pt x="151347" y="392834"/>
                  </a:lnTo>
                  <a:lnTo>
                    <a:pt x="151348" y="392834"/>
                  </a:lnTo>
                  <a:lnTo>
                    <a:pt x="151348" y="427426"/>
                  </a:lnTo>
                  <a:lnTo>
                    <a:pt x="151347" y="427426"/>
                  </a:lnTo>
                  <a:lnTo>
                    <a:pt x="151347" y="523776"/>
                  </a:lnTo>
                  <a:lnTo>
                    <a:pt x="151347" y="523776"/>
                  </a:lnTo>
                  <a:lnTo>
                    <a:pt x="151347" y="558368"/>
                  </a:lnTo>
                  <a:lnTo>
                    <a:pt x="151347" y="558368"/>
                  </a:lnTo>
                  <a:lnTo>
                    <a:pt x="151347" y="654719"/>
                  </a:lnTo>
                  <a:lnTo>
                    <a:pt x="151348" y="654719"/>
                  </a:lnTo>
                  <a:lnTo>
                    <a:pt x="151348" y="689311"/>
                  </a:lnTo>
                  <a:lnTo>
                    <a:pt x="151347" y="689311"/>
                  </a:lnTo>
                  <a:lnTo>
                    <a:pt x="151347" y="785662"/>
                  </a:lnTo>
                  <a:lnTo>
                    <a:pt x="151347" y="785662"/>
                  </a:lnTo>
                  <a:lnTo>
                    <a:pt x="151347" y="820254"/>
                  </a:lnTo>
                  <a:lnTo>
                    <a:pt x="151347" y="820254"/>
                  </a:lnTo>
                  <a:lnTo>
                    <a:pt x="151347" y="916604"/>
                  </a:lnTo>
                  <a:lnTo>
                    <a:pt x="151348" y="916604"/>
                  </a:lnTo>
                  <a:lnTo>
                    <a:pt x="151348" y="951196"/>
                  </a:lnTo>
                  <a:lnTo>
                    <a:pt x="151347" y="951196"/>
                  </a:lnTo>
                  <a:lnTo>
                    <a:pt x="151347" y="1047547"/>
                  </a:lnTo>
                  <a:lnTo>
                    <a:pt x="151347" y="1047547"/>
                  </a:lnTo>
                  <a:lnTo>
                    <a:pt x="151347" y="1082139"/>
                  </a:lnTo>
                  <a:lnTo>
                    <a:pt x="151347" y="1082139"/>
                  </a:lnTo>
                  <a:lnTo>
                    <a:pt x="151347" y="1178490"/>
                  </a:lnTo>
                  <a:lnTo>
                    <a:pt x="151349" y="1178490"/>
                  </a:lnTo>
                  <a:lnTo>
                    <a:pt x="151349" y="1213082"/>
                  </a:lnTo>
                  <a:lnTo>
                    <a:pt x="151347" y="1213082"/>
                  </a:lnTo>
                  <a:lnTo>
                    <a:pt x="151347" y="1309433"/>
                  </a:lnTo>
                  <a:lnTo>
                    <a:pt x="151349" y="1309433"/>
                  </a:lnTo>
                  <a:lnTo>
                    <a:pt x="151349" y="1344025"/>
                  </a:lnTo>
                  <a:lnTo>
                    <a:pt x="151347" y="1344025"/>
                  </a:lnTo>
                  <a:lnTo>
                    <a:pt x="151347" y="1440375"/>
                  </a:lnTo>
                  <a:lnTo>
                    <a:pt x="151349" y="1440375"/>
                  </a:lnTo>
                  <a:lnTo>
                    <a:pt x="151349" y="1474967"/>
                  </a:lnTo>
                  <a:lnTo>
                    <a:pt x="151347" y="1474967"/>
                  </a:lnTo>
                  <a:lnTo>
                    <a:pt x="151347" y="1571318"/>
                  </a:lnTo>
                  <a:lnTo>
                    <a:pt x="151349" y="1571318"/>
                  </a:lnTo>
                  <a:lnTo>
                    <a:pt x="151349" y="1605910"/>
                  </a:lnTo>
                  <a:lnTo>
                    <a:pt x="151347" y="1605910"/>
                  </a:lnTo>
                  <a:lnTo>
                    <a:pt x="151347" y="1702261"/>
                  </a:lnTo>
                  <a:lnTo>
                    <a:pt x="151349" y="1702261"/>
                  </a:lnTo>
                  <a:lnTo>
                    <a:pt x="151349" y="1736853"/>
                  </a:lnTo>
                  <a:lnTo>
                    <a:pt x="151347" y="1736853"/>
                  </a:lnTo>
                  <a:lnTo>
                    <a:pt x="151347" y="1833203"/>
                  </a:lnTo>
                  <a:lnTo>
                    <a:pt x="151349" y="1833203"/>
                  </a:lnTo>
                  <a:lnTo>
                    <a:pt x="151349" y="1867795"/>
                  </a:lnTo>
                  <a:lnTo>
                    <a:pt x="151347" y="1867795"/>
                  </a:lnTo>
                  <a:lnTo>
                    <a:pt x="151347" y="1964146"/>
                  </a:lnTo>
                  <a:lnTo>
                    <a:pt x="151350" y="1964146"/>
                  </a:lnTo>
                  <a:lnTo>
                    <a:pt x="151350" y="1998738"/>
                  </a:lnTo>
                  <a:lnTo>
                    <a:pt x="151347" y="1998738"/>
                  </a:lnTo>
                  <a:lnTo>
                    <a:pt x="151347" y="2095089"/>
                  </a:lnTo>
                  <a:lnTo>
                    <a:pt x="151350" y="2095089"/>
                  </a:lnTo>
                  <a:lnTo>
                    <a:pt x="151350" y="2129681"/>
                  </a:lnTo>
                  <a:lnTo>
                    <a:pt x="151347" y="2129681"/>
                  </a:lnTo>
                  <a:lnTo>
                    <a:pt x="151347" y="2129682"/>
                  </a:lnTo>
                  <a:lnTo>
                    <a:pt x="132624" y="2129682"/>
                  </a:lnTo>
                  <a:lnTo>
                    <a:pt x="132624" y="2129681"/>
                  </a:lnTo>
                  <a:lnTo>
                    <a:pt x="83085" y="2129681"/>
                  </a:lnTo>
                  <a:lnTo>
                    <a:pt x="83085" y="2129682"/>
                  </a:lnTo>
                  <a:lnTo>
                    <a:pt x="64362" y="2129682"/>
                  </a:lnTo>
                  <a:lnTo>
                    <a:pt x="64362" y="2129681"/>
                  </a:lnTo>
                  <a:lnTo>
                    <a:pt x="18724" y="2129681"/>
                  </a:lnTo>
                  <a:lnTo>
                    <a:pt x="18724" y="2129682"/>
                  </a:lnTo>
                  <a:close/>
                </a:path>
              </a:pathLst>
            </a:cu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8" name="フリーフォーム: 図形 907">
              <a:extLst>
                <a:ext uri="{FF2B5EF4-FFF2-40B4-BE49-F238E27FC236}">
                  <a16:creationId xmlns:a16="http://schemas.microsoft.com/office/drawing/2014/main" id="{85983E0D-EDE9-45D6-96B1-EB3CE4EAB84A}"/>
                </a:ext>
              </a:extLst>
            </p:cNvPr>
            <p:cNvSpPr/>
            <p:nvPr/>
          </p:nvSpPr>
          <p:spPr>
            <a:xfrm rot="5400000">
              <a:off x="7399292" y="3484238"/>
              <a:ext cx="151362" cy="1475987"/>
            </a:xfrm>
            <a:custGeom>
              <a:avLst/>
              <a:gdLst>
                <a:gd name="connsiteX0" fmla="*/ 83085 w 151362"/>
                <a:gd name="connsiteY0" fmla="*/ 120351 h 1475987"/>
                <a:gd name="connsiteX1" fmla="*/ 132624 w 151362"/>
                <a:gd name="connsiteY1" fmla="*/ 120351 h 1475987"/>
                <a:gd name="connsiteX2" fmla="*/ 132624 w 151362"/>
                <a:gd name="connsiteY2" fmla="*/ 31795 h 1475987"/>
                <a:gd name="connsiteX3" fmla="*/ 83085 w 151362"/>
                <a:gd name="connsiteY3" fmla="*/ 31795 h 1475987"/>
                <a:gd name="connsiteX4" fmla="*/ 83085 w 151362"/>
                <a:gd name="connsiteY4" fmla="*/ 240701 h 1475987"/>
                <a:gd name="connsiteX5" fmla="*/ 132624 w 151362"/>
                <a:gd name="connsiteY5" fmla="*/ 240701 h 1475987"/>
                <a:gd name="connsiteX6" fmla="*/ 132624 w 151362"/>
                <a:gd name="connsiteY6" fmla="*/ 152145 h 1475987"/>
                <a:gd name="connsiteX7" fmla="*/ 83085 w 151362"/>
                <a:gd name="connsiteY7" fmla="*/ 152145 h 1475987"/>
                <a:gd name="connsiteX8" fmla="*/ 83085 w 151362"/>
                <a:gd name="connsiteY8" fmla="*/ 361049 h 1475987"/>
                <a:gd name="connsiteX9" fmla="*/ 132624 w 151362"/>
                <a:gd name="connsiteY9" fmla="*/ 361049 h 1475987"/>
                <a:gd name="connsiteX10" fmla="*/ 132624 w 151362"/>
                <a:gd name="connsiteY10" fmla="*/ 272495 h 1475987"/>
                <a:gd name="connsiteX11" fmla="*/ 83085 w 151362"/>
                <a:gd name="connsiteY11" fmla="*/ 272495 h 1475987"/>
                <a:gd name="connsiteX12" fmla="*/ 83085 w 151362"/>
                <a:gd name="connsiteY12" fmla="*/ 481399 h 1475987"/>
                <a:gd name="connsiteX13" fmla="*/ 132624 w 151362"/>
                <a:gd name="connsiteY13" fmla="*/ 481399 h 1475987"/>
                <a:gd name="connsiteX14" fmla="*/ 132624 w 151362"/>
                <a:gd name="connsiteY14" fmla="*/ 392843 h 1475987"/>
                <a:gd name="connsiteX15" fmla="*/ 83085 w 151362"/>
                <a:gd name="connsiteY15" fmla="*/ 392843 h 1475987"/>
                <a:gd name="connsiteX16" fmla="*/ 83085 w 151362"/>
                <a:gd name="connsiteY16" fmla="*/ 601749 h 1475987"/>
                <a:gd name="connsiteX17" fmla="*/ 132624 w 151362"/>
                <a:gd name="connsiteY17" fmla="*/ 601749 h 1475987"/>
                <a:gd name="connsiteX18" fmla="*/ 132624 w 151362"/>
                <a:gd name="connsiteY18" fmla="*/ 513193 h 1475987"/>
                <a:gd name="connsiteX19" fmla="*/ 83085 w 151362"/>
                <a:gd name="connsiteY19" fmla="*/ 513193 h 1475987"/>
                <a:gd name="connsiteX20" fmla="*/ 83085 w 151362"/>
                <a:gd name="connsiteY20" fmla="*/ 722097 h 1475987"/>
                <a:gd name="connsiteX21" fmla="*/ 132624 w 151362"/>
                <a:gd name="connsiteY21" fmla="*/ 722097 h 1475987"/>
                <a:gd name="connsiteX22" fmla="*/ 132624 w 151362"/>
                <a:gd name="connsiteY22" fmla="*/ 633543 h 1475987"/>
                <a:gd name="connsiteX23" fmla="*/ 83085 w 151362"/>
                <a:gd name="connsiteY23" fmla="*/ 633543 h 1475987"/>
                <a:gd name="connsiteX24" fmla="*/ 83085 w 151362"/>
                <a:gd name="connsiteY24" fmla="*/ 842447 h 1475987"/>
                <a:gd name="connsiteX25" fmla="*/ 132624 w 151362"/>
                <a:gd name="connsiteY25" fmla="*/ 842447 h 1475987"/>
                <a:gd name="connsiteX26" fmla="*/ 132624 w 151362"/>
                <a:gd name="connsiteY26" fmla="*/ 753891 h 1475987"/>
                <a:gd name="connsiteX27" fmla="*/ 83085 w 151362"/>
                <a:gd name="connsiteY27" fmla="*/ 753891 h 1475987"/>
                <a:gd name="connsiteX28" fmla="*/ 83085 w 151362"/>
                <a:gd name="connsiteY28" fmla="*/ 962795 h 1475987"/>
                <a:gd name="connsiteX29" fmla="*/ 132624 w 151362"/>
                <a:gd name="connsiteY29" fmla="*/ 962795 h 1475987"/>
                <a:gd name="connsiteX30" fmla="*/ 132624 w 151362"/>
                <a:gd name="connsiteY30" fmla="*/ 874241 h 1475987"/>
                <a:gd name="connsiteX31" fmla="*/ 83085 w 151362"/>
                <a:gd name="connsiteY31" fmla="*/ 874241 h 1475987"/>
                <a:gd name="connsiteX32" fmla="*/ 83085 w 151362"/>
                <a:gd name="connsiteY32" fmla="*/ 1083145 h 1475987"/>
                <a:gd name="connsiteX33" fmla="*/ 132624 w 151362"/>
                <a:gd name="connsiteY33" fmla="*/ 1083145 h 1475987"/>
                <a:gd name="connsiteX34" fmla="*/ 132624 w 151362"/>
                <a:gd name="connsiteY34" fmla="*/ 994589 h 1475987"/>
                <a:gd name="connsiteX35" fmla="*/ 83085 w 151362"/>
                <a:gd name="connsiteY35" fmla="*/ 994589 h 1475987"/>
                <a:gd name="connsiteX36" fmla="*/ 83085 w 151362"/>
                <a:gd name="connsiteY36" fmla="*/ 1203495 h 1475987"/>
                <a:gd name="connsiteX37" fmla="*/ 132624 w 151362"/>
                <a:gd name="connsiteY37" fmla="*/ 1203495 h 1475987"/>
                <a:gd name="connsiteX38" fmla="*/ 132624 w 151362"/>
                <a:gd name="connsiteY38" fmla="*/ 1114940 h 1475987"/>
                <a:gd name="connsiteX39" fmla="*/ 83085 w 151362"/>
                <a:gd name="connsiteY39" fmla="*/ 1114940 h 1475987"/>
                <a:gd name="connsiteX40" fmla="*/ 83085 w 151362"/>
                <a:gd name="connsiteY40" fmla="*/ 1323844 h 1475987"/>
                <a:gd name="connsiteX41" fmla="*/ 132624 w 151362"/>
                <a:gd name="connsiteY41" fmla="*/ 1323844 h 1475987"/>
                <a:gd name="connsiteX42" fmla="*/ 132624 w 151362"/>
                <a:gd name="connsiteY42" fmla="*/ 1235289 h 1475987"/>
                <a:gd name="connsiteX43" fmla="*/ 83085 w 151362"/>
                <a:gd name="connsiteY43" fmla="*/ 1235289 h 1475987"/>
                <a:gd name="connsiteX44" fmla="*/ 83085 w 151362"/>
                <a:gd name="connsiteY44" fmla="*/ 1444193 h 1475987"/>
                <a:gd name="connsiteX45" fmla="*/ 132624 w 151362"/>
                <a:gd name="connsiteY45" fmla="*/ 1444193 h 1475987"/>
                <a:gd name="connsiteX46" fmla="*/ 132624 w 151362"/>
                <a:gd name="connsiteY46" fmla="*/ 1355638 h 1475987"/>
                <a:gd name="connsiteX47" fmla="*/ 83085 w 151362"/>
                <a:gd name="connsiteY47" fmla="*/ 1355638 h 1475987"/>
                <a:gd name="connsiteX48" fmla="*/ 18724 w 151362"/>
                <a:gd name="connsiteY48" fmla="*/ 240701 h 1475987"/>
                <a:gd name="connsiteX49" fmla="*/ 64362 w 151362"/>
                <a:gd name="connsiteY49" fmla="*/ 240701 h 1475987"/>
                <a:gd name="connsiteX50" fmla="*/ 64362 w 151362"/>
                <a:gd name="connsiteY50" fmla="*/ 31795 h 1475987"/>
                <a:gd name="connsiteX51" fmla="*/ 18724 w 151362"/>
                <a:gd name="connsiteY51" fmla="*/ 31795 h 1475987"/>
                <a:gd name="connsiteX52" fmla="*/ 18724 w 151362"/>
                <a:gd name="connsiteY52" fmla="*/ 481399 h 1475987"/>
                <a:gd name="connsiteX53" fmla="*/ 64362 w 151362"/>
                <a:gd name="connsiteY53" fmla="*/ 481399 h 1475987"/>
                <a:gd name="connsiteX54" fmla="*/ 64362 w 151362"/>
                <a:gd name="connsiteY54" fmla="*/ 272495 h 1475987"/>
                <a:gd name="connsiteX55" fmla="*/ 18724 w 151362"/>
                <a:gd name="connsiteY55" fmla="*/ 272495 h 1475987"/>
                <a:gd name="connsiteX56" fmla="*/ 18724 w 151362"/>
                <a:gd name="connsiteY56" fmla="*/ 722097 h 1475987"/>
                <a:gd name="connsiteX57" fmla="*/ 64362 w 151362"/>
                <a:gd name="connsiteY57" fmla="*/ 722097 h 1475987"/>
                <a:gd name="connsiteX58" fmla="*/ 64362 w 151362"/>
                <a:gd name="connsiteY58" fmla="*/ 513193 h 1475987"/>
                <a:gd name="connsiteX59" fmla="*/ 18724 w 151362"/>
                <a:gd name="connsiteY59" fmla="*/ 513193 h 1475987"/>
                <a:gd name="connsiteX60" fmla="*/ 18724 w 151362"/>
                <a:gd name="connsiteY60" fmla="*/ 962795 h 1475987"/>
                <a:gd name="connsiteX61" fmla="*/ 64362 w 151362"/>
                <a:gd name="connsiteY61" fmla="*/ 962795 h 1475987"/>
                <a:gd name="connsiteX62" fmla="*/ 64362 w 151362"/>
                <a:gd name="connsiteY62" fmla="*/ 753891 h 1475987"/>
                <a:gd name="connsiteX63" fmla="*/ 18724 w 151362"/>
                <a:gd name="connsiteY63" fmla="*/ 753891 h 1475987"/>
                <a:gd name="connsiteX64" fmla="*/ 18724 w 151362"/>
                <a:gd name="connsiteY64" fmla="*/ 1203495 h 1475987"/>
                <a:gd name="connsiteX65" fmla="*/ 64362 w 151362"/>
                <a:gd name="connsiteY65" fmla="*/ 1203495 h 1475987"/>
                <a:gd name="connsiteX66" fmla="*/ 64362 w 151362"/>
                <a:gd name="connsiteY66" fmla="*/ 994589 h 1475987"/>
                <a:gd name="connsiteX67" fmla="*/ 18724 w 151362"/>
                <a:gd name="connsiteY67" fmla="*/ 994589 h 1475987"/>
                <a:gd name="connsiteX68" fmla="*/ 18724 w 151362"/>
                <a:gd name="connsiteY68" fmla="*/ 1444193 h 1475987"/>
                <a:gd name="connsiteX69" fmla="*/ 64362 w 151362"/>
                <a:gd name="connsiteY69" fmla="*/ 1444193 h 1475987"/>
                <a:gd name="connsiteX70" fmla="*/ 64362 w 151362"/>
                <a:gd name="connsiteY70" fmla="*/ 1235289 h 1475987"/>
                <a:gd name="connsiteX71" fmla="*/ 18724 w 151362"/>
                <a:gd name="connsiteY71" fmla="*/ 1235289 h 1475987"/>
                <a:gd name="connsiteX72" fmla="*/ 0 w 151362"/>
                <a:gd name="connsiteY72" fmla="*/ 1475987 h 1475987"/>
                <a:gd name="connsiteX73" fmla="*/ 0 w 151362"/>
                <a:gd name="connsiteY73" fmla="*/ 0 h 1475987"/>
                <a:gd name="connsiteX74" fmla="*/ 18724 w 151362"/>
                <a:gd name="connsiteY74" fmla="*/ 0 h 1475987"/>
                <a:gd name="connsiteX75" fmla="*/ 18724 w 151362"/>
                <a:gd name="connsiteY75" fmla="*/ 1 h 1475987"/>
                <a:gd name="connsiteX76" fmla="*/ 64362 w 151362"/>
                <a:gd name="connsiteY76" fmla="*/ 1 h 1475987"/>
                <a:gd name="connsiteX77" fmla="*/ 64362 w 151362"/>
                <a:gd name="connsiteY77" fmla="*/ 0 h 1475987"/>
                <a:gd name="connsiteX78" fmla="*/ 83085 w 151362"/>
                <a:gd name="connsiteY78" fmla="*/ 0 h 1475987"/>
                <a:gd name="connsiteX79" fmla="*/ 83085 w 151362"/>
                <a:gd name="connsiteY79" fmla="*/ 1 h 1475987"/>
                <a:gd name="connsiteX80" fmla="*/ 132624 w 151362"/>
                <a:gd name="connsiteY80" fmla="*/ 1 h 1475987"/>
                <a:gd name="connsiteX81" fmla="*/ 132624 w 151362"/>
                <a:gd name="connsiteY81" fmla="*/ 0 h 1475987"/>
                <a:gd name="connsiteX82" fmla="*/ 151347 w 151362"/>
                <a:gd name="connsiteY82" fmla="*/ 0 h 1475987"/>
                <a:gd name="connsiteX83" fmla="*/ 151347 w 151362"/>
                <a:gd name="connsiteY83" fmla="*/ 1 h 1475987"/>
                <a:gd name="connsiteX84" fmla="*/ 151359 w 151362"/>
                <a:gd name="connsiteY84" fmla="*/ 1 h 1475987"/>
                <a:gd name="connsiteX85" fmla="*/ 151359 w 151362"/>
                <a:gd name="connsiteY85" fmla="*/ 31795 h 1475987"/>
                <a:gd name="connsiteX86" fmla="*/ 151347 w 151362"/>
                <a:gd name="connsiteY86" fmla="*/ 31795 h 1475987"/>
                <a:gd name="connsiteX87" fmla="*/ 151347 w 151362"/>
                <a:gd name="connsiteY87" fmla="*/ 120351 h 1475987"/>
                <a:gd name="connsiteX88" fmla="*/ 151348 w 151362"/>
                <a:gd name="connsiteY88" fmla="*/ 120351 h 1475987"/>
                <a:gd name="connsiteX89" fmla="*/ 151348 w 151362"/>
                <a:gd name="connsiteY89" fmla="*/ 152145 h 1475987"/>
                <a:gd name="connsiteX90" fmla="*/ 151347 w 151362"/>
                <a:gd name="connsiteY90" fmla="*/ 152145 h 1475987"/>
                <a:gd name="connsiteX91" fmla="*/ 151347 w 151362"/>
                <a:gd name="connsiteY91" fmla="*/ 240701 h 1475987"/>
                <a:gd name="connsiteX92" fmla="*/ 151359 w 151362"/>
                <a:gd name="connsiteY92" fmla="*/ 240701 h 1475987"/>
                <a:gd name="connsiteX93" fmla="*/ 151359 w 151362"/>
                <a:gd name="connsiteY93" fmla="*/ 272495 h 1475987"/>
                <a:gd name="connsiteX94" fmla="*/ 151347 w 151362"/>
                <a:gd name="connsiteY94" fmla="*/ 272495 h 1475987"/>
                <a:gd name="connsiteX95" fmla="*/ 151347 w 151362"/>
                <a:gd name="connsiteY95" fmla="*/ 361049 h 1475987"/>
                <a:gd name="connsiteX96" fmla="*/ 151348 w 151362"/>
                <a:gd name="connsiteY96" fmla="*/ 361049 h 1475987"/>
                <a:gd name="connsiteX97" fmla="*/ 151348 w 151362"/>
                <a:gd name="connsiteY97" fmla="*/ 392843 h 1475987"/>
                <a:gd name="connsiteX98" fmla="*/ 151347 w 151362"/>
                <a:gd name="connsiteY98" fmla="*/ 392843 h 1475987"/>
                <a:gd name="connsiteX99" fmla="*/ 151347 w 151362"/>
                <a:gd name="connsiteY99" fmla="*/ 481399 h 1475987"/>
                <a:gd name="connsiteX100" fmla="*/ 151359 w 151362"/>
                <a:gd name="connsiteY100" fmla="*/ 481399 h 1475987"/>
                <a:gd name="connsiteX101" fmla="*/ 151359 w 151362"/>
                <a:gd name="connsiteY101" fmla="*/ 513193 h 1475987"/>
                <a:gd name="connsiteX102" fmla="*/ 151347 w 151362"/>
                <a:gd name="connsiteY102" fmla="*/ 513193 h 1475987"/>
                <a:gd name="connsiteX103" fmla="*/ 151347 w 151362"/>
                <a:gd name="connsiteY103" fmla="*/ 601749 h 1475987"/>
                <a:gd name="connsiteX104" fmla="*/ 151349 w 151362"/>
                <a:gd name="connsiteY104" fmla="*/ 601749 h 1475987"/>
                <a:gd name="connsiteX105" fmla="*/ 151349 w 151362"/>
                <a:gd name="connsiteY105" fmla="*/ 633543 h 1475987"/>
                <a:gd name="connsiteX106" fmla="*/ 151347 w 151362"/>
                <a:gd name="connsiteY106" fmla="*/ 633543 h 1475987"/>
                <a:gd name="connsiteX107" fmla="*/ 151347 w 151362"/>
                <a:gd name="connsiteY107" fmla="*/ 722097 h 1475987"/>
                <a:gd name="connsiteX108" fmla="*/ 151361 w 151362"/>
                <a:gd name="connsiteY108" fmla="*/ 722097 h 1475987"/>
                <a:gd name="connsiteX109" fmla="*/ 151361 w 151362"/>
                <a:gd name="connsiteY109" fmla="*/ 753891 h 1475987"/>
                <a:gd name="connsiteX110" fmla="*/ 151347 w 151362"/>
                <a:gd name="connsiteY110" fmla="*/ 753891 h 1475987"/>
                <a:gd name="connsiteX111" fmla="*/ 151347 w 151362"/>
                <a:gd name="connsiteY111" fmla="*/ 842447 h 1475987"/>
                <a:gd name="connsiteX112" fmla="*/ 151349 w 151362"/>
                <a:gd name="connsiteY112" fmla="*/ 842447 h 1475987"/>
                <a:gd name="connsiteX113" fmla="*/ 151349 w 151362"/>
                <a:gd name="connsiteY113" fmla="*/ 874241 h 1475987"/>
                <a:gd name="connsiteX114" fmla="*/ 151347 w 151362"/>
                <a:gd name="connsiteY114" fmla="*/ 874241 h 1475987"/>
                <a:gd name="connsiteX115" fmla="*/ 151347 w 151362"/>
                <a:gd name="connsiteY115" fmla="*/ 962795 h 1475987"/>
                <a:gd name="connsiteX116" fmla="*/ 151361 w 151362"/>
                <a:gd name="connsiteY116" fmla="*/ 962795 h 1475987"/>
                <a:gd name="connsiteX117" fmla="*/ 151361 w 151362"/>
                <a:gd name="connsiteY117" fmla="*/ 994589 h 1475987"/>
                <a:gd name="connsiteX118" fmla="*/ 151347 w 151362"/>
                <a:gd name="connsiteY118" fmla="*/ 994589 h 1475987"/>
                <a:gd name="connsiteX119" fmla="*/ 151347 w 151362"/>
                <a:gd name="connsiteY119" fmla="*/ 1083145 h 1475987"/>
                <a:gd name="connsiteX120" fmla="*/ 151349 w 151362"/>
                <a:gd name="connsiteY120" fmla="*/ 1083145 h 1475987"/>
                <a:gd name="connsiteX121" fmla="*/ 151349 w 151362"/>
                <a:gd name="connsiteY121" fmla="*/ 1114940 h 1475987"/>
                <a:gd name="connsiteX122" fmla="*/ 151347 w 151362"/>
                <a:gd name="connsiteY122" fmla="*/ 1114940 h 1475987"/>
                <a:gd name="connsiteX123" fmla="*/ 151347 w 151362"/>
                <a:gd name="connsiteY123" fmla="*/ 1203495 h 1475987"/>
                <a:gd name="connsiteX124" fmla="*/ 151361 w 151362"/>
                <a:gd name="connsiteY124" fmla="*/ 1203495 h 1475987"/>
                <a:gd name="connsiteX125" fmla="*/ 151361 w 151362"/>
                <a:gd name="connsiteY125" fmla="*/ 1235289 h 1475987"/>
                <a:gd name="connsiteX126" fmla="*/ 151347 w 151362"/>
                <a:gd name="connsiteY126" fmla="*/ 1235289 h 1475987"/>
                <a:gd name="connsiteX127" fmla="*/ 151347 w 151362"/>
                <a:gd name="connsiteY127" fmla="*/ 1323844 h 1475987"/>
                <a:gd name="connsiteX128" fmla="*/ 151350 w 151362"/>
                <a:gd name="connsiteY128" fmla="*/ 1323844 h 1475987"/>
                <a:gd name="connsiteX129" fmla="*/ 151350 w 151362"/>
                <a:gd name="connsiteY129" fmla="*/ 1355638 h 1475987"/>
                <a:gd name="connsiteX130" fmla="*/ 151347 w 151362"/>
                <a:gd name="connsiteY130" fmla="*/ 1355638 h 1475987"/>
                <a:gd name="connsiteX131" fmla="*/ 151347 w 151362"/>
                <a:gd name="connsiteY131" fmla="*/ 1444193 h 1475987"/>
                <a:gd name="connsiteX132" fmla="*/ 151362 w 151362"/>
                <a:gd name="connsiteY132" fmla="*/ 1444193 h 1475987"/>
                <a:gd name="connsiteX133" fmla="*/ 151362 w 151362"/>
                <a:gd name="connsiteY133" fmla="*/ 1475987 h 1475987"/>
                <a:gd name="connsiteX134" fmla="*/ 17 w 151362"/>
                <a:gd name="connsiteY134" fmla="*/ 1475987 h 1475987"/>
                <a:gd name="connsiteX135" fmla="*/ 17 w 151362"/>
                <a:gd name="connsiteY135" fmla="*/ 1475987 h 147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151362" h="1475987">
                  <a:moveTo>
                    <a:pt x="83085" y="120351"/>
                  </a:moveTo>
                  <a:lnTo>
                    <a:pt x="132624" y="120351"/>
                  </a:lnTo>
                  <a:lnTo>
                    <a:pt x="132624" y="31795"/>
                  </a:lnTo>
                  <a:lnTo>
                    <a:pt x="83085" y="31795"/>
                  </a:lnTo>
                  <a:close/>
                  <a:moveTo>
                    <a:pt x="83085" y="240701"/>
                  </a:moveTo>
                  <a:lnTo>
                    <a:pt x="132624" y="240701"/>
                  </a:lnTo>
                  <a:lnTo>
                    <a:pt x="132624" y="152145"/>
                  </a:lnTo>
                  <a:lnTo>
                    <a:pt x="83085" y="152145"/>
                  </a:lnTo>
                  <a:close/>
                  <a:moveTo>
                    <a:pt x="83085" y="361049"/>
                  </a:moveTo>
                  <a:lnTo>
                    <a:pt x="132624" y="361049"/>
                  </a:lnTo>
                  <a:lnTo>
                    <a:pt x="132624" y="272495"/>
                  </a:lnTo>
                  <a:lnTo>
                    <a:pt x="83085" y="272495"/>
                  </a:lnTo>
                  <a:close/>
                  <a:moveTo>
                    <a:pt x="83085" y="481399"/>
                  </a:moveTo>
                  <a:lnTo>
                    <a:pt x="132624" y="481399"/>
                  </a:lnTo>
                  <a:lnTo>
                    <a:pt x="132624" y="392843"/>
                  </a:lnTo>
                  <a:lnTo>
                    <a:pt x="83085" y="392843"/>
                  </a:lnTo>
                  <a:close/>
                  <a:moveTo>
                    <a:pt x="83085" y="601749"/>
                  </a:moveTo>
                  <a:lnTo>
                    <a:pt x="132624" y="601749"/>
                  </a:lnTo>
                  <a:lnTo>
                    <a:pt x="132624" y="513193"/>
                  </a:lnTo>
                  <a:lnTo>
                    <a:pt x="83085" y="513193"/>
                  </a:lnTo>
                  <a:close/>
                  <a:moveTo>
                    <a:pt x="83085" y="722097"/>
                  </a:moveTo>
                  <a:lnTo>
                    <a:pt x="132624" y="722097"/>
                  </a:lnTo>
                  <a:lnTo>
                    <a:pt x="132624" y="633543"/>
                  </a:lnTo>
                  <a:lnTo>
                    <a:pt x="83085" y="633543"/>
                  </a:lnTo>
                  <a:close/>
                  <a:moveTo>
                    <a:pt x="83085" y="842447"/>
                  </a:moveTo>
                  <a:lnTo>
                    <a:pt x="132624" y="842447"/>
                  </a:lnTo>
                  <a:lnTo>
                    <a:pt x="132624" y="753891"/>
                  </a:lnTo>
                  <a:lnTo>
                    <a:pt x="83085" y="753891"/>
                  </a:lnTo>
                  <a:close/>
                  <a:moveTo>
                    <a:pt x="83085" y="962795"/>
                  </a:moveTo>
                  <a:lnTo>
                    <a:pt x="132624" y="962795"/>
                  </a:lnTo>
                  <a:lnTo>
                    <a:pt x="132624" y="874241"/>
                  </a:lnTo>
                  <a:lnTo>
                    <a:pt x="83085" y="874241"/>
                  </a:lnTo>
                  <a:close/>
                  <a:moveTo>
                    <a:pt x="83085" y="1083145"/>
                  </a:moveTo>
                  <a:lnTo>
                    <a:pt x="132624" y="1083145"/>
                  </a:lnTo>
                  <a:lnTo>
                    <a:pt x="132624" y="994589"/>
                  </a:lnTo>
                  <a:lnTo>
                    <a:pt x="83085" y="994589"/>
                  </a:lnTo>
                  <a:close/>
                  <a:moveTo>
                    <a:pt x="83085" y="1203495"/>
                  </a:moveTo>
                  <a:lnTo>
                    <a:pt x="132624" y="1203495"/>
                  </a:lnTo>
                  <a:lnTo>
                    <a:pt x="132624" y="1114940"/>
                  </a:lnTo>
                  <a:lnTo>
                    <a:pt x="83085" y="1114940"/>
                  </a:lnTo>
                  <a:close/>
                  <a:moveTo>
                    <a:pt x="83085" y="1323844"/>
                  </a:moveTo>
                  <a:lnTo>
                    <a:pt x="132624" y="1323844"/>
                  </a:lnTo>
                  <a:lnTo>
                    <a:pt x="132624" y="1235289"/>
                  </a:lnTo>
                  <a:lnTo>
                    <a:pt x="83085" y="1235289"/>
                  </a:lnTo>
                  <a:close/>
                  <a:moveTo>
                    <a:pt x="83085" y="1444193"/>
                  </a:moveTo>
                  <a:lnTo>
                    <a:pt x="132624" y="1444193"/>
                  </a:lnTo>
                  <a:lnTo>
                    <a:pt x="132624" y="1355638"/>
                  </a:lnTo>
                  <a:lnTo>
                    <a:pt x="83085" y="1355638"/>
                  </a:lnTo>
                  <a:close/>
                  <a:moveTo>
                    <a:pt x="18724" y="240701"/>
                  </a:moveTo>
                  <a:lnTo>
                    <a:pt x="64362" y="240701"/>
                  </a:lnTo>
                  <a:lnTo>
                    <a:pt x="64362" y="31795"/>
                  </a:lnTo>
                  <a:lnTo>
                    <a:pt x="18724" y="31795"/>
                  </a:lnTo>
                  <a:close/>
                  <a:moveTo>
                    <a:pt x="18724" y="481399"/>
                  </a:moveTo>
                  <a:lnTo>
                    <a:pt x="64362" y="481399"/>
                  </a:lnTo>
                  <a:lnTo>
                    <a:pt x="64362" y="272495"/>
                  </a:lnTo>
                  <a:lnTo>
                    <a:pt x="18724" y="272495"/>
                  </a:lnTo>
                  <a:close/>
                  <a:moveTo>
                    <a:pt x="18724" y="722097"/>
                  </a:moveTo>
                  <a:lnTo>
                    <a:pt x="64362" y="722097"/>
                  </a:lnTo>
                  <a:lnTo>
                    <a:pt x="64362" y="513193"/>
                  </a:lnTo>
                  <a:lnTo>
                    <a:pt x="18724" y="513193"/>
                  </a:lnTo>
                  <a:close/>
                  <a:moveTo>
                    <a:pt x="18724" y="962795"/>
                  </a:moveTo>
                  <a:lnTo>
                    <a:pt x="64362" y="962795"/>
                  </a:lnTo>
                  <a:lnTo>
                    <a:pt x="64362" y="753891"/>
                  </a:lnTo>
                  <a:lnTo>
                    <a:pt x="18724" y="753891"/>
                  </a:lnTo>
                  <a:close/>
                  <a:moveTo>
                    <a:pt x="18724" y="1203495"/>
                  </a:moveTo>
                  <a:lnTo>
                    <a:pt x="64362" y="1203495"/>
                  </a:lnTo>
                  <a:lnTo>
                    <a:pt x="64362" y="994589"/>
                  </a:lnTo>
                  <a:lnTo>
                    <a:pt x="18724" y="994589"/>
                  </a:lnTo>
                  <a:close/>
                  <a:moveTo>
                    <a:pt x="18724" y="1444193"/>
                  </a:moveTo>
                  <a:lnTo>
                    <a:pt x="64362" y="1444193"/>
                  </a:lnTo>
                  <a:lnTo>
                    <a:pt x="64362" y="1235289"/>
                  </a:lnTo>
                  <a:lnTo>
                    <a:pt x="18724" y="1235289"/>
                  </a:lnTo>
                  <a:close/>
                  <a:moveTo>
                    <a:pt x="0" y="1475987"/>
                  </a:moveTo>
                  <a:lnTo>
                    <a:pt x="0" y="0"/>
                  </a:lnTo>
                  <a:lnTo>
                    <a:pt x="18724" y="0"/>
                  </a:lnTo>
                  <a:lnTo>
                    <a:pt x="18724" y="1"/>
                  </a:lnTo>
                  <a:lnTo>
                    <a:pt x="64362" y="1"/>
                  </a:lnTo>
                  <a:lnTo>
                    <a:pt x="64362" y="0"/>
                  </a:lnTo>
                  <a:lnTo>
                    <a:pt x="83085" y="0"/>
                  </a:lnTo>
                  <a:lnTo>
                    <a:pt x="83085" y="1"/>
                  </a:lnTo>
                  <a:lnTo>
                    <a:pt x="132624" y="1"/>
                  </a:lnTo>
                  <a:lnTo>
                    <a:pt x="132624" y="0"/>
                  </a:lnTo>
                  <a:lnTo>
                    <a:pt x="151347" y="0"/>
                  </a:lnTo>
                  <a:lnTo>
                    <a:pt x="151347" y="1"/>
                  </a:lnTo>
                  <a:lnTo>
                    <a:pt x="151359" y="1"/>
                  </a:lnTo>
                  <a:lnTo>
                    <a:pt x="151359" y="31795"/>
                  </a:lnTo>
                  <a:lnTo>
                    <a:pt x="151347" y="31795"/>
                  </a:lnTo>
                  <a:lnTo>
                    <a:pt x="151347" y="120351"/>
                  </a:lnTo>
                  <a:lnTo>
                    <a:pt x="151348" y="120351"/>
                  </a:lnTo>
                  <a:lnTo>
                    <a:pt x="151348" y="152145"/>
                  </a:lnTo>
                  <a:lnTo>
                    <a:pt x="151347" y="152145"/>
                  </a:lnTo>
                  <a:lnTo>
                    <a:pt x="151347" y="240701"/>
                  </a:lnTo>
                  <a:lnTo>
                    <a:pt x="151359" y="240701"/>
                  </a:lnTo>
                  <a:lnTo>
                    <a:pt x="151359" y="272495"/>
                  </a:lnTo>
                  <a:lnTo>
                    <a:pt x="151347" y="272495"/>
                  </a:lnTo>
                  <a:lnTo>
                    <a:pt x="151347" y="361049"/>
                  </a:lnTo>
                  <a:lnTo>
                    <a:pt x="151348" y="361049"/>
                  </a:lnTo>
                  <a:lnTo>
                    <a:pt x="151348" y="392843"/>
                  </a:lnTo>
                  <a:lnTo>
                    <a:pt x="151347" y="392843"/>
                  </a:lnTo>
                  <a:lnTo>
                    <a:pt x="151347" y="481399"/>
                  </a:lnTo>
                  <a:lnTo>
                    <a:pt x="151359" y="481399"/>
                  </a:lnTo>
                  <a:lnTo>
                    <a:pt x="151359" y="513193"/>
                  </a:lnTo>
                  <a:lnTo>
                    <a:pt x="151347" y="513193"/>
                  </a:lnTo>
                  <a:lnTo>
                    <a:pt x="151347" y="601749"/>
                  </a:lnTo>
                  <a:lnTo>
                    <a:pt x="151349" y="601749"/>
                  </a:lnTo>
                  <a:lnTo>
                    <a:pt x="151349" y="633543"/>
                  </a:lnTo>
                  <a:lnTo>
                    <a:pt x="151347" y="633543"/>
                  </a:lnTo>
                  <a:lnTo>
                    <a:pt x="151347" y="722097"/>
                  </a:lnTo>
                  <a:lnTo>
                    <a:pt x="151361" y="722097"/>
                  </a:lnTo>
                  <a:lnTo>
                    <a:pt x="151361" y="753891"/>
                  </a:lnTo>
                  <a:lnTo>
                    <a:pt x="151347" y="753891"/>
                  </a:lnTo>
                  <a:lnTo>
                    <a:pt x="151347" y="842447"/>
                  </a:lnTo>
                  <a:lnTo>
                    <a:pt x="151349" y="842447"/>
                  </a:lnTo>
                  <a:lnTo>
                    <a:pt x="151349" y="874241"/>
                  </a:lnTo>
                  <a:lnTo>
                    <a:pt x="151347" y="874241"/>
                  </a:lnTo>
                  <a:lnTo>
                    <a:pt x="151347" y="962795"/>
                  </a:lnTo>
                  <a:lnTo>
                    <a:pt x="151361" y="962795"/>
                  </a:lnTo>
                  <a:lnTo>
                    <a:pt x="151361" y="994589"/>
                  </a:lnTo>
                  <a:lnTo>
                    <a:pt x="151347" y="994589"/>
                  </a:lnTo>
                  <a:lnTo>
                    <a:pt x="151347" y="1083145"/>
                  </a:lnTo>
                  <a:lnTo>
                    <a:pt x="151349" y="1083145"/>
                  </a:lnTo>
                  <a:lnTo>
                    <a:pt x="151349" y="1114940"/>
                  </a:lnTo>
                  <a:lnTo>
                    <a:pt x="151347" y="1114940"/>
                  </a:lnTo>
                  <a:lnTo>
                    <a:pt x="151347" y="1203495"/>
                  </a:lnTo>
                  <a:lnTo>
                    <a:pt x="151361" y="1203495"/>
                  </a:lnTo>
                  <a:lnTo>
                    <a:pt x="151361" y="1235289"/>
                  </a:lnTo>
                  <a:lnTo>
                    <a:pt x="151347" y="1235289"/>
                  </a:lnTo>
                  <a:lnTo>
                    <a:pt x="151347" y="1323844"/>
                  </a:lnTo>
                  <a:lnTo>
                    <a:pt x="151350" y="1323844"/>
                  </a:lnTo>
                  <a:lnTo>
                    <a:pt x="151350" y="1355638"/>
                  </a:lnTo>
                  <a:lnTo>
                    <a:pt x="151347" y="1355638"/>
                  </a:lnTo>
                  <a:lnTo>
                    <a:pt x="151347" y="1444193"/>
                  </a:lnTo>
                  <a:lnTo>
                    <a:pt x="151362" y="1444193"/>
                  </a:lnTo>
                  <a:lnTo>
                    <a:pt x="151362" y="1475987"/>
                  </a:lnTo>
                  <a:lnTo>
                    <a:pt x="17" y="1475987"/>
                  </a:lnTo>
                  <a:lnTo>
                    <a:pt x="17" y="1475987"/>
                  </a:lnTo>
                  <a:close/>
                </a:path>
              </a:pathLst>
            </a:cu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9" name="フリーフォーム: 図形 908">
              <a:extLst>
                <a:ext uri="{FF2B5EF4-FFF2-40B4-BE49-F238E27FC236}">
                  <a16:creationId xmlns:a16="http://schemas.microsoft.com/office/drawing/2014/main" id="{F9C49416-D05E-4E0B-9404-72336071EE56}"/>
                </a:ext>
              </a:extLst>
            </p:cNvPr>
            <p:cNvSpPr/>
            <p:nvPr/>
          </p:nvSpPr>
          <p:spPr>
            <a:xfrm rot="5400000">
              <a:off x="5811387" y="2747478"/>
              <a:ext cx="151349" cy="1150573"/>
            </a:xfrm>
            <a:custGeom>
              <a:avLst/>
              <a:gdLst>
                <a:gd name="connsiteX0" fmla="*/ 83085 w 151349"/>
                <a:gd name="connsiteY0" fmla="*/ 130948 h 1605910"/>
                <a:gd name="connsiteX1" fmla="*/ 132624 w 151349"/>
                <a:gd name="connsiteY1" fmla="*/ 130948 h 1605910"/>
                <a:gd name="connsiteX2" fmla="*/ 132624 w 151349"/>
                <a:gd name="connsiteY2" fmla="*/ 34593 h 1605910"/>
                <a:gd name="connsiteX3" fmla="*/ 83085 w 151349"/>
                <a:gd name="connsiteY3" fmla="*/ 34593 h 1605910"/>
                <a:gd name="connsiteX4" fmla="*/ 83085 w 151349"/>
                <a:gd name="connsiteY4" fmla="*/ 261891 h 1605910"/>
                <a:gd name="connsiteX5" fmla="*/ 132624 w 151349"/>
                <a:gd name="connsiteY5" fmla="*/ 261891 h 1605910"/>
                <a:gd name="connsiteX6" fmla="*/ 132624 w 151349"/>
                <a:gd name="connsiteY6" fmla="*/ 165540 h 1605910"/>
                <a:gd name="connsiteX7" fmla="*/ 83085 w 151349"/>
                <a:gd name="connsiteY7" fmla="*/ 165540 h 1605910"/>
                <a:gd name="connsiteX8" fmla="*/ 83085 w 151349"/>
                <a:gd name="connsiteY8" fmla="*/ 392834 h 1605910"/>
                <a:gd name="connsiteX9" fmla="*/ 132624 w 151349"/>
                <a:gd name="connsiteY9" fmla="*/ 392834 h 1605910"/>
                <a:gd name="connsiteX10" fmla="*/ 132624 w 151349"/>
                <a:gd name="connsiteY10" fmla="*/ 296483 h 1605910"/>
                <a:gd name="connsiteX11" fmla="*/ 83085 w 151349"/>
                <a:gd name="connsiteY11" fmla="*/ 296483 h 1605910"/>
                <a:gd name="connsiteX12" fmla="*/ 83085 w 151349"/>
                <a:gd name="connsiteY12" fmla="*/ 523776 h 1605910"/>
                <a:gd name="connsiteX13" fmla="*/ 132624 w 151349"/>
                <a:gd name="connsiteY13" fmla="*/ 523776 h 1605910"/>
                <a:gd name="connsiteX14" fmla="*/ 132624 w 151349"/>
                <a:gd name="connsiteY14" fmla="*/ 427426 h 1605910"/>
                <a:gd name="connsiteX15" fmla="*/ 83085 w 151349"/>
                <a:gd name="connsiteY15" fmla="*/ 427426 h 1605910"/>
                <a:gd name="connsiteX16" fmla="*/ 83085 w 151349"/>
                <a:gd name="connsiteY16" fmla="*/ 654719 h 1605910"/>
                <a:gd name="connsiteX17" fmla="*/ 132624 w 151349"/>
                <a:gd name="connsiteY17" fmla="*/ 654719 h 1605910"/>
                <a:gd name="connsiteX18" fmla="*/ 132624 w 151349"/>
                <a:gd name="connsiteY18" fmla="*/ 558368 h 1605910"/>
                <a:gd name="connsiteX19" fmla="*/ 83085 w 151349"/>
                <a:gd name="connsiteY19" fmla="*/ 558368 h 1605910"/>
                <a:gd name="connsiteX20" fmla="*/ 83085 w 151349"/>
                <a:gd name="connsiteY20" fmla="*/ 785662 h 1605910"/>
                <a:gd name="connsiteX21" fmla="*/ 132624 w 151349"/>
                <a:gd name="connsiteY21" fmla="*/ 785662 h 1605910"/>
                <a:gd name="connsiteX22" fmla="*/ 132624 w 151349"/>
                <a:gd name="connsiteY22" fmla="*/ 689311 h 1605910"/>
                <a:gd name="connsiteX23" fmla="*/ 83085 w 151349"/>
                <a:gd name="connsiteY23" fmla="*/ 689311 h 1605910"/>
                <a:gd name="connsiteX24" fmla="*/ 83085 w 151349"/>
                <a:gd name="connsiteY24" fmla="*/ 916604 h 1605910"/>
                <a:gd name="connsiteX25" fmla="*/ 132624 w 151349"/>
                <a:gd name="connsiteY25" fmla="*/ 916604 h 1605910"/>
                <a:gd name="connsiteX26" fmla="*/ 132624 w 151349"/>
                <a:gd name="connsiteY26" fmla="*/ 820254 h 1605910"/>
                <a:gd name="connsiteX27" fmla="*/ 83085 w 151349"/>
                <a:gd name="connsiteY27" fmla="*/ 820254 h 1605910"/>
                <a:gd name="connsiteX28" fmla="*/ 83085 w 151349"/>
                <a:gd name="connsiteY28" fmla="*/ 1047547 h 1605910"/>
                <a:gd name="connsiteX29" fmla="*/ 132624 w 151349"/>
                <a:gd name="connsiteY29" fmla="*/ 1047547 h 1605910"/>
                <a:gd name="connsiteX30" fmla="*/ 132624 w 151349"/>
                <a:gd name="connsiteY30" fmla="*/ 951196 h 1605910"/>
                <a:gd name="connsiteX31" fmla="*/ 83085 w 151349"/>
                <a:gd name="connsiteY31" fmla="*/ 951196 h 1605910"/>
                <a:gd name="connsiteX32" fmla="*/ 83085 w 151349"/>
                <a:gd name="connsiteY32" fmla="*/ 1178490 h 1605910"/>
                <a:gd name="connsiteX33" fmla="*/ 132624 w 151349"/>
                <a:gd name="connsiteY33" fmla="*/ 1178490 h 1605910"/>
                <a:gd name="connsiteX34" fmla="*/ 132624 w 151349"/>
                <a:gd name="connsiteY34" fmla="*/ 1082139 h 1605910"/>
                <a:gd name="connsiteX35" fmla="*/ 83085 w 151349"/>
                <a:gd name="connsiteY35" fmla="*/ 1082139 h 1605910"/>
                <a:gd name="connsiteX36" fmla="*/ 83085 w 151349"/>
                <a:gd name="connsiteY36" fmla="*/ 1309433 h 1605910"/>
                <a:gd name="connsiteX37" fmla="*/ 132624 w 151349"/>
                <a:gd name="connsiteY37" fmla="*/ 1309433 h 1605910"/>
                <a:gd name="connsiteX38" fmla="*/ 132624 w 151349"/>
                <a:gd name="connsiteY38" fmla="*/ 1213082 h 1605910"/>
                <a:gd name="connsiteX39" fmla="*/ 83085 w 151349"/>
                <a:gd name="connsiteY39" fmla="*/ 1213082 h 1605910"/>
                <a:gd name="connsiteX40" fmla="*/ 83085 w 151349"/>
                <a:gd name="connsiteY40" fmla="*/ 1440375 h 1605910"/>
                <a:gd name="connsiteX41" fmla="*/ 132624 w 151349"/>
                <a:gd name="connsiteY41" fmla="*/ 1440375 h 1605910"/>
                <a:gd name="connsiteX42" fmla="*/ 132624 w 151349"/>
                <a:gd name="connsiteY42" fmla="*/ 1344025 h 1605910"/>
                <a:gd name="connsiteX43" fmla="*/ 83085 w 151349"/>
                <a:gd name="connsiteY43" fmla="*/ 1344025 h 1605910"/>
                <a:gd name="connsiteX44" fmla="*/ 83085 w 151349"/>
                <a:gd name="connsiteY44" fmla="*/ 1571318 h 1605910"/>
                <a:gd name="connsiteX45" fmla="*/ 132624 w 151349"/>
                <a:gd name="connsiteY45" fmla="*/ 1571318 h 1605910"/>
                <a:gd name="connsiteX46" fmla="*/ 132624 w 151349"/>
                <a:gd name="connsiteY46" fmla="*/ 1474967 h 1605910"/>
                <a:gd name="connsiteX47" fmla="*/ 83085 w 151349"/>
                <a:gd name="connsiteY47" fmla="*/ 1474967 h 1605910"/>
                <a:gd name="connsiteX48" fmla="*/ 18724 w 151349"/>
                <a:gd name="connsiteY48" fmla="*/ 261891 h 1605910"/>
                <a:gd name="connsiteX49" fmla="*/ 64362 w 151349"/>
                <a:gd name="connsiteY49" fmla="*/ 261891 h 1605910"/>
                <a:gd name="connsiteX50" fmla="*/ 64362 w 151349"/>
                <a:gd name="connsiteY50" fmla="*/ 34593 h 1605910"/>
                <a:gd name="connsiteX51" fmla="*/ 18724 w 151349"/>
                <a:gd name="connsiteY51" fmla="*/ 34593 h 1605910"/>
                <a:gd name="connsiteX52" fmla="*/ 18724 w 151349"/>
                <a:gd name="connsiteY52" fmla="*/ 523776 h 1605910"/>
                <a:gd name="connsiteX53" fmla="*/ 64362 w 151349"/>
                <a:gd name="connsiteY53" fmla="*/ 523776 h 1605910"/>
                <a:gd name="connsiteX54" fmla="*/ 64362 w 151349"/>
                <a:gd name="connsiteY54" fmla="*/ 296483 h 1605910"/>
                <a:gd name="connsiteX55" fmla="*/ 18724 w 151349"/>
                <a:gd name="connsiteY55" fmla="*/ 296483 h 1605910"/>
                <a:gd name="connsiteX56" fmla="*/ 18724 w 151349"/>
                <a:gd name="connsiteY56" fmla="*/ 785662 h 1605910"/>
                <a:gd name="connsiteX57" fmla="*/ 64362 w 151349"/>
                <a:gd name="connsiteY57" fmla="*/ 785662 h 1605910"/>
                <a:gd name="connsiteX58" fmla="*/ 64362 w 151349"/>
                <a:gd name="connsiteY58" fmla="*/ 558368 h 1605910"/>
                <a:gd name="connsiteX59" fmla="*/ 18724 w 151349"/>
                <a:gd name="connsiteY59" fmla="*/ 558368 h 1605910"/>
                <a:gd name="connsiteX60" fmla="*/ 18724 w 151349"/>
                <a:gd name="connsiteY60" fmla="*/ 1047547 h 1605910"/>
                <a:gd name="connsiteX61" fmla="*/ 64362 w 151349"/>
                <a:gd name="connsiteY61" fmla="*/ 1047547 h 1605910"/>
                <a:gd name="connsiteX62" fmla="*/ 64362 w 151349"/>
                <a:gd name="connsiteY62" fmla="*/ 820254 h 1605910"/>
                <a:gd name="connsiteX63" fmla="*/ 18724 w 151349"/>
                <a:gd name="connsiteY63" fmla="*/ 820254 h 1605910"/>
                <a:gd name="connsiteX64" fmla="*/ 18724 w 151349"/>
                <a:gd name="connsiteY64" fmla="*/ 1309433 h 1605910"/>
                <a:gd name="connsiteX65" fmla="*/ 64362 w 151349"/>
                <a:gd name="connsiteY65" fmla="*/ 1309433 h 1605910"/>
                <a:gd name="connsiteX66" fmla="*/ 64362 w 151349"/>
                <a:gd name="connsiteY66" fmla="*/ 1082139 h 1605910"/>
                <a:gd name="connsiteX67" fmla="*/ 18724 w 151349"/>
                <a:gd name="connsiteY67" fmla="*/ 1082139 h 1605910"/>
                <a:gd name="connsiteX68" fmla="*/ 18724 w 151349"/>
                <a:gd name="connsiteY68" fmla="*/ 1571318 h 1605910"/>
                <a:gd name="connsiteX69" fmla="*/ 64362 w 151349"/>
                <a:gd name="connsiteY69" fmla="*/ 1571318 h 1605910"/>
                <a:gd name="connsiteX70" fmla="*/ 64362 w 151349"/>
                <a:gd name="connsiteY70" fmla="*/ 1344025 h 1605910"/>
                <a:gd name="connsiteX71" fmla="*/ 18724 w 151349"/>
                <a:gd name="connsiteY71" fmla="*/ 1344025 h 1605910"/>
                <a:gd name="connsiteX72" fmla="*/ 0 w 151349"/>
                <a:gd name="connsiteY72" fmla="*/ 1571320 h 1605910"/>
                <a:gd name="connsiteX73" fmla="*/ 1 w 151349"/>
                <a:gd name="connsiteY73" fmla="*/ 0 h 1605910"/>
                <a:gd name="connsiteX74" fmla="*/ 18724 w 151349"/>
                <a:gd name="connsiteY74" fmla="*/ 0 h 1605910"/>
                <a:gd name="connsiteX75" fmla="*/ 18724 w 151349"/>
                <a:gd name="connsiteY75" fmla="*/ 1 h 1605910"/>
                <a:gd name="connsiteX76" fmla="*/ 64362 w 151349"/>
                <a:gd name="connsiteY76" fmla="*/ 1 h 1605910"/>
                <a:gd name="connsiteX77" fmla="*/ 64362 w 151349"/>
                <a:gd name="connsiteY77" fmla="*/ 0 h 1605910"/>
                <a:gd name="connsiteX78" fmla="*/ 83085 w 151349"/>
                <a:gd name="connsiteY78" fmla="*/ 0 h 1605910"/>
                <a:gd name="connsiteX79" fmla="*/ 83085 w 151349"/>
                <a:gd name="connsiteY79" fmla="*/ 1 h 1605910"/>
                <a:gd name="connsiteX80" fmla="*/ 132624 w 151349"/>
                <a:gd name="connsiteY80" fmla="*/ 1 h 1605910"/>
                <a:gd name="connsiteX81" fmla="*/ 132624 w 151349"/>
                <a:gd name="connsiteY81" fmla="*/ 0 h 1605910"/>
                <a:gd name="connsiteX82" fmla="*/ 151347 w 151349"/>
                <a:gd name="connsiteY82" fmla="*/ 0 h 1605910"/>
                <a:gd name="connsiteX83" fmla="*/ 151347 w 151349"/>
                <a:gd name="connsiteY83" fmla="*/ 130948 h 1605910"/>
                <a:gd name="connsiteX84" fmla="*/ 151347 w 151349"/>
                <a:gd name="connsiteY84" fmla="*/ 130948 h 1605910"/>
                <a:gd name="connsiteX85" fmla="*/ 151347 w 151349"/>
                <a:gd name="connsiteY85" fmla="*/ 165540 h 1605910"/>
                <a:gd name="connsiteX86" fmla="*/ 151347 w 151349"/>
                <a:gd name="connsiteY86" fmla="*/ 165540 h 1605910"/>
                <a:gd name="connsiteX87" fmla="*/ 151347 w 151349"/>
                <a:gd name="connsiteY87" fmla="*/ 392834 h 1605910"/>
                <a:gd name="connsiteX88" fmla="*/ 151348 w 151349"/>
                <a:gd name="connsiteY88" fmla="*/ 392834 h 1605910"/>
                <a:gd name="connsiteX89" fmla="*/ 151348 w 151349"/>
                <a:gd name="connsiteY89" fmla="*/ 427426 h 1605910"/>
                <a:gd name="connsiteX90" fmla="*/ 151347 w 151349"/>
                <a:gd name="connsiteY90" fmla="*/ 427426 h 1605910"/>
                <a:gd name="connsiteX91" fmla="*/ 151347 w 151349"/>
                <a:gd name="connsiteY91" fmla="*/ 523776 h 1605910"/>
                <a:gd name="connsiteX92" fmla="*/ 151347 w 151349"/>
                <a:gd name="connsiteY92" fmla="*/ 523776 h 1605910"/>
                <a:gd name="connsiteX93" fmla="*/ 151347 w 151349"/>
                <a:gd name="connsiteY93" fmla="*/ 558368 h 1605910"/>
                <a:gd name="connsiteX94" fmla="*/ 151347 w 151349"/>
                <a:gd name="connsiteY94" fmla="*/ 558368 h 1605910"/>
                <a:gd name="connsiteX95" fmla="*/ 151347 w 151349"/>
                <a:gd name="connsiteY95" fmla="*/ 654719 h 1605910"/>
                <a:gd name="connsiteX96" fmla="*/ 151348 w 151349"/>
                <a:gd name="connsiteY96" fmla="*/ 654719 h 1605910"/>
                <a:gd name="connsiteX97" fmla="*/ 151348 w 151349"/>
                <a:gd name="connsiteY97" fmla="*/ 689311 h 1605910"/>
                <a:gd name="connsiteX98" fmla="*/ 151347 w 151349"/>
                <a:gd name="connsiteY98" fmla="*/ 689311 h 1605910"/>
                <a:gd name="connsiteX99" fmla="*/ 151347 w 151349"/>
                <a:gd name="connsiteY99" fmla="*/ 785662 h 1605910"/>
                <a:gd name="connsiteX100" fmla="*/ 151347 w 151349"/>
                <a:gd name="connsiteY100" fmla="*/ 785662 h 1605910"/>
                <a:gd name="connsiteX101" fmla="*/ 151347 w 151349"/>
                <a:gd name="connsiteY101" fmla="*/ 820254 h 1605910"/>
                <a:gd name="connsiteX102" fmla="*/ 151347 w 151349"/>
                <a:gd name="connsiteY102" fmla="*/ 820254 h 1605910"/>
                <a:gd name="connsiteX103" fmla="*/ 151347 w 151349"/>
                <a:gd name="connsiteY103" fmla="*/ 916604 h 1605910"/>
                <a:gd name="connsiteX104" fmla="*/ 151348 w 151349"/>
                <a:gd name="connsiteY104" fmla="*/ 916604 h 1605910"/>
                <a:gd name="connsiteX105" fmla="*/ 151348 w 151349"/>
                <a:gd name="connsiteY105" fmla="*/ 951196 h 1605910"/>
                <a:gd name="connsiteX106" fmla="*/ 151347 w 151349"/>
                <a:gd name="connsiteY106" fmla="*/ 951196 h 1605910"/>
                <a:gd name="connsiteX107" fmla="*/ 151347 w 151349"/>
                <a:gd name="connsiteY107" fmla="*/ 1047547 h 1605910"/>
                <a:gd name="connsiteX108" fmla="*/ 151347 w 151349"/>
                <a:gd name="connsiteY108" fmla="*/ 1047547 h 1605910"/>
                <a:gd name="connsiteX109" fmla="*/ 151347 w 151349"/>
                <a:gd name="connsiteY109" fmla="*/ 1082139 h 1605910"/>
                <a:gd name="connsiteX110" fmla="*/ 151347 w 151349"/>
                <a:gd name="connsiteY110" fmla="*/ 1082139 h 1605910"/>
                <a:gd name="connsiteX111" fmla="*/ 151347 w 151349"/>
                <a:gd name="connsiteY111" fmla="*/ 1178490 h 1605910"/>
                <a:gd name="connsiteX112" fmla="*/ 151349 w 151349"/>
                <a:gd name="connsiteY112" fmla="*/ 1178490 h 1605910"/>
                <a:gd name="connsiteX113" fmla="*/ 151349 w 151349"/>
                <a:gd name="connsiteY113" fmla="*/ 1213082 h 1605910"/>
                <a:gd name="connsiteX114" fmla="*/ 151347 w 151349"/>
                <a:gd name="connsiteY114" fmla="*/ 1213082 h 1605910"/>
                <a:gd name="connsiteX115" fmla="*/ 151347 w 151349"/>
                <a:gd name="connsiteY115" fmla="*/ 1309433 h 1605910"/>
                <a:gd name="connsiteX116" fmla="*/ 151349 w 151349"/>
                <a:gd name="connsiteY116" fmla="*/ 1309433 h 1605910"/>
                <a:gd name="connsiteX117" fmla="*/ 151349 w 151349"/>
                <a:gd name="connsiteY117" fmla="*/ 1344025 h 1605910"/>
                <a:gd name="connsiteX118" fmla="*/ 151347 w 151349"/>
                <a:gd name="connsiteY118" fmla="*/ 1344025 h 1605910"/>
                <a:gd name="connsiteX119" fmla="*/ 151347 w 151349"/>
                <a:gd name="connsiteY119" fmla="*/ 1440375 h 1605910"/>
                <a:gd name="connsiteX120" fmla="*/ 151349 w 151349"/>
                <a:gd name="connsiteY120" fmla="*/ 1440375 h 1605910"/>
                <a:gd name="connsiteX121" fmla="*/ 151349 w 151349"/>
                <a:gd name="connsiteY121" fmla="*/ 1474967 h 1605910"/>
                <a:gd name="connsiteX122" fmla="*/ 151347 w 151349"/>
                <a:gd name="connsiteY122" fmla="*/ 1474967 h 1605910"/>
                <a:gd name="connsiteX123" fmla="*/ 151347 w 151349"/>
                <a:gd name="connsiteY123" fmla="*/ 1571318 h 1605910"/>
                <a:gd name="connsiteX124" fmla="*/ 151349 w 151349"/>
                <a:gd name="connsiteY124" fmla="*/ 1571318 h 1605910"/>
                <a:gd name="connsiteX125" fmla="*/ 151349 w 151349"/>
                <a:gd name="connsiteY125" fmla="*/ 1605910 h 1605910"/>
                <a:gd name="connsiteX126" fmla="*/ 4 w 151349"/>
                <a:gd name="connsiteY126" fmla="*/ 1605910 h 1605910"/>
                <a:gd name="connsiteX127" fmla="*/ 4 w 151349"/>
                <a:gd name="connsiteY127" fmla="*/ 1571320 h 160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51349" h="1605910">
                  <a:moveTo>
                    <a:pt x="83085" y="130948"/>
                  </a:moveTo>
                  <a:lnTo>
                    <a:pt x="132624" y="130948"/>
                  </a:lnTo>
                  <a:lnTo>
                    <a:pt x="132624" y="34593"/>
                  </a:lnTo>
                  <a:lnTo>
                    <a:pt x="83085" y="34593"/>
                  </a:lnTo>
                  <a:close/>
                  <a:moveTo>
                    <a:pt x="83085" y="261891"/>
                  </a:moveTo>
                  <a:lnTo>
                    <a:pt x="132624" y="261891"/>
                  </a:lnTo>
                  <a:lnTo>
                    <a:pt x="132624" y="165540"/>
                  </a:lnTo>
                  <a:lnTo>
                    <a:pt x="83085" y="165540"/>
                  </a:lnTo>
                  <a:close/>
                  <a:moveTo>
                    <a:pt x="83085" y="392834"/>
                  </a:moveTo>
                  <a:lnTo>
                    <a:pt x="132624" y="392834"/>
                  </a:lnTo>
                  <a:lnTo>
                    <a:pt x="132624" y="296483"/>
                  </a:lnTo>
                  <a:lnTo>
                    <a:pt x="83085" y="296483"/>
                  </a:lnTo>
                  <a:close/>
                  <a:moveTo>
                    <a:pt x="83085" y="523776"/>
                  </a:moveTo>
                  <a:lnTo>
                    <a:pt x="132624" y="523776"/>
                  </a:lnTo>
                  <a:lnTo>
                    <a:pt x="132624" y="427426"/>
                  </a:lnTo>
                  <a:lnTo>
                    <a:pt x="83085" y="427426"/>
                  </a:lnTo>
                  <a:close/>
                  <a:moveTo>
                    <a:pt x="83085" y="654719"/>
                  </a:moveTo>
                  <a:lnTo>
                    <a:pt x="132624" y="654719"/>
                  </a:lnTo>
                  <a:lnTo>
                    <a:pt x="132624" y="558368"/>
                  </a:lnTo>
                  <a:lnTo>
                    <a:pt x="83085" y="558368"/>
                  </a:lnTo>
                  <a:close/>
                  <a:moveTo>
                    <a:pt x="83085" y="785662"/>
                  </a:moveTo>
                  <a:lnTo>
                    <a:pt x="132624" y="785662"/>
                  </a:lnTo>
                  <a:lnTo>
                    <a:pt x="132624" y="689311"/>
                  </a:lnTo>
                  <a:lnTo>
                    <a:pt x="83085" y="689311"/>
                  </a:lnTo>
                  <a:close/>
                  <a:moveTo>
                    <a:pt x="83085" y="916604"/>
                  </a:moveTo>
                  <a:lnTo>
                    <a:pt x="132624" y="916604"/>
                  </a:lnTo>
                  <a:lnTo>
                    <a:pt x="132624" y="820254"/>
                  </a:lnTo>
                  <a:lnTo>
                    <a:pt x="83085" y="820254"/>
                  </a:lnTo>
                  <a:close/>
                  <a:moveTo>
                    <a:pt x="83085" y="1047547"/>
                  </a:moveTo>
                  <a:lnTo>
                    <a:pt x="132624" y="1047547"/>
                  </a:lnTo>
                  <a:lnTo>
                    <a:pt x="132624" y="951196"/>
                  </a:lnTo>
                  <a:lnTo>
                    <a:pt x="83085" y="951196"/>
                  </a:lnTo>
                  <a:close/>
                  <a:moveTo>
                    <a:pt x="83085" y="1178490"/>
                  </a:moveTo>
                  <a:lnTo>
                    <a:pt x="132624" y="1178490"/>
                  </a:lnTo>
                  <a:lnTo>
                    <a:pt x="132624" y="1082139"/>
                  </a:lnTo>
                  <a:lnTo>
                    <a:pt x="83085" y="1082139"/>
                  </a:lnTo>
                  <a:close/>
                  <a:moveTo>
                    <a:pt x="83085" y="1309433"/>
                  </a:moveTo>
                  <a:lnTo>
                    <a:pt x="132624" y="1309433"/>
                  </a:lnTo>
                  <a:lnTo>
                    <a:pt x="132624" y="1213082"/>
                  </a:lnTo>
                  <a:lnTo>
                    <a:pt x="83085" y="1213082"/>
                  </a:lnTo>
                  <a:close/>
                  <a:moveTo>
                    <a:pt x="83085" y="1440375"/>
                  </a:moveTo>
                  <a:lnTo>
                    <a:pt x="132624" y="1440375"/>
                  </a:lnTo>
                  <a:lnTo>
                    <a:pt x="132624" y="1344025"/>
                  </a:lnTo>
                  <a:lnTo>
                    <a:pt x="83085" y="1344025"/>
                  </a:lnTo>
                  <a:close/>
                  <a:moveTo>
                    <a:pt x="83085" y="1571318"/>
                  </a:moveTo>
                  <a:lnTo>
                    <a:pt x="132624" y="1571318"/>
                  </a:lnTo>
                  <a:lnTo>
                    <a:pt x="132624" y="1474967"/>
                  </a:lnTo>
                  <a:lnTo>
                    <a:pt x="83085" y="1474967"/>
                  </a:lnTo>
                  <a:close/>
                  <a:moveTo>
                    <a:pt x="18724" y="261891"/>
                  </a:moveTo>
                  <a:lnTo>
                    <a:pt x="64362" y="261891"/>
                  </a:lnTo>
                  <a:lnTo>
                    <a:pt x="64362" y="34593"/>
                  </a:lnTo>
                  <a:lnTo>
                    <a:pt x="18724" y="34593"/>
                  </a:lnTo>
                  <a:close/>
                  <a:moveTo>
                    <a:pt x="18724" y="523776"/>
                  </a:moveTo>
                  <a:lnTo>
                    <a:pt x="64362" y="523776"/>
                  </a:lnTo>
                  <a:lnTo>
                    <a:pt x="64362" y="296483"/>
                  </a:lnTo>
                  <a:lnTo>
                    <a:pt x="18724" y="296483"/>
                  </a:lnTo>
                  <a:close/>
                  <a:moveTo>
                    <a:pt x="18724" y="785662"/>
                  </a:moveTo>
                  <a:lnTo>
                    <a:pt x="64362" y="785662"/>
                  </a:lnTo>
                  <a:lnTo>
                    <a:pt x="64362" y="558368"/>
                  </a:lnTo>
                  <a:lnTo>
                    <a:pt x="18724" y="558368"/>
                  </a:lnTo>
                  <a:close/>
                  <a:moveTo>
                    <a:pt x="18724" y="1047547"/>
                  </a:moveTo>
                  <a:lnTo>
                    <a:pt x="64362" y="1047547"/>
                  </a:lnTo>
                  <a:lnTo>
                    <a:pt x="64362" y="820254"/>
                  </a:lnTo>
                  <a:lnTo>
                    <a:pt x="18724" y="820254"/>
                  </a:lnTo>
                  <a:close/>
                  <a:moveTo>
                    <a:pt x="18724" y="1309433"/>
                  </a:moveTo>
                  <a:lnTo>
                    <a:pt x="64362" y="1309433"/>
                  </a:lnTo>
                  <a:lnTo>
                    <a:pt x="64362" y="1082139"/>
                  </a:lnTo>
                  <a:lnTo>
                    <a:pt x="18724" y="1082139"/>
                  </a:lnTo>
                  <a:close/>
                  <a:moveTo>
                    <a:pt x="18724" y="1571318"/>
                  </a:moveTo>
                  <a:lnTo>
                    <a:pt x="64362" y="1571318"/>
                  </a:lnTo>
                  <a:lnTo>
                    <a:pt x="64362" y="1344025"/>
                  </a:lnTo>
                  <a:lnTo>
                    <a:pt x="18724" y="1344025"/>
                  </a:lnTo>
                  <a:close/>
                  <a:moveTo>
                    <a:pt x="0" y="1571320"/>
                  </a:moveTo>
                  <a:lnTo>
                    <a:pt x="1" y="0"/>
                  </a:lnTo>
                  <a:lnTo>
                    <a:pt x="18724" y="0"/>
                  </a:lnTo>
                  <a:lnTo>
                    <a:pt x="18724" y="1"/>
                  </a:lnTo>
                  <a:lnTo>
                    <a:pt x="64362" y="1"/>
                  </a:lnTo>
                  <a:lnTo>
                    <a:pt x="64362" y="0"/>
                  </a:lnTo>
                  <a:lnTo>
                    <a:pt x="83085" y="0"/>
                  </a:lnTo>
                  <a:lnTo>
                    <a:pt x="83085" y="1"/>
                  </a:lnTo>
                  <a:lnTo>
                    <a:pt x="132624" y="1"/>
                  </a:lnTo>
                  <a:lnTo>
                    <a:pt x="132624" y="0"/>
                  </a:lnTo>
                  <a:lnTo>
                    <a:pt x="151347" y="0"/>
                  </a:lnTo>
                  <a:lnTo>
                    <a:pt x="151347" y="130948"/>
                  </a:lnTo>
                  <a:lnTo>
                    <a:pt x="151347" y="130948"/>
                  </a:lnTo>
                  <a:lnTo>
                    <a:pt x="151347" y="165540"/>
                  </a:lnTo>
                  <a:lnTo>
                    <a:pt x="151347" y="165540"/>
                  </a:lnTo>
                  <a:lnTo>
                    <a:pt x="151347" y="392834"/>
                  </a:lnTo>
                  <a:lnTo>
                    <a:pt x="151348" y="392834"/>
                  </a:lnTo>
                  <a:lnTo>
                    <a:pt x="151348" y="427426"/>
                  </a:lnTo>
                  <a:lnTo>
                    <a:pt x="151347" y="427426"/>
                  </a:lnTo>
                  <a:lnTo>
                    <a:pt x="151347" y="523776"/>
                  </a:lnTo>
                  <a:lnTo>
                    <a:pt x="151347" y="523776"/>
                  </a:lnTo>
                  <a:lnTo>
                    <a:pt x="151347" y="558368"/>
                  </a:lnTo>
                  <a:lnTo>
                    <a:pt x="151347" y="558368"/>
                  </a:lnTo>
                  <a:lnTo>
                    <a:pt x="151347" y="654719"/>
                  </a:lnTo>
                  <a:lnTo>
                    <a:pt x="151348" y="654719"/>
                  </a:lnTo>
                  <a:lnTo>
                    <a:pt x="151348" y="689311"/>
                  </a:lnTo>
                  <a:lnTo>
                    <a:pt x="151347" y="689311"/>
                  </a:lnTo>
                  <a:lnTo>
                    <a:pt x="151347" y="785662"/>
                  </a:lnTo>
                  <a:lnTo>
                    <a:pt x="151347" y="785662"/>
                  </a:lnTo>
                  <a:lnTo>
                    <a:pt x="151347" y="820254"/>
                  </a:lnTo>
                  <a:lnTo>
                    <a:pt x="151347" y="820254"/>
                  </a:lnTo>
                  <a:lnTo>
                    <a:pt x="151347" y="916604"/>
                  </a:lnTo>
                  <a:lnTo>
                    <a:pt x="151348" y="916604"/>
                  </a:lnTo>
                  <a:lnTo>
                    <a:pt x="151348" y="951196"/>
                  </a:lnTo>
                  <a:lnTo>
                    <a:pt x="151347" y="951196"/>
                  </a:lnTo>
                  <a:lnTo>
                    <a:pt x="151347" y="1047547"/>
                  </a:lnTo>
                  <a:lnTo>
                    <a:pt x="151347" y="1047547"/>
                  </a:lnTo>
                  <a:lnTo>
                    <a:pt x="151347" y="1082139"/>
                  </a:lnTo>
                  <a:lnTo>
                    <a:pt x="151347" y="1082139"/>
                  </a:lnTo>
                  <a:lnTo>
                    <a:pt x="151347" y="1178490"/>
                  </a:lnTo>
                  <a:lnTo>
                    <a:pt x="151349" y="1178490"/>
                  </a:lnTo>
                  <a:lnTo>
                    <a:pt x="151349" y="1213082"/>
                  </a:lnTo>
                  <a:lnTo>
                    <a:pt x="151347" y="1213082"/>
                  </a:lnTo>
                  <a:lnTo>
                    <a:pt x="151347" y="1309433"/>
                  </a:lnTo>
                  <a:lnTo>
                    <a:pt x="151349" y="1309433"/>
                  </a:lnTo>
                  <a:lnTo>
                    <a:pt x="151349" y="1344025"/>
                  </a:lnTo>
                  <a:lnTo>
                    <a:pt x="151347" y="1344025"/>
                  </a:lnTo>
                  <a:lnTo>
                    <a:pt x="151347" y="1440375"/>
                  </a:lnTo>
                  <a:lnTo>
                    <a:pt x="151349" y="1440375"/>
                  </a:lnTo>
                  <a:lnTo>
                    <a:pt x="151349" y="1474967"/>
                  </a:lnTo>
                  <a:lnTo>
                    <a:pt x="151347" y="1474967"/>
                  </a:lnTo>
                  <a:lnTo>
                    <a:pt x="151347" y="1571318"/>
                  </a:lnTo>
                  <a:lnTo>
                    <a:pt x="151349" y="1571318"/>
                  </a:lnTo>
                  <a:lnTo>
                    <a:pt x="151349" y="1605910"/>
                  </a:lnTo>
                  <a:lnTo>
                    <a:pt x="4" y="1605910"/>
                  </a:lnTo>
                  <a:lnTo>
                    <a:pt x="4" y="1571320"/>
                  </a:lnTo>
                  <a:close/>
                </a:path>
              </a:pathLst>
            </a:cu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0" name="フリーフォーム: 図形 909">
              <a:extLst>
                <a:ext uri="{FF2B5EF4-FFF2-40B4-BE49-F238E27FC236}">
                  <a16:creationId xmlns:a16="http://schemas.microsoft.com/office/drawing/2014/main" id="{13F3576A-6DC9-478E-9C3F-151ADA9F40F0}"/>
                </a:ext>
              </a:extLst>
            </p:cNvPr>
            <p:cNvSpPr/>
            <p:nvPr/>
          </p:nvSpPr>
          <p:spPr>
            <a:xfrm rot="5400000">
              <a:off x="6858524" y="2836989"/>
              <a:ext cx="151350" cy="971553"/>
            </a:xfrm>
            <a:custGeom>
              <a:avLst/>
              <a:gdLst>
                <a:gd name="connsiteX0" fmla="*/ 83085 w 151350"/>
                <a:gd name="connsiteY0" fmla="*/ 130943 h 1344021"/>
                <a:gd name="connsiteX1" fmla="*/ 132624 w 151350"/>
                <a:gd name="connsiteY1" fmla="*/ 130943 h 1344021"/>
                <a:gd name="connsiteX2" fmla="*/ 132624 w 151350"/>
                <a:gd name="connsiteY2" fmla="*/ 34593 h 1344021"/>
                <a:gd name="connsiteX3" fmla="*/ 83085 w 151350"/>
                <a:gd name="connsiteY3" fmla="*/ 34593 h 1344021"/>
                <a:gd name="connsiteX4" fmla="*/ 83085 w 151350"/>
                <a:gd name="connsiteY4" fmla="*/ 261886 h 1344021"/>
                <a:gd name="connsiteX5" fmla="*/ 132624 w 151350"/>
                <a:gd name="connsiteY5" fmla="*/ 261886 h 1344021"/>
                <a:gd name="connsiteX6" fmla="*/ 132624 w 151350"/>
                <a:gd name="connsiteY6" fmla="*/ 165535 h 1344021"/>
                <a:gd name="connsiteX7" fmla="*/ 83085 w 151350"/>
                <a:gd name="connsiteY7" fmla="*/ 165535 h 1344021"/>
                <a:gd name="connsiteX8" fmla="*/ 83085 w 151350"/>
                <a:gd name="connsiteY8" fmla="*/ 392829 h 1344021"/>
                <a:gd name="connsiteX9" fmla="*/ 132624 w 151350"/>
                <a:gd name="connsiteY9" fmla="*/ 392829 h 1344021"/>
                <a:gd name="connsiteX10" fmla="*/ 132624 w 151350"/>
                <a:gd name="connsiteY10" fmla="*/ 296478 h 1344021"/>
                <a:gd name="connsiteX11" fmla="*/ 83085 w 151350"/>
                <a:gd name="connsiteY11" fmla="*/ 296478 h 1344021"/>
                <a:gd name="connsiteX12" fmla="*/ 83085 w 151350"/>
                <a:gd name="connsiteY12" fmla="*/ 523772 h 1344021"/>
                <a:gd name="connsiteX13" fmla="*/ 132624 w 151350"/>
                <a:gd name="connsiteY13" fmla="*/ 523772 h 1344021"/>
                <a:gd name="connsiteX14" fmla="*/ 132624 w 151350"/>
                <a:gd name="connsiteY14" fmla="*/ 427421 h 1344021"/>
                <a:gd name="connsiteX15" fmla="*/ 83085 w 151350"/>
                <a:gd name="connsiteY15" fmla="*/ 427421 h 1344021"/>
                <a:gd name="connsiteX16" fmla="*/ 83085 w 151350"/>
                <a:gd name="connsiteY16" fmla="*/ 654714 h 1344021"/>
                <a:gd name="connsiteX17" fmla="*/ 132624 w 151350"/>
                <a:gd name="connsiteY17" fmla="*/ 654714 h 1344021"/>
                <a:gd name="connsiteX18" fmla="*/ 132624 w 151350"/>
                <a:gd name="connsiteY18" fmla="*/ 558364 h 1344021"/>
                <a:gd name="connsiteX19" fmla="*/ 83085 w 151350"/>
                <a:gd name="connsiteY19" fmla="*/ 558364 h 1344021"/>
                <a:gd name="connsiteX20" fmla="*/ 83085 w 151350"/>
                <a:gd name="connsiteY20" fmla="*/ 785657 h 1344021"/>
                <a:gd name="connsiteX21" fmla="*/ 132624 w 151350"/>
                <a:gd name="connsiteY21" fmla="*/ 785657 h 1344021"/>
                <a:gd name="connsiteX22" fmla="*/ 132624 w 151350"/>
                <a:gd name="connsiteY22" fmla="*/ 689306 h 1344021"/>
                <a:gd name="connsiteX23" fmla="*/ 83085 w 151350"/>
                <a:gd name="connsiteY23" fmla="*/ 689306 h 1344021"/>
                <a:gd name="connsiteX24" fmla="*/ 83085 w 151350"/>
                <a:gd name="connsiteY24" fmla="*/ 916600 h 1344021"/>
                <a:gd name="connsiteX25" fmla="*/ 132624 w 151350"/>
                <a:gd name="connsiteY25" fmla="*/ 916600 h 1344021"/>
                <a:gd name="connsiteX26" fmla="*/ 132624 w 151350"/>
                <a:gd name="connsiteY26" fmla="*/ 820249 h 1344021"/>
                <a:gd name="connsiteX27" fmla="*/ 83085 w 151350"/>
                <a:gd name="connsiteY27" fmla="*/ 820249 h 1344021"/>
                <a:gd name="connsiteX28" fmla="*/ 83085 w 151350"/>
                <a:gd name="connsiteY28" fmla="*/ 1047542 h 1344021"/>
                <a:gd name="connsiteX29" fmla="*/ 132624 w 151350"/>
                <a:gd name="connsiteY29" fmla="*/ 1047542 h 1344021"/>
                <a:gd name="connsiteX30" fmla="*/ 132624 w 151350"/>
                <a:gd name="connsiteY30" fmla="*/ 951192 h 1344021"/>
                <a:gd name="connsiteX31" fmla="*/ 83085 w 151350"/>
                <a:gd name="connsiteY31" fmla="*/ 951192 h 1344021"/>
                <a:gd name="connsiteX32" fmla="*/ 83085 w 151350"/>
                <a:gd name="connsiteY32" fmla="*/ 1178485 h 1344021"/>
                <a:gd name="connsiteX33" fmla="*/ 132624 w 151350"/>
                <a:gd name="connsiteY33" fmla="*/ 1178485 h 1344021"/>
                <a:gd name="connsiteX34" fmla="*/ 132624 w 151350"/>
                <a:gd name="connsiteY34" fmla="*/ 1082134 h 1344021"/>
                <a:gd name="connsiteX35" fmla="*/ 83085 w 151350"/>
                <a:gd name="connsiteY35" fmla="*/ 1082134 h 1344021"/>
                <a:gd name="connsiteX36" fmla="*/ 83085 w 151350"/>
                <a:gd name="connsiteY36" fmla="*/ 1309428 h 1344021"/>
                <a:gd name="connsiteX37" fmla="*/ 132624 w 151350"/>
                <a:gd name="connsiteY37" fmla="*/ 1309428 h 1344021"/>
                <a:gd name="connsiteX38" fmla="*/ 132624 w 151350"/>
                <a:gd name="connsiteY38" fmla="*/ 1213077 h 1344021"/>
                <a:gd name="connsiteX39" fmla="*/ 83085 w 151350"/>
                <a:gd name="connsiteY39" fmla="*/ 1213077 h 1344021"/>
                <a:gd name="connsiteX40" fmla="*/ 18724 w 151350"/>
                <a:gd name="connsiteY40" fmla="*/ 261886 h 1344021"/>
                <a:gd name="connsiteX41" fmla="*/ 64362 w 151350"/>
                <a:gd name="connsiteY41" fmla="*/ 261886 h 1344021"/>
                <a:gd name="connsiteX42" fmla="*/ 64362 w 151350"/>
                <a:gd name="connsiteY42" fmla="*/ 34593 h 1344021"/>
                <a:gd name="connsiteX43" fmla="*/ 18724 w 151350"/>
                <a:gd name="connsiteY43" fmla="*/ 34593 h 1344021"/>
                <a:gd name="connsiteX44" fmla="*/ 18724 w 151350"/>
                <a:gd name="connsiteY44" fmla="*/ 523772 h 1344021"/>
                <a:gd name="connsiteX45" fmla="*/ 64362 w 151350"/>
                <a:gd name="connsiteY45" fmla="*/ 523772 h 1344021"/>
                <a:gd name="connsiteX46" fmla="*/ 64362 w 151350"/>
                <a:gd name="connsiteY46" fmla="*/ 296478 h 1344021"/>
                <a:gd name="connsiteX47" fmla="*/ 18724 w 151350"/>
                <a:gd name="connsiteY47" fmla="*/ 296478 h 1344021"/>
                <a:gd name="connsiteX48" fmla="*/ 18724 w 151350"/>
                <a:gd name="connsiteY48" fmla="*/ 785657 h 1344021"/>
                <a:gd name="connsiteX49" fmla="*/ 64362 w 151350"/>
                <a:gd name="connsiteY49" fmla="*/ 785657 h 1344021"/>
                <a:gd name="connsiteX50" fmla="*/ 64362 w 151350"/>
                <a:gd name="connsiteY50" fmla="*/ 558364 h 1344021"/>
                <a:gd name="connsiteX51" fmla="*/ 18724 w 151350"/>
                <a:gd name="connsiteY51" fmla="*/ 558364 h 1344021"/>
                <a:gd name="connsiteX52" fmla="*/ 18724 w 151350"/>
                <a:gd name="connsiteY52" fmla="*/ 1047542 h 1344021"/>
                <a:gd name="connsiteX53" fmla="*/ 64362 w 151350"/>
                <a:gd name="connsiteY53" fmla="*/ 1047542 h 1344021"/>
                <a:gd name="connsiteX54" fmla="*/ 64362 w 151350"/>
                <a:gd name="connsiteY54" fmla="*/ 820249 h 1344021"/>
                <a:gd name="connsiteX55" fmla="*/ 18724 w 151350"/>
                <a:gd name="connsiteY55" fmla="*/ 820249 h 1344021"/>
                <a:gd name="connsiteX56" fmla="*/ 18724 w 151350"/>
                <a:gd name="connsiteY56" fmla="*/ 1309428 h 1344021"/>
                <a:gd name="connsiteX57" fmla="*/ 64362 w 151350"/>
                <a:gd name="connsiteY57" fmla="*/ 1309428 h 1344021"/>
                <a:gd name="connsiteX58" fmla="*/ 64362 w 151350"/>
                <a:gd name="connsiteY58" fmla="*/ 1082134 h 1344021"/>
                <a:gd name="connsiteX59" fmla="*/ 18724 w 151350"/>
                <a:gd name="connsiteY59" fmla="*/ 1082134 h 1344021"/>
                <a:gd name="connsiteX60" fmla="*/ 0 w 151350"/>
                <a:gd name="connsiteY60" fmla="*/ 1344021 h 1344021"/>
                <a:gd name="connsiteX61" fmla="*/ 0 w 151350"/>
                <a:gd name="connsiteY61" fmla="*/ 0 h 1344021"/>
                <a:gd name="connsiteX62" fmla="*/ 18724 w 151350"/>
                <a:gd name="connsiteY62" fmla="*/ 0 h 1344021"/>
                <a:gd name="connsiteX63" fmla="*/ 18724 w 151350"/>
                <a:gd name="connsiteY63" fmla="*/ 1 h 1344021"/>
                <a:gd name="connsiteX64" fmla="*/ 64362 w 151350"/>
                <a:gd name="connsiteY64" fmla="*/ 1 h 1344021"/>
                <a:gd name="connsiteX65" fmla="*/ 64362 w 151350"/>
                <a:gd name="connsiteY65" fmla="*/ 0 h 1344021"/>
                <a:gd name="connsiteX66" fmla="*/ 83085 w 151350"/>
                <a:gd name="connsiteY66" fmla="*/ 0 h 1344021"/>
                <a:gd name="connsiteX67" fmla="*/ 83085 w 151350"/>
                <a:gd name="connsiteY67" fmla="*/ 1 h 1344021"/>
                <a:gd name="connsiteX68" fmla="*/ 132624 w 151350"/>
                <a:gd name="connsiteY68" fmla="*/ 1 h 1344021"/>
                <a:gd name="connsiteX69" fmla="*/ 132624 w 151350"/>
                <a:gd name="connsiteY69" fmla="*/ 0 h 1344021"/>
                <a:gd name="connsiteX70" fmla="*/ 151347 w 151350"/>
                <a:gd name="connsiteY70" fmla="*/ 0 h 1344021"/>
                <a:gd name="connsiteX71" fmla="*/ 151347 w 151350"/>
                <a:gd name="connsiteY71" fmla="*/ 1 h 1344021"/>
                <a:gd name="connsiteX72" fmla="*/ 151347 w 151350"/>
                <a:gd name="connsiteY72" fmla="*/ 1 h 1344021"/>
                <a:gd name="connsiteX73" fmla="*/ 151347 w 151350"/>
                <a:gd name="connsiteY73" fmla="*/ 34593 h 1344021"/>
                <a:gd name="connsiteX74" fmla="*/ 151347 w 151350"/>
                <a:gd name="connsiteY74" fmla="*/ 34593 h 1344021"/>
                <a:gd name="connsiteX75" fmla="*/ 151347 w 151350"/>
                <a:gd name="connsiteY75" fmla="*/ 130943 h 1344021"/>
                <a:gd name="connsiteX76" fmla="*/ 151348 w 151350"/>
                <a:gd name="connsiteY76" fmla="*/ 130943 h 1344021"/>
                <a:gd name="connsiteX77" fmla="*/ 151348 w 151350"/>
                <a:gd name="connsiteY77" fmla="*/ 165535 h 1344021"/>
                <a:gd name="connsiteX78" fmla="*/ 151347 w 151350"/>
                <a:gd name="connsiteY78" fmla="*/ 165535 h 1344021"/>
                <a:gd name="connsiteX79" fmla="*/ 151347 w 151350"/>
                <a:gd name="connsiteY79" fmla="*/ 261886 h 1344021"/>
                <a:gd name="connsiteX80" fmla="*/ 151347 w 151350"/>
                <a:gd name="connsiteY80" fmla="*/ 261886 h 1344021"/>
                <a:gd name="connsiteX81" fmla="*/ 151347 w 151350"/>
                <a:gd name="connsiteY81" fmla="*/ 296478 h 1344021"/>
                <a:gd name="connsiteX82" fmla="*/ 151347 w 151350"/>
                <a:gd name="connsiteY82" fmla="*/ 296478 h 1344021"/>
                <a:gd name="connsiteX83" fmla="*/ 151347 w 151350"/>
                <a:gd name="connsiteY83" fmla="*/ 392829 h 1344021"/>
                <a:gd name="connsiteX84" fmla="*/ 151349 w 151350"/>
                <a:gd name="connsiteY84" fmla="*/ 392829 h 1344021"/>
                <a:gd name="connsiteX85" fmla="*/ 151349 w 151350"/>
                <a:gd name="connsiteY85" fmla="*/ 427421 h 1344021"/>
                <a:gd name="connsiteX86" fmla="*/ 151347 w 151350"/>
                <a:gd name="connsiteY86" fmla="*/ 427421 h 1344021"/>
                <a:gd name="connsiteX87" fmla="*/ 151347 w 151350"/>
                <a:gd name="connsiteY87" fmla="*/ 523772 h 1344021"/>
                <a:gd name="connsiteX88" fmla="*/ 151349 w 151350"/>
                <a:gd name="connsiteY88" fmla="*/ 523772 h 1344021"/>
                <a:gd name="connsiteX89" fmla="*/ 151349 w 151350"/>
                <a:gd name="connsiteY89" fmla="*/ 558364 h 1344021"/>
                <a:gd name="connsiteX90" fmla="*/ 151347 w 151350"/>
                <a:gd name="connsiteY90" fmla="*/ 558364 h 1344021"/>
                <a:gd name="connsiteX91" fmla="*/ 151347 w 151350"/>
                <a:gd name="connsiteY91" fmla="*/ 654714 h 1344021"/>
                <a:gd name="connsiteX92" fmla="*/ 151349 w 151350"/>
                <a:gd name="connsiteY92" fmla="*/ 654714 h 1344021"/>
                <a:gd name="connsiteX93" fmla="*/ 151349 w 151350"/>
                <a:gd name="connsiteY93" fmla="*/ 689306 h 1344021"/>
                <a:gd name="connsiteX94" fmla="*/ 151347 w 151350"/>
                <a:gd name="connsiteY94" fmla="*/ 689306 h 1344021"/>
                <a:gd name="connsiteX95" fmla="*/ 151347 w 151350"/>
                <a:gd name="connsiteY95" fmla="*/ 785657 h 1344021"/>
                <a:gd name="connsiteX96" fmla="*/ 151349 w 151350"/>
                <a:gd name="connsiteY96" fmla="*/ 785657 h 1344021"/>
                <a:gd name="connsiteX97" fmla="*/ 151349 w 151350"/>
                <a:gd name="connsiteY97" fmla="*/ 820249 h 1344021"/>
                <a:gd name="connsiteX98" fmla="*/ 151347 w 151350"/>
                <a:gd name="connsiteY98" fmla="*/ 820249 h 1344021"/>
                <a:gd name="connsiteX99" fmla="*/ 151347 w 151350"/>
                <a:gd name="connsiteY99" fmla="*/ 916600 h 1344021"/>
                <a:gd name="connsiteX100" fmla="*/ 151349 w 151350"/>
                <a:gd name="connsiteY100" fmla="*/ 916600 h 1344021"/>
                <a:gd name="connsiteX101" fmla="*/ 151349 w 151350"/>
                <a:gd name="connsiteY101" fmla="*/ 951192 h 1344021"/>
                <a:gd name="connsiteX102" fmla="*/ 151347 w 151350"/>
                <a:gd name="connsiteY102" fmla="*/ 951192 h 1344021"/>
                <a:gd name="connsiteX103" fmla="*/ 151347 w 151350"/>
                <a:gd name="connsiteY103" fmla="*/ 1047542 h 1344021"/>
                <a:gd name="connsiteX104" fmla="*/ 151349 w 151350"/>
                <a:gd name="connsiteY104" fmla="*/ 1047542 h 1344021"/>
                <a:gd name="connsiteX105" fmla="*/ 151349 w 151350"/>
                <a:gd name="connsiteY105" fmla="*/ 1082134 h 1344021"/>
                <a:gd name="connsiteX106" fmla="*/ 151347 w 151350"/>
                <a:gd name="connsiteY106" fmla="*/ 1082134 h 1344021"/>
                <a:gd name="connsiteX107" fmla="*/ 151347 w 151350"/>
                <a:gd name="connsiteY107" fmla="*/ 1178485 h 1344021"/>
                <a:gd name="connsiteX108" fmla="*/ 151350 w 151350"/>
                <a:gd name="connsiteY108" fmla="*/ 1178485 h 1344021"/>
                <a:gd name="connsiteX109" fmla="*/ 151350 w 151350"/>
                <a:gd name="connsiteY109" fmla="*/ 1213077 h 1344021"/>
                <a:gd name="connsiteX110" fmla="*/ 151347 w 151350"/>
                <a:gd name="connsiteY110" fmla="*/ 1213077 h 1344021"/>
                <a:gd name="connsiteX111" fmla="*/ 151347 w 151350"/>
                <a:gd name="connsiteY111" fmla="*/ 1309428 h 1344021"/>
                <a:gd name="connsiteX112" fmla="*/ 151350 w 151350"/>
                <a:gd name="connsiteY112" fmla="*/ 1309428 h 1344021"/>
                <a:gd name="connsiteX113" fmla="*/ 151350 w 151350"/>
                <a:gd name="connsiteY113" fmla="*/ 1344020 h 1344021"/>
                <a:gd name="connsiteX114" fmla="*/ 151347 w 151350"/>
                <a:gd name="connsiteY114" fmla="*/ 1344020 h 1344021"/>
                <a:gd name="connsiteX115" fmla="*/ 151347 w 151350"/>
                <a:gd name="connsiteY115" fmla="*/ 1344021 h 1344021"/>
                <a:gd name="connsiteX116" fmla="*/ 132624 w 151350"/>
                <a:gd name="connsiteY116" fmla="*/ 1344021 h 1344021"/>
                <a:gd name="connsiteX117" fmla="*/ 132624 w 151350"/>
                <a:gd name="connsiteY117" fmla="*/ 1344020 h 1344021"/>
                <a:gd name="connsiteX118" fmla="*/ 83085 w 151350"/>
                <a:gd name="connsiteY118" fmla="*/ 1344020 h 1344021"/>
                <a:gd name="connsiteX119" fmla="*/ 83085 w 151350"/>
                <a:gd name="connsiteY119" fmla="*/ 1344021 h 1344021"/>
                <a:gd name="connsiteX120" fmla="*/ 64362 w 151350"/>
                <a:gd name="connsiteY120" fmla="*/ 1344021 h 1344021"/>
                <a:gd name="connsiteX121" fmla="*/ 64362 w 151350"/>
                <a:gd name="connsiteY121" fmla="*/ 1344020 h 1344021"/>
                <a:gd name="connsiteX122" fmla="*/ 18724 w 151350"/>
                <a:gd name="connsiteY122" fmla="*/ 1344020 h 1344021"/>
                <a:gd name="connsiteX123" fmla="*/ 18724 w 151350"/>
                <a:gd name="connsiteY123" fmla="*/ 1344021 h 134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51350" h="1344021">
                  <a:moveTo>
                    <a:pt x="83085" y="130943"/>
                  </a:moveTo>
                  <a:lnTo>
                    <a:pt x="132624" y="130943"/>
                  </a:lnTo>
                  <a:lnTo>
                    <a:pt x="132624" y="34593"/>
                  </a:lnTo>
                  <a:lnTo>
                    <a:pt x="83085" y="34593"/>
                  </a:lnTo>
                  <a:close/>
                  <a:moveTo>
                    <a:pt x="83085" y="261886"/>
                  </a:moveTo>
                  <a:lnTo>
                    <a:pt x="132624" y="261886"/>
                  </a:lnTo>
                  <a:lnTo>
                    <a:pt x="132624" y="165535"/>
                  </a:lnTo>
                  <a:lnTo>
                    <a:pt x="83085" y="165535"/>
                  </a:lnTo>
                  <a:close/>
                  <a:moveTo>
                    <a:pt x="83085" y="392829"/>
                  </a:moveTo>
                  <a:lnTo>
                    <a:pt x="132624" y="392829"/>
                  </a:lnTo>
                  <a:lnTo>
                    <a:pt x="132624" y="296478"/>
                  </a:lnTo>
                  <a:lnTo>
                    <a:pt x="83085" y="296478"/>
                  </a:lnTo>
                  <a:close/>
                  <a:moveTo>
                    <a:pt x="83085" y="523772"/>
                  </a:moveTo>
                  <a:lnTo>
                    <a:pt x="132624" y="523772"/>
                  </a:lnTo>
                  <a:lnTo>
                    <a:pt x="132624" y="427421"/>
                  </a:lnTo>
                  <a:lnTo>
                    <a:pt x="83085" y="427421"/>
                  </a:lnTo>
                  <a:close/>
                  <a:moveTo>
                    <a:pt x="83085" y="654714"/>
                  </a:moveTo>
                  <a:lnTo>
                    <a:pt x="132624" y="654714"/>
                  </a:lnTo>
                  <a:lnTo>
                    <a:pt x="132624" y="558364"/>
                  </a:lnTo>
                  <a:lnTo>
                    <a:pt x="83085" y="558364"/>
                  </a:lnTo>
                  <a:close/>
                  <a:moveTo>
                    <a:pt x="83085" y="785657"/>
                  </a:moveTo>
                  <a:lnTo>
                    <a:pt x="132624" y="785657"/>
                  </a:lnTo>
                  <a:lnTo>
                    <a:pt x="132624" y="689306"/>
                  </a:lnTo>
                  <a:lnTo>
                    <a:pt x="83085" y="689306"/>
                  </a:lnTo>
                  <a:close/>
                  <a:moveTo>
                    <a:pt x="83085" y="916600"/>
                  </a:moveTo>
                  <a:lnTo>
                    <a:pt x="132624" y="916600"/>
                  </a:lnTo>
                  <a:lnTo>
                    <a:pt x="132624" y="820249"/>
                  </a:lnTo>
                  <a:lnTo>
                    <a:pt x="83085" y="820249"/>
                  </a:lnTo>
                  <a:close/>
                  <a:moveTo>
                    <a:pt x="83085" y="1047542"/>
                  </a:moveTo>
                  <a:lnTo>
                    <a:pt x="132624" y="1047542"/>
                  </a:lnTo>
                  <a:lnTo>
                    <a:pt x="132624" y="951192"/>
                  </a:lnTo>
                  <a:lnTo>
                    <a:pt x="83085" y="951192"/>
                  </a:lnTo>
                  <a:close/>
                  <a:moveTo>
                    <a:pt x="83085" y="1178485"/>
                  </a:moveTo>
                  <a:lnTo>
                    <a:pt x="132624" y="1178485"/>
                  </a:lnTo>
                  <a:lnTo>
                    <a:pt x="132624" y="1082134"/>
                  </a:lnTo>
                  <a:lnTo>
                    <a:pt x="83085" y="1082134"/>
                  </a:lnTo>
                  <a:close/>
                  <a:moveTo>
                    <a:pt x="83085" y="1309428"/>
                  </a:moveTo>
                  <a:lnTo>
                    <a:pt x="132624" y="1309428"/>
                  </a:lnTo>
                  <a:lnTo>
                    <a:pt x="132624" y="1213077"/>
                  </a:lnTo>
                  <a:lnTo>
                    <a:pt x="83085" y="1213077"/>
                  </a:lnTo>
                  <a:close/>
                  <a:moveTo>
                    <a:pt x="18724" y="261886"/>
                  </a:moveTo>
                  <a:lnTo>
                    <a:pt x="64362" y="261886"/>
                  </a:lnTo>
                  <a:lnTo>
                    <a:pt x="64362" y="34593"/>
                  </a:lnTo>
                  <a:lnTo>
                    <a:pt x="18724" y="34593"/>
                  </a:lnTo>
                  <a:close/>
                  <a:moveTo>
                    <a:pt x="18724" y="523772"/>
                  </a:moveTo>
                  <a:lnTo>
                    <a:pt x="64362" y="523772"/>
                  </a:lnTo>
                  <a:lnTo>
                    <a:pt x="64362" y="296478"/>
                  </a:lnTo>
                  <a:lnTo>
                    <a:pt x="18724" y="296478"/>
                  </a:lnTo>
                  <a:close/>
                  <a:moveTo>
                    <a:pt x="18724" y="785657"/>
                  </a:moveTo>
                  <a:lnTo>
                    <a:pt x="64362" y="785657"/>
                  </a:lnTo>
                  <a:lnTo>
                    <a:pt x="64362" y="558364"/>
                  </a:lnTo>
                  <a:lnTo>
                    <a:pt x="18724" y="558364"/>
                  </a:lnTo>
                  <a:close/>
                  <a:moveTo>
                    <a:pt x="18724" y="1047542"/>
                  </a:moveTo>
                  <a:lnTo>
                    <a:pt x="64362" y="1047542"/>
                  </a:lnTo>
                  <a:lnTo>
                    <a:pt x="64362" y="820249"/>
                  </a:lnTo>
                  <a:lnTo>
                    <a:pt x="18724" y="820249"/>
                  </a:lnTo>
                  <a:close/>
                  <a:moveTo>
                    <a:pt x="18724" y="1309428"/>
                  </a:moveTo>
                  <a:lnTo>
                    <a:pt x="64362" y="1309428"/>
                  </a:lnTo>
                  <a:lnTo>
                    <a:pt x="64362" y="1082134"/>
                  </a:lnTo>
                  <a:lnTo>
                    <a:pt x="18724" y="1082134"/>
                  </a:lnTo>
                  <a:close/>
                  <a:moveTo>
                    <a:pt x="0" y="1344021"/>
                  </a:moveTo>
                  <a:lnTo>
                    <a:pt x="0" y="0"/>
                  </a:lnTo>
                  <a:lnTo>
                    <a:pt x="18724" y="0"/>
                  </a:lnTo>
                  <a:lnTo>
                    <a:pt x="18724" y="1"/>
                  </a:lnTo>
                  <a:lnTo>
                    <a:pt x="64362" y="1"/>
                  </a:lnTo>
                  <a:lnTo>
                    <a:pt x="64362" y="0"/>
                  </a:lnTo>
                  <a:lnTo>
                    <a:pt x="83085" y="0"/>
                  </a:lnTo>
                  <a:lnTo>
                    <a:pt x="83085" y="1"/>
                  </a:lnTo>
                  <a:lnTo>
                    <a:pt x="132624" y="1"/>
                  </a:lnTo>
                  <a:lnTo>
                    <a:pt x="132624" y="0"/>
                  </a:lnTo>
                  <a:lnTo>
                    <a:pt x="151347" y="0"/>
                  </a:lnTo>
                  <a:lnTo>
                    <a:pt x="151347" y="1"/>
                  </a:lnTo>
                  <a:lnTo>
                    <a:pt x="151347" y="1"/>
                  </a:lnTo>
                  <a:lnTo>
                    <a:pt x="151347" y="34593"/>
                  </a:lnTo>
                  <a:lnTo>
                    <a:pt x="151347" y="34593"/>
                  </a:lnTo>
                  <a:lnTo>
                    <a:pt x="151347" y="130943"/>
                  </a:lnTo>
                  <a:lnTo>
                    <a:pt x="151348" y="130943"/>
                  </a:lnTo>
                  <a:lnTo>
                    <a:pt x="151348" y="165535"/>
                  </a:lnTo>
                  <a:lnTo>
                    <a:pt x="151347" y="165535"/>
                  </a:lnTo>
                  <a:lnTo>
                    <a:pt x="151347" y="261886"/>
                  </a:lnTo>
                  <a:lnTo>
                    <a:pt x="151347" y="261886"/>
                  </a:lnTo>
                  <a:lnTo>
                    <a:pt x="151347" y="296478"/>
                  </a:lnTo>
                  <a:lnTo>
                    <a:pt x="151347" y="296478"/>
                  </a:lnTo>
                  <a:lnTo>
                    <a:pt x="151347" y="392829"/>
                  </a:lnTo>
                  <a:lnTo>
                    <a:pt x="151349" y="392829"/>
                  </a:lnTo>
                  <a:lnTo>
                    <a:pt x="151349" y="427421"/>
                  </a:lnTo>
                  <a:lnTo>
                    <a:pt x="151347" y="427421"/>
                  </a:lnTo>
                  <a:lnTo>
                    <a:pt x="151347" y="523772"/>
                  </a:lnTo>
                  <a:lnTo>
                    <a:pt x="151349" y="523772"/>
                  </a:lnTo>
                  <a:lnTo>
                    <a:pt x="151349" y="558364"/>
                  </a:lnTo>
                  <a:lnTo>
                    <a:pt x="151347" y="558364"/>
                  </a:lnTo>
                  <a:lnTo>
                    <a:pt x="151347" y="654714"/>
                  </a:lnTo>
                  <a:lnTo>
                    <a:pt x="151349" y="654714"/>
                  </a:lnTo>
                  <a:lnTo>
                    <a:pt x="151349" y="689306"/>
                  </a:lnTo>
                  <a:lnTo>
                    <a:pt x="151347" y="689306"/>
                  </a:lnTo>
                  <a:lnTo>
                    <a:pt x="151347" y="785657"/>
                  </a:lnTo>
                  <a:lnTo>
                    <a:pt x="151349" y="785657"/>
                  </a:lnTo>
                  <a:lnTo>
                    <a:pt x="151349" y="820249"/>
                  </a:lnTo>
                  <a:lnTo>
                    <a:pt x="151347" y="820249"/>
                  </a:lnTo>
                  <a:lnTo>
                    <a:pt x="151347" y="916600"/>
                  </a:lnTo>
                  <a:lnTo>
                    <a:pt x="151349" y="916600"/>
                  </a:lnTo>
                  <a:lnTo>
                    <a:pt x="151349" y="951192"/>
                  </a:lnTo>
                  <a:lnTo>
                    <a:pt x="151347" y="951192"/>
                  </a:lnTo>
                  <a:lnTo>
                    <a:pt x="151347" y="1047542"/>
                  </a:lnTo>
                  <a:lnTo>
                    <a:pt x="151349" y="1047542"/>
                  </a:lnTo>
                  <a:lnTo>
                    <a:pt x="151349" y="1082134"/>
                  </a:lnTo>
                  <a:lnTo>
                    <a:pt x="151347" y="1082134"/>
                  </a:lnTo>
                  <a:lnTo>
                    <a:pt x="151347" y="1178485"/>
                  </a:lnTo>
                  <a:lnTo>
                    <a:pt x="151350" y="1178485"/>
                  </a:lnTo>
                  <a:lnTo>
                    <a:pt x="151350" y="1213077"/>
                  </a:lnTo>
                  <a:lnTo>
                    <a:pt x="151347" y="1213077"/>
                  </a:lnTo>
                  <a:lnTo>
                    <a:pt x="151347" y="1309428"/>
                  </a:lnTo>
                  <a:lnTo>
                    <a:pt x="151350" y="1309428"/>
                  </a:lnTo>
                  <a:lnTo>
                    <a:pt x="151350" y="1344020"/>
                  </a:lnTo>
                  <a:lnTo>
                    <a:pt x="151347" y="1344020"/>
                  </a:lnTo>
                  <a:lnTo>
                    <a:pt x="151347" y="1344021"/>
                  </a:lnTo>
                  <a:lnTo>
                    <a:pt x="132624" y="1344021"/>
                  </a:lnTo>
                  <a:lnTo>
                    <a:pt x="132624" y="1344020"/>
                  </a:lnTo>
                  <a:lnTo>
                    <a:pt x="83085" y="1344020"/>
                  </a:lnTo>
                  <a:lnTo>
                    <a:pt x="83085" y="1344021"/>
                  </a:lnTo>
                  <a:lnTo>
                    <a:pt x="64362" y="1344021"/>
                  </a:lnTo>
                  <a:lnTo>
                    <a:pt x="64362" y="1344020"/>
                  </a:lnTo>
                  <a:lnTo>
                    <a:pt x="18724" y="1344020"/>
                  </a:lnTo>
                  <a:lnTo>
                    <a:pt x="18724" y="1344021"/>
                  </a:lnTo>
                  <a:close/>
                </a:path>
              </a:pathLst>
            </a:cu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133AA249-D2F0-4600-ADDC-54507CB67CAD}"/>
                </a:ext>
              </a:extLst>
            </p:cNvPr>
            <p:cNvGrpSpPr/>
            <p:nvPr/>
          </p:nvGrpSpPr>
          <p:grpSpPr>
            <a:xfrm>
              <a:off x="4929074" y="4305299"/>
              <a:ext cx="2974135" cy="597119"/>
              <a:chOff x="4929074" y="4305299"/>
              <a:chExt cx="2974135" cy="771525"/>
            </a:xfrm>
            <a:solidFill>
              <a:srgbClr val="ED7D31">
                <a:lumMod val="50000"/>
              </a:srgbClr>
            </a:solidFill>
          </p:grpSpPr>
          <p:sp>
            <p:nvSpPr>
              <p:cNvPr id="918" name="正方形/長方形 917">
                <a:extLst>
                  <a:ext uri="{FF2B5EF4-FFF2-40B4-BE49-F238E27FC236}">
                    <a16:creationId xmlns:a16="http://schemas.microsoft.com/office/drawing/2014/main" id="{AE658C86-A2B0-4363-8893-61F778F8799A}"/>
                  </a:ext>
                </a:extLst>
              </p:cNvPr>
              <p:cNvSpPr/>
              <p:nvPr/>
            </p:nvSpPr>
            <p:spPr>
              <a:xfrm flipH="1">
                <a:off x="7599249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9" name="正方形/長方形 918">
                <a:extLst>
                  <a:ext uri="{FF2B5EF4-FFF2-40B4-BE49-F238E27FC236}">
                    <a16:creationId xmlns:a16="http://schemas.microsoft.com/office/drawing/2014/main" id="{C1044579-C0CA-45F0-B06D-C5D5B9EEA72A}"/>
                  </a:ext>
                </a:extLst>
              </p:cNvPr>
              <p:cNvSpPr/>
              <p:nvPr/>
            </p:nvSpPr>
            <p:spPr>
              <a:xfrm flipH="1">
                <a:off x="7875571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0" name="正方形/長方形 919">
                <a:extLst>
                  <a:ext uri="{FF2B5EF4-FFF2-40B4-BE49-F238E27FC236}">
                    <a16:creationId xmlns:a16="http://schemas.microsoft.com/office/drawing/2014/main" id="{1D0A0979-0D65-4332-B453-B289AE2B033B}"/>
                  </a:ext>
                </a:extLst>
              </p:cNvPr>
              <p:cNvSpPr/>
              <p:nvPr/>
            </p:nvSpPr>
            <p:spPr>
              <a:xfrm flipH="1">
                <a:off x="7342074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1" name="正方形/長方形 920">
                <a:extLst>
                  <a:ext uri="{FF2B5EF4-FFF2-40B4-BE49-F238E27FC236}">
                    <a16:creationId xmlns:a16="http://schemas.microsoft.com/office/drawing/2014/main" id="{7C09E37A-A0FE-4917-BAE5-6998FB027C32}"/>
                  </a:ext>
                </a:extLst>
              </p:cNvPr>
              <p:cNvSpPr/>
              <p:nvPr/>
            </p:nvSpPr>
            <p:spPr>
              <a:xfrm flipH="1">
                <a:off x="7059499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2" name="正方形/長方形 921">
                <a:extLst>
                  <a:ext uri="{FF2B5EF4-FFF2-40B4-BE49-F238E27FC236}">
                    <a16:creationId xmlns:a16="http://schemas.microsoft.com/office/drawing/2014/main" id="{118675D4-926C-476E-8DDF-3ED03D556550}"/>
                  </a:ext>
                </a:extLst>
              </p:cNvPr>
              <p:cNvSpPr/>
              <p:nvPr/>
            </p:nvSpPr>
            <p:spPr>
              <a:xfrm flipH="1">
                <a:off x="4929074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3" name="正方形/長方形 922">
                <a:extLst>
                  <a:ext uri="{FF2B5EF4-FFF2-40B4-BE49-F238E27FC236}">
                    <a16:creationId xmlns:a16="http://schemas.microsoft.com/office/drawing/2014/main" id="{5FCE0A96-BF14-4A4D-90D1-28A24B3DF26B}"/>
                  </a:ext>
                </a:extLst>
              </p:cNvPr>
              <p:cNvSpPr/>
              <p:nvPr/>
            </p:nvSpPr>
            <p:spPr>
              <a:xfrm flipH="1">
                <a:off x="6021274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4" name="正方形/長方形 923">
                <a:extLst>
                  <a:ext uri="{FF2B5EF4-FFF2-40B4-BE49-F238E27FC236}">
                    <a16:creationId xmlns:a16="http://schemas.microsoft.com/office/drawing/2014/main" id="{BF9963BE-A444-4109-848A-F6B2B9BBF4E2}"/>
                  </a:ext>
                </a:extLst>
              </p:cNvPr>
              <p:cNvSpPr/>
              <p:nvPr/>
            </p:nvSpPr>
            <p:spPr>
              <a:xfrm flipH="1">
                <a:off x="6754699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5" name="正方形/長方形 924">
                <a:extLst>
                  <a:ext uri="{FF2B5EF4-FFF2-40B4-BE49-F238E27FC236}">
                    <a16:creationId xmlns:a16="http://schemas.microsoft.com/office/drawing/2014/main" id="{C7FE3C39-0315-404F-8DE7-ABDFF7B79695}"/>
                  </a:ext>
                </a:extLst>
              </p:cNvPr>
              <p:cNvSpPr/>
              <p:nvPr/>
            </p:nvSpPr>
            <p:spPr>
              <a:xfrm flipH="1">
                <a:off x="5230699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12" name="正方形/長方形 911">
              <a:extLst>
                <a:ext uri="{FF2B5EF4-FFF2-40B4-BE49-F238E27FC236}">
                  <a16:creationId xmlns:a16="http://schemas.microsoft.com/office/drawing/2014/main" id="{3755B74C-E111-4E90-9EF0-880E1D0D0813}"/>
                </a:ext>
              </a:extLst>
            </p:cNvPr>
            <p:cNvSpPr/>
            <p:nvPr/>
          </p:nvSpPr>
          <p:spPr>
            <a:xfrm>
              <a:off x="4610100" y="4872246"/>
              <a:ext cx="2166026" cy="46039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3" name="正方形/長方形 912">
              <a:extLst>
                <a:ext uri="{FF2B5EF4-FFF2-40B4-BE49-F238E27FC236}">
                  <a16:creationId xmlns:a16="http://schemas.microsoft.com/office/drawing/2014/main" id="{5E78F595-D1D2-425F-BE47-0BFCF528B18D}"/>
                </a:ext>
              </a:extLst>
            </p:cNvPr>
            <p:cNvSpPr/>
            <p:nvPr/>
          </p:nvSpPr>
          <p:spPr>
            <a:xfrm>
              <a:off x="6776126" y="4872246"/>
              <a:ext cx="1380677" cy="46039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4" name="正方形/長方形 913">
              <a:extLst>
                <a:ext uri="{FF2B5EF4-FFF2-40B4-BE49-F238E27FC236}">
                  <a16:creationId xmlns:a16="http://schemas.microsoft.com/office/drawing/2014/main" id="{B2301F76-F5F5-4314-8F1D-6FB16D9B60EE}"/>
                </a:ext>
              </a:extLst>
            </p:cNvPr>
            <p:cNvSpPr/>
            <p:nvPr/>
          </p:nvSpPr>
          <p:spPr>
            <a:xfrm>
              <a:off x="4925629" y="4305299"/>
              <a:ext cx="2977580" cy="45719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5" name="台形 914">
              <a:extLst>
                <a:ext uri="{FF2B5EF4-FFF2-40B4-BE49-F238E27FC236}">
                  <a16:creationId xmlns:a16="http://schemas.microsoft.com/office/drawing/2014/main" id="{D6A9AEB3-9679-403F-9568-D74F8835BC22}"/>
                </a:ext>
              </a:extLst>
            </p:cNvPr>
            <p:cNvSpPr/>
            <p:nvPr/>
          </p:nvSpPr>
          <p:spPr>
            <a:xfrm>
              <a:off x="4222750" y="3489325"/>
              <a:ext cx="4340226" cy="309245"/>
            </a:xfrm>
            <a:prstGeom prst="trapezoid">
              <a:avLst>
                <a:gd name="adj" fmla="val 279676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6" name="フリーフォーム: 図形 915">
              <a:extLst>
                <a:ext uri="{FF2B5EF4-FFF2-40B4-BE49-F238E27FC236}">
                  <a16:creationId xmlns:a16="http://schemas.microsoft.com/office/drawing/2014/main" id="{75DB0C5B-FE02-4011-8D50-9FE4FC17EA74}"/>
                </a:ext>
              </a:extLst>
            </p:cNvPr>
            <p:cNvSpPr/>
            <p:nvPr/>
          </p:nvSpPr>
          <p:spPr>
            <a:xfrm rot="5400000">
              <a:off x="5635610" y="3748083"/>
              <a:ext cx="151350" cy="2129682"/>
            </a:xfrm>
            <a:custGeom>
              <a:avLst/>
              <a:gdLst>
                <a:gd name="connsiteX0" fmla="*/ 0 w 151350"/>
                <a:gd name="connsiteY0" fmla="*/ 2129682 h 2129682"/>
                <a:gd name="connsiteX1" fmla="*/ 0 w 151350"/>
                <a:gd name="connsiteY1" fmla="*/ 0 h 2129682"/>
                <a:gd name="connsiteX2" fmla="*/ 18724 w 151350"/>
                <a:gd name="connsiteY2" fmla="*/ 0 h 2129682"/>
                <a:gd name="connsiteX3" fmla="*/ 18724 w 151350"/>
                <a:gd name="connsiteY3" fmla="*/ 1 h 2129682"/>
                <a:gd name="connsiteX4" fmla="*/ 151346 w 151350"/>
                <a:gd name="connsiteY4" fmla="*/ 1 h 2129682"/>
                <a:gd name="connsiteX5" fmla="*/ 151346 w 151350"/>
                <a:gd name="connsiteY5" fmla="*/ 34593 h 2129682"/>
                <a:gd name="connsiteX6" fmla="*/ 18724 w 151350"/>
                <a:gd name="connsiteY6" fmla="*/ 34593 h 2129682"/>
                <a:gd name="connsiteX7" fmla="*/ 18724 w 151350"/>
                <a:gd name="connsiteY7" fmla="*/ 261891 h 2129682"/>
                <a:gd name="connsiteX8" fmla="*/ 151346 w 151350"/>
                <a:gd name="connsiteY8" fmla="*/ 261891 h 2129682"/>
                <a:gd name="connsiteX9" fmla="*/ 151346 w 151350"/>
                <a:gd name="connsiteY9" fmla="*/ 296483 h 2129682"/>
                <a:gd name="connsiteX10" fmla="*/ 18724 w 151350"/>
                <a:gd name="connsiteY10" fmla="*/ 296483 h 2129682"/>
                <a:gd name="connsiteX11" fmla="*/ 18724 w 151350"/>
                <a:gd name="connsiteY11" fmla="*/ 523776 h 2129682"/>
                <a:gd name="connsiteX12" fmla="*/ 151347 w 151350"/>
                <a:gd name="connsiteY12" fmla="*/ 523776 h 2129682"/>
                <a:gd name="connsiteX13" fmla="*/ 151347 w 151350"/>
                <a:gd name="connsiteY13" fmla="*/ 558368 h 2129682"/>
                <a:gd name="connsiteX14" fmla="*/ 18724 w 151350"/>
                <a:gd name="connsiteY14" fmla="*/ 558368 h 2129682"/>
                <a:gd name="connsiteX15" fmla="*/ 18724 w 151350"/>
                <a:gd name="connsiteY15" fmla="*/ 785662 h 2129682"/>
                <a:gd name="connsiteX16" fmla="*/ 151347 w 151350"/>
                <a:gd name="connsiteY16" fmla="*/ 785662 h 2129682"/>
                <a:gd name="connsiteX17" fmla="*/ 151347 w 151350"/>
                <a:gd name="connsiteY17" fmla="*/ 820254 h 2129682"/>
                <a:gd name="connsiteX18" fmla="*/ 18724 w 151350"/>
                <a:gd name="connsiteY18" fmla="*/ 820254 h 2129682"/>
                <a:gd name="connsiteX19" fmla="*/ 18724 w 151350"/>
                <a:gd name="connsiteY19" fmla="*/ 1047547 h 2129682"/>
                <a:gd name="connsiteX20" fmla="*/ 151347 w 151350"/>
                <a:gd name="connsiteY20" fmla="*/ 1047547 h 2129682"/>
                <a:gd name="connsiteX21" fmla="*/ 151347 w 151350"/>
                <a:gd name="connsiteY21" fmla="*/ 1082139 h 2129682"/>
                <a:gd name="connsiteX22" fmla="*/ 18724 w 151350"/>
                <a:gd name="connsiteY22" fmla="*/ 1082139 h 2129682"/>
                <a:gd name="connsiteX23" fmla="*/ 18724 w 151350"/>
                <a:gd name="connsiteY23" fmla="*/ 1309433 h 2129682"/>
                <a:gd name="connsiteX24" fmla="*/ 151349 w 151350"/>
                <a:gd name="connsiteY24" fmla="*/ 1309433 h 2129682"/>
                <a:gd name="connsiteX25" fmla="*/ 151349 w 151350"/>
                <a:gd name="connsiteY25" fmla="*/ 1344025 h 2129682"/>
                <a:gd name="connsiteX26" fmla="*/ 18724 w 151350"/>
                <a:gd name="connsiteY26" fmla="*/ 1344025 h 2129682"/>
                <a:gd name="connsiteX27" fmla="*/ 18724 w 151350"/>
                <a:gd name="connsiteY27" fmla="*/ 1571318 h 2129682"/>
                <a:gd name="connsiteX28" fmla="*/ 151349 w 151350"/>
                <a:gd name="connsiteY28" fmla="*/ 1571318 h 2129682"/>
                <a:gd name="connsiteX29" fmla="*/ 151349 w 151350"/>
                <a:gd name="connsiteY29" fmla="*/ 1605910 h 2129682"/>
                <a:gd name="connsiteX30" fmla="*/ 18724 w 151350"/>
                <a:gd name="connsiteY30" fmla="*/ 1605910 h 2129682"/>
                <a:gd name="connsiteX31" fmla="*/ 18724 w 151350"/>
                <a:gd name="connsiteY31" fmla="*/ 1833203 h 2129682"/>
                <a:gd name="connsiteX32" fmla="*/ 151349 w 151350"/>
                <a:gd name="connsiteY32" fmla="*/ 1833203 h 2129682"/>
                <a:gd name="connsiteX33" fmla="*/ 151349 w 151350"/>
                <a:gd name="connsiteY33" fmla="*/ 1867795 h 2129682"/>
                <a:gd name="connsiteX34" fmla="*/ 18724 w 151350"/>
                <a:gd name="connsiteY34" fmla="*/ 1867795 h 2129682"/>
                <a:gd name="connsiteX35" fmla="*/ 18724 w 151350"/>
                <a:gd name="connsiteY35" fmla="*/ 2095089 h 2129682"/>
                <a:gd name="connsiteX36" fmla="*/ 151350 w 151350"/>
                <a:gd name="connsiteY36" fmla="*/ 2095089 h 2129682"/>
                <a:gd name="connsiteX37" fmla="*/ 151350 w 151350"/>
                <a:gd name="connsiteY37" fmla="*/ 2129681 h 2129682"/>
                <a:gd name="connsiteX38" fmla="*/ 18724 w 151350"/>
                <a:gd name="connsiteY38" fmla="*/ 2129681 h 2129682"/>
                <a:gd name="connsiteX39" fmla="*/ 18724 w 151350"/>
                <a:gd name="connsiteY39" fmla="*/ 2129682 h 2129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1350" h="2129682">
                  <a:moveTo>
                    <a:pt x="0" y="2129682"/>
                  </a:moveTo>
                  <a:lnTo>
                    <a:pt x="0" y="0"/>
                  </a:lnTo>
                  <a:lnTo>
                    <a:pt x="18724" y="0"/>
                  </a:lnTo>
                  <a:lnTo>
                    <a:pt x="18724" y="1"/>
                  </a:lnTo>
                  <a:lnTo>
                    <a:pt x="151346" y="1"/>
                  </a:lnTo>
                  <a:lnTo>
                    <a:pt x="151346" y="34593"/>
                  </a:lnTo>
                  <a:lnTo>
                    <a:pt x="18724" y="34593"/>
                  </a:lnTo>
                  <a:lnTo>
                    <a:pt x="18724" y="261891"/>
                  </a:lnTo>
                  <a:lnTo>
                    <a:pt x="151346" y="261891"/>
                  </a:lnTo>
                  <a:lnTo>
                    <a:pt x="151346" y="296483"/>
                  </a:lnTo>
                  <a:lnTo>
                    <a:pt x="18724" y="296483"/>
                  </a:lnTo>
                  <a:lnTo>
                    <a:pt x="18724" y="523776"/>
                  </a:lnTo>
                  <a:lnTo>
                    <a:pt x="151347" y="523776"/>
                  </a:lnTo>
                  <a:lnTo>
                    <a:pt x="151347" y="558368"/>
                  </a:lnTo>
                  <a:lnTo>
                    <a:pt x="18724" y="558368"/>
                  </a:lnTo>
                  <a:lnTo>
                    <a:pt x="18724" y="785662"/>
                  </a:lnTo>
                  <a:lnTo>
                    <a:pt x="151347" y="785662"/>
                  </a:lnTo>
                  <a:lnTo>
                    <a:pt x="151347" y="820254"/>
                  </a:lnTo>
                  <a:lnTo>
                    <a:pt x="18724" y="820254"/>
                  </a:lnTo>
                  <a:lnTo>
                    <a:pt x="18724" y="1047547"/>
                  </a:lnTo>
                  <a:lnTo>
                    <a:pt x="151347" y="1047547"/>
                  </a:lnTo>
                  <a:lnTo>
                    <a:pt x="151347" y="1082139"/>
                  </a:lnTo>
                  <a:lnTo>
                    <a:pt x="18724" y="1082139"/>
                  </a:lnTo>
                  <a:lnTo>
                    <a:pt x="18724" y="1309433"/>
                  </a:lnTo>
                  <a:lnTo>
                    <a:pt x="151349" y="1309433"/>
                  </a:lnTo>
                  <a:lnTo>
                    <a:pt x="151349" y="1344025"/>
                  </a:lnTo>
                  <a:lnTo>
                    <a:pt x="18724" y="1344025"/>
                  </a:lnTo>
                  <a:lnTo>
                    <a:pt x="18724" y="1571318"/>
                  </a:lnTo>
                  <a:lnTo>
                    <a:pt x="151349" y="1571318"/>
                  </a:lnTo>
                  <a:lnTo>
                    <a:pt x="151349" y="1605910"/>
                  </a:lnTo>
                  <a:lnTo>
                    <a:pt x="18724" y="1605910"/>
                  </a:lnTo>
                  <a:lnTo>
                    <a:pt x="18724" y="1833203"/>
                  </a:lnTo>
                  <a:lnTo>
                    <a:pt x="151349" y="1833203"/>
                  </a:lnTo>
                  <a:lnTo>
                    <a:pt x="151349" y="1867795"/>
                  </a:lnTo>
                  <a:lnTo>
                    <a:pt x="18724" y="1867795"/>
                  </a:lnTo>
                  <a:lnTo>
                    <a:pt x="18724" y="2095089"/>
                  </a:lnTo>
                  <a:lnTo>
                    <a:pt x="151350" y="2095089"/>
                  </a:lnTo>
                  <a:lnTo>
                    <a:pt x="151350" y="2129681"/>
                  </a:lnTo>
                  <a:lnTo>
                    <a:pt x="18724" y="2129681"/>
                  </a:lnTo>
                  <a:lnTo>
                    <a:pt x="18724" y="2129682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7" name="正方形/長方形 916">
              <a:extLst>
                <a:ext uri="{FF2B5EF4-FFF2-40B4-BE49-F238E27FC236}">
                  <a16:creationId xmlns:a16="http://schemas.microsoft.com/office/drawing/2014/main" id="{A478980C-CE3F-4FD7-BAEA-A165EC67CEDE}"/>
                </a:ext>
              </a:extLst>
            </p:cNvPr>
            <p:cNvSpPr/>
            <p:nvPr/>
          </p:nvSpPr>
          <p:spPr>
            <a:xfrm>
              <a:off x="7356159" y="4395787"/>
              <a:ext cx="547049" cy="45719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950" name="グループ化 949">
            <a:extLst>
              <a:ext uri="{FF2B5EF4-FFF2-40B4-BE49-F238E27FC236}">
                <a16:creationId xmlns:a16="http://schemas.microsoft.com/office/drawing/2014/main" id="{B7B9A084-8CB0-42AF-BB9D-07DCC12D545D}"/>
              </a:ext>
            </a:extLst>
          </p:cNvPr>
          <p:cNvGrpSpPr/>
          <p:nvPr/>
        </p:nvGrpSpPr>
        <p:grpSpPr>
          <a:xfrm>
            <a:off x="1255389" y="2675182"/>
            <a:ext cx="1391168" cy="1294334"/>
            <a:chOff x="1781960" y="712559"/>
            <a:chExt cx="5253840" cy="4888141"/>
          </a:xfrm>
        </p:grpSpPr>
        <p:grpSp>
          <p:nvGrpSpPr>
            <p:cNvPr id="951" name="グループ化 950">
              <a:extLst>
                <a:ext uri="{FF2B5EF4-FFF2-40B4-BE49-F238E27FC236}">
                  <a16:creationId xmlns:a16="http://schemas.microsoft.com/office/drawing/2014/main" id="{63451301-3E38-4A28-B503-30A9803EF3B8}"/>
                </a:ext>
              </a:extLst>
            </p:cNvPr>
            <p:cNvGrpSpPr/>
            <p:nvPr/>
          </p:nvGrpSpPr>
          <p:grpSpPr>
            <a:xfrm>
              <a:off x="1781960" y="712559"/>
              <a:ext cx="5253840" cy="4888141"/>
              <a:chOff x="1781960" y="712559"/>
              <a:chExt cx="5253840" cy="4888141"/>
            </a:xfrm>
          </p:grpSpPr>
          <p:grpSp>
            <p:nvGrpSpPr>
              <p:cNvPr id="953" name="グループ化 952">
                <a:extLst>
                  <a:ext uri="{FF2B5EF4-FFF2-40B4-BE49-F238E27FC236}">
                    <a16:creationId xmlns:a16="http://schemas.microsoft.com/office/drawing/2014/main" id="{8C6964B0-2E7A-4497-99F2-6699A9794C62}"/>
                  </a:ext>
                </a:extLst>
              </p:cNvPr>
              <p:cNvGrpSpPr/>
              <p:nvPr/>
            </p:nvGrpSpPr>
            <p:grpSpPr>
              <a:xfrm>
                <a:off x="4336363" y="712559"/>
                <a:ext cx="345175" cy="637453"/>
                <a:chOff x="8338450" y="3128811"/>
                <a:chExt cx="345175" cy="637453"/>
              </a:xfrm>
            </p:grpSpPr>
            <p:grpSp>
              <p:nvGrpSpPr>
                <p:cNvPr id="1008" name="グループ化 1007">
                  <a:extLst>
                    <a:ext uri="{FF2B5EF4-FFF2-40B4-BE49-F238E27FC236}">
                      <a16:creationId xmlns:a16="http://schemas.microsoft.com/office/drawing/2014/main" id="{753B421F-9314-44CA-A3F9-8391676C5FB1}"/>
                    </a:ext>
                  </a:extLst>
                </p:cNvPr>
                <p:cNvGrpSpPr/>
                <p:nvPr/>
              </p:nvGrpSpPr>
              <p:grpSpPr>
                <a:xfrm>
                  <a:off x="8439600" y="3529013"/>
                  <a:ext cx="91625" cy="237251"/>
                  <a:chOff x="8439600" y="3553699"/>
                  <a:chExt cx="337819" cy="237251"/>
                </a:xfrm>
              </p:grpSpPr>
              <p:sp>
                <p:nvSpPr>
                  <p:cNvPr id="1014" name="正方形/長方形 1013">
                    <a:extLst>
                      <a:ext uri="{FF2B5EF4-FFF2-40B4-BE49-F238E27FC236}">
                        <a16:creationId xmlns:a16="http://schemas.microsoft.com/office/drawing/2014/main" id="{2E3181AD-E492-4539-B355-E892B9B40514}"/>
                      </a:ext>
                    </a:extLst>
                  </p:cNvPr>
                  <p:cNvSpPr/>
                  <p:nvPr/>
                </p:nvSpPr>
                <p:spPr>
                  <a:xfrm>
                    <a:off x="8439600" y="3553699"/>
                    <a:ext cx="45719" cy="237251"/>
                  </a:xfrm>
                  <a:prstGeom prst="rect">
                    <a:avLst/>
                  </a:prstGeom>
                  <a:solidFill>
                    <a:srgbClr val="70AD47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5" name="正方形/長方形 1014">
                    <a:extLst>
                      <a:ext uri="{FF2B5EF4-FFF2-40B4-BE49-F238E27FC236}">
                        <a16:creationId xmlns:a16="http://schemas.microsoft.com/office/drawing/2014/main" id="{DAB6617D-3338-4118-B7EB-7B754A3893DD}"/>
                      </a:ext>
                    </a:extLst>
                  </p:cNvPr>
                  <p:cNvSpPr/>
                  <p:nvPr/>
                </p:nvSpPr>
                <p:spPr>
                  <a:xfrm>
                    <a:off x="8731700" y="3553699"/>
                    <a:ext cx="45719" cy="237251"/>
                  </a:xfrm>
                  <a:prstGeom prst="rect">
                    <a:avLst/>
                  </a:prstGeom>
                  <a:solidFill>
                    <a:srgbClr val="70AD47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09" name="楕円 5138">
                  <a:extLst>
                    <a:ext uri="{FF2B5EF4-FFF2-40B4-BE49-F238E27FC236}">
                      <a16:creationId xmlns:a16="http://schemas.microsoft.com/office/drawing/2014/main" id="{447263F3-E847-424D-B158-C203C64DEA74}"/>
                    </a:ext>
                  </a:extLst>
                </p:cNvPr>
                <p:cNvSpPr/>
                <p:nvPr/>
              </p:nvSpPr>
              <p:spPr>
                <a:xfrm>
                  <a:off x="8338450" y="3187701"/>
                  <a:ext cx="202300" cy="371638"/>
                </a:xfrm>
                <a:custGeom>
                  <a:avLst/>
                  <a:gdLst>
                    <a:gd name="connsiteX0" fmla="*/ 0 w 127000"/>
                    <a:gd name="connsiteY0" fmla="*/ 125491 h 250981"/>
                    <a:gd name="connsiteX1" fmla="*/ 63500 w 127000"/>
                    <a:gd name="connsiteY1" fmla="*/ 0 h 250981"/>
                    <a:gd name="connsiteX2" fmla="*/ 127000 w 127000"/>
                    <a:gd name="connsiteY2" fmla="*/ 125491 h 250981"/>
                    <a:gd name="connsiteX3" fmla="*/ 63500 w 127000"/>
                    <a:gd name="connsiteY3" fmla="*/ 250982 h 250981"/>
                    <a:gd name="connsiteX4" fmla="*/ 0 w 127000"/>
                    <a:gd name="connsiteY4" fmla="*/ 125491 h 250981"/>
                    <a:gd name="connsiteX0" fmla="*/ 60 w 127060"/>
                    <a:gd name="connsiteY0" fmla="*/ 246141 h 371632"/>
                    <a:gd name="connsiteX1" fmla="*/ 73085 w 127060"/>
                    <a:gd name="connsiteY1" fmla="*/ 0 h 371632"/>
                    <a:gd name="connsiteX2" fmla="*/ 127060 w 127060"/>
                    <a:gd name="connsiteY2" fmla="*/ 246141 h 371632"/>
                    <a:gd name="connsiteX3" fmla="*/ 63560 w 127060"/>
                    <a:gd name="connsiteY3" fmla="*/ 371632 h 371632"/>
                    <a:gd name="connsiteX4" fmla="*/ 60 w 127060"/>
                    <a:gd name="connsiteY4" fmla="*/ 246141 h 371632"/>
                    <a:gd name="connsiteX0" fmla="*/ 4358 w 190574"/>
                    <a:gd name="connsiteY0" fmla="*/ 246141 h 371632"/>
                    <a:gd name="connsiteX1" fmla="*/ 182158 w 190574"/>
                    <a:gd name="connsiteY1" fmla="*/ 0 h 371632"/>
                    <a:gd name="connsiteX2" fmla="*/ 131358 w 190574"/>
                    <a:gd name="connsiteY2" fmla="*/ 246141 h 371632"/>
                    <a:gd name="connsiteX3" fmla="*/ 67858 w 190574"/>
                    <a:gd name="connsiteY3" fmla="*/ 371632 h 371632"/>
                    <a:gd name="connsiteX4" fmla="*/ 4358 w 190574"/>
                    <a:gd name="connsiteY4" fmla="*/ 246141 h 371632"/>
                    <a:gd name="connsiteX0" fmla="*/ 5450 w 191666"/>
                    <a:gd name="connsiteY0" fmla="*/ 246141 h 371638"/>
                    <a:gd name="connsiteX1" fmla="*/ 183250 w 191666"/>
                    <a:gd name="connsiteY1" fmla="*/ 0 h 371638"/>
                    <a:gd name="connsiteX2" fmla="*/ 132450 w 191666"/>
                    <a:gd name="connsiteY2" fmla="*/ 246141 h 371638"/>
                    <a:gd name="connsiteX3" fmla="*/ 68950 w 191666"/>
                    <a:gd name="connsiteY3" fmla="*/ 371632 h 371638"/>
                    <a:gd name="connsiteX4" fmla="*/ 5450 w 191666"/>
                    <a:gd name="connsiteY4" fmla="*/ 246141 h 371638"/>
                    <a:gd name="connsiteX0" fmla="*/ 5450 w 183250"/>
                    <a:gd name="connsiteY0" fmla="*/ 246141 h 371638"/>
                    <a:gd name="connsiteX1" fmla="*/ 183250 w 183250"/>
                    <a:gd name="connsiteY1" fmla="*/ 0 h 371638"/>
                    <a:gd name="connsiteX2" fmla="*/ 132450 w 183250"/>
                    <a:gd name="connsiteY2" fmla="*/ 246141 h 371638"/>
                    <a:gd name="connsiteX3" fmla="*/ 68950 w 183250"/>
                    <a:gd name="connsiteY3" fmla="*/ 371632 h 371638"/>
                    <a:gd name="connsiteX4" fmla="*/ 5450 w 183250"/>
                    <a:gd name="connsiteY4" fmla="*/ 246141 h 37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250" h="371638">
                      <a:moveTo>
                        <a:pt x="5450" y="246141"/>
                      </a:moveTo>
                      <a:cubicBezTo>
                        <a:pt x="27675" y="117528"/>
                        <a:pt x="148180" y="0"/>
                        <a:pt x="183250" y="0"/>
                      </a:cubicBezTo>
                      <a:cubicBezTo>
                        <a:pt x="164345" y="88900"/>
                        <a:pt x="132450" y="176834"/>
                        <a:pt x="132450" y="246141"/>
                      </a:cubicBezTo>
                      <a:cubicBezTo>
                        <a:pt x="132450" y="315448"/>
                        <a:pt x="104020" y="371632"/>
                        <a:pt x="68950" y="371632"/>
                      </a:cubicBezTo>
                      <a:cubicBezTo>
                        <a:pt x="33880" y="371632"/>
                        <a:pt x="-16775" y="374754"/>
                        <a:pt x="5450" y="246141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0" name="楕円 5138">
                  <a:extLst>
                    <a:ext uri="{FF2B5EF4-FFF2-40B4-BE49-F238E27FC236}">
                      <a16:creationId xmlns:a16="http://schemas.microsoft.com/office/drawing/2014/main" id="{804FA27B-EA04-4BD4-8104-6E58B33487EC}"/>
                    </a:ext>
                  </a:extLst>
                </p:cNvPr>
                <p:cNvSpPr/>
                <p:nvPr/>
              </p:nvSpPr>
              <p:spPr>
                <a:xfrm>
                  <a:off x="8404165" y="3203576"/>
                  <a:ext cx="127060" cy="371632"/>
                </a:xfrm>
                <a:custGeom>
                  <a:avLst/>
                  <a:gdLst>
                    <a:gd name="connsiteX0" fmla="*/ 0 w 127000"/>
                    <a:gd name="connsiteY0" fmla="*/ 125491 h 250981"/>
                    <a:gd name="connsiteX1" fmla="*/ 63500 w 127000"/>
                    <a:gd name="connsiteY1" fmla="*/ 0 h 250981"/>
                    <a:gd name="connsiteX2" fmla="*/ 127000 w 127000"/>
                    <a:gd name="connsiteY2" fmla="*/ 125491 h 250981"/>
                    <a:gd name="connsiteX3" fmla="*/ 63500 w 127000"/>
                    <a:gd name="connsiteY3" fmla="*/ 250982 h 250981"/>
                    <a:gd name="connsiteX4" fmla="*/ 0 w 127000"/>
                    <a:gd name="connsiteY4" fmla="*/ 125491 h 250981"/>
                    <a:gd name="connsiteX0" fmla="*/ 60 w 127060"/>
                    <a:gd name="connsiteY0" fmla="*/ 246141 h 371632"/>
                    <a:gd name="connsiteX1" fmla="*/ 73085 w 127060"/>
                    <a:gd name="connsiteY1" fmla="*/ 0 h 371632"/>
                    <a:gd name="connsiteX2" fmla="*/ 127060 w 127060"/>
                    <a:gd name="connsiteY2" fmla="*/ 246141 h 371632"/>
                    <a:gd name="connsiteX3" fmla="*/ 63560 w 127060"/>
                    <a:gd name="connsiteY3" fmla="*/ 371632 h 371632"/>
                    <a:gd name="connsiteX4" fmla="*/ 60 w 127060"/>
                    <a:gd name="connsiteY4" fmla="*/ 246141 h 371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060" h="371632">
                      <a:moveTo>
                        <a:pt x="60" y="246141"/>
                      </a:moveTo>
                      <a:cubicBezTo>
                        <a:pt x="1648" y="184202"/>
                        <a:pt x="38015" y="0"/>
                        <a:pt x="73085" y="0"/>
                      </a:cubicBezTo>
                      <a:cubicBezTo>
                        <a:pt x="108155" y="0"/>
                        <a:pt x="127060" y="176834"/>
                        <a:pt x="127060" y="246141"/>
                      </a:cubicBezTo>
                      <a:cubicBezTo>
                        <a:pt x="127060" y="315448"/>
                        <a:pt x="98630" y="371632"/>
                        <a:pt x="63560" y="371632"/>
                      </a:cubicBezTo>
                      <a:cubicBezTo>
                        <a:pt x="28490" y="371632"/>
                        <a:pt x="-1528" y="308080"/>
                        <a:pt x="60" y="246141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1" name="楕円 5138">
                  <a:extLst>
                    <a:ext uri="{FF2B5EF4-FFF2-40B4-BE49-F238E27FC236}">
                      <a16:creationId xmlns:a16="http://schemas.microsoft.com/office/drawing/2014/main" id="{571EAAEF-F4FA-40E4-A431-4DE8AD3A964F}"/>
                    </a:ext>
                  </a:extLst>
                </p:cNvPr>
                <p:cNvSpPr/>
                <p:nvPr/>
              </p:nvSpPr>
              <p:spPr>
                <a:xfrm>
                  <a:off x="8481325" y="3194051"/>
                  <a:ext cx="202300" cy="371638"/>
                </a:xfrm>
                <a:custGeom>
                  <a:avLst/>
                  <a:gdLst>
                    <a:gd name="connsiteX0" fmla="*/ 0 w 127000"/>
                    <a:gd name="connsiteY0" fmla="*/ 125491 h 250981"/>
                    <a:gd name="connsiteX1" fmla="*/ 63500 w 127000"/>
                    <a:gd name="connsiteY1" fmla="*/ 0 h 250981"/>
                    <a:gd name="connsiteX2" fmla="*/ 127000 w 127000"/>
                    <a:gd name="connsiteY2" fmla="*/ 125491 h 250981"/>
                    <a:gd name="connsiteX3" fmla="*/ 63500 w 127000"/>
                    <a:gd name="connsiteY3" fmla="*/ 250982 h 250981"/>
                    <a:gd name="connsiteX4" fmla="*/ 0 w 127000"/>
                    <a:gd name="connsiteY4" fmla="*/ 125491 h 250981"/>
                    <a:gd name="connsiteX0" fmla="*/ 60 w 127060"/>
                    <a:gd name="connsiteY0" fmla="*/ 246141 h 371632"/>
                    <a:gd name="connsiteX1" fmla="*/ 73085 w 127060"/>
                    <a:gd name="connsiteY1" fmla="*/ 0 h 371632"/>
                    <a:gd name="connsiteX2" fmla="*/ 127060 w 127060"/>
                    <a:gd name="connsiteY2" fmla="*/ 246141 h 371632"/>
                    <a:gd name="connsiteX3" fmla="*/ 63560 w 127060"/>
                    <a:gd name="connsiteY3" fmla="*/ 371632 h 371632"/>
                    <a:gd name="connsiteX4" fmla="*/ 60 w 127060"/>
                    <a:gd name="connsiteY4" fmla="*/ 246141 h 371632"/>
                    <a:gd name="connsiteX0" fmla="*/ 4358 w 190574"/>
                    <a:gd name="connsiteY0" fmla="*/ 246141 h 371632"/>
                    <a:gd name="connsiteX1" fmla="*/ 182158 w 190574"/>
                    <a:gd name="connsiteY1" fmla="*/ 0 h 371632"/>
                    <a:gd name="connsiteX2" fmla="*/ 131358 w 190574"/>
                    <a:gd name="connsiteY2" fmla="*/ 246141 h 371632"/>
                    <a:gd name="connsiteX3" fmla="*/ 67858 w 190574"/>
                    <a:gd name="connsiteY3" fmla="*/ 371632 h 371632"/>
                    <a:gd name="connsiteX4" fmla="*/ 4358 w 190574"/>
                    <a:gd name="connsiteY4" fmla="*/ 246141 h 371632"/>
                    <a:gd name="connsiteX0" fmla="*/ 5450 w 191666"/>
                    <a:gd name="connsiteY0" fmla="*/ 246141 h 371638"/>
                    <a:gd name="connsiteX1" fmla="*/ 183250 w 191666"/>
                    <a:gd name="connsiteY1" fmla="*/ 0 h 371638"/>
                    <a:gd name="connsiteX2" fmla="*/ 132450 w 191666"/>
                    <a:gd name="connsiteY2" fmla="*/ 246141 h 371638"/>
                    <a:gd name="connsiteX3" fmla="*/ 68950 w 191666"/>
                    <a:gd name="connsiteY3" fmla="*/ 371632 h 371638"/>
                    <a:gd name="connsiteX4" fmla="*/ 5450 w 191666"/>
                    <a:gd name="connsiteY4" fmla="*/ 246141 h 371638"/>
                    <a:gd name="connsiteX0" fmla="*/ 5450 w 183250"/>
                    <a:gd name="connsiteY0" fmla="*/ 246141 h 371638"/>
                    <a:gd name="connsiteX1" fmla="*/ 183250 w 183250"/>
                    <a:gd name="connsiteY1" fmla="*/ 0 h 371638"/>
                    <a:gd name="connsiteX2" fmla="*/ 132450 w 183250"/>
                    <a:gd name="connsiteY2" fmla="*/ 246141 h 371638"/>
                    <a:gd name="connsiteX3" fmla="*/ 68950 w 183250"/>
                    <a:gd name="connsiteY3" fmla="*/ 371632 h 371638"/>
                    <a:gd name="connsiteX4" fmla="*/ 5450 w 183250"/>
                    <a:gd name="connsiteY4" fmla="*/ 246141 h 37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250" h="371638">
                      <a:moveTo>
                        <a:pt x="5450" y="246141"/>
                      </a:moveTo>
                      <a:cubicBezTo>
                        <a:pt x="27675" y="117528"/>
                        <a:pt x="148180" y="0"/>
                        <a:pt x="183250" y="0"/>
                      </a:cubicBezTo>
                      <a:cubicBezTo>
                        <a:pt x="164345" y="88900"/>
                        <a:pt x="132450" y="176834"/>
                        <a:pt x="132450" y="246141"/>
                      </a:cubicBezTo>
                      <a:cubicBezTo>
                        <a:pt x="132450" y="315448"/>
                        <a:pt x="104020" y="371632"/>
                        <a:pt x="68950" y="371632"/>
                      </a:cubicBezTo>
                      <a:cubicBezTo>
                        <a:pt x="33880" y="371632"/>
                        <a:pt x="-16775" y="374754"/>
                        <a:pt x="5450" y="246141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2" name="二等辺三角形 1011">
                  <a:extLst>
                    <a:ext uri="{FF2B5EF4-FFF2-40B4-BE49-F238E27FC236}">
                      <a16:creationId xmlns:a16="http://schemas.microsoft.com/office/drawing/2014/main" id="{C2259C83-2866-489A-96D5-956D3DB4E998}"/>
                    </a:ext>
                  </a:extLst>
                </p:cNvPr>
                <p:cNvSpPr/>
                <p:nvPr/>
              </p:nvSpPr>
              <p:spPr>
                <a:xfrm rot="10800000">
                  <a:off x="8439537" y="3128811"/>
                  <a:ext cx="80750" cy="45719"/>
                </a:xfrm>
                <a:prstGeom prst="triangle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3" name="楕円 5138">
                  <a:extLst>
                    <a:ext uri="{FF2B5EF4-FFF2-40B4-BE49-F238E27FC236}">
                      <a16:creationId xmlns:a16="http://schemas.microsoft.com/office/drawing/2014/main" id="{217A39B8-1006-4CC8-AF3B-BDCCCD9B5553}"/>
                    </a:ext>
                  </a:extLst>
                </p:cNvPr>
                <p:cNvSpPr/>
                <p:nvPr/>
              </p:nvSpPr>
              <p:spPr>
                <a:xfrm rot="14552723">
                  <a:off x="8401490" y="3145454"/>
                  <a:ext cx="95265" cy="148669"/>
                </a:xfrm>
                <a:custGeom>
                  <a:avLst/>
                  <a:gdLst>
                    <a:gd name="connsiteX0" fmla="*/ 0 w 127000"/>
                    <a:gd name="connsiteY0" fmla="*/ 125491 h 250981"/>
                    <a:gd name="connsiteX1" fmla="*/ 63500 w 127000"/>
                    <a:gd name="connsiteY1" fmla="*/ 0 h 250981"/>
                    <a:gd name="connsiteX2" fmla="*/ 127000 w 127000"/>
                    <a:gd name="connsiteY2" fmla="*/ 125491 h 250981"/>
                    <a:gd name="connsiteX3" fmla="*/ 63500 w 127000"/>
                    <a:gd name="connsiteY3" fmla="*/ 250982 h 250981"/>
                    <a:gd name="connsiteX4" fmla="*/ 0 w 127000"/>
                    <a:gd name="connsiteY4" fmla="*/ 125491 h 250981"/>
                    <a:gd name="connsiteX0" fmla="*/ 60 w 127060"/>
                    <a:gd name="connsiteY0" fmla="*/ 246141 h 371632"/>
                    <a:gd name="connsiteX1" fmla="*/ 73085 w 127060"/>
                    <a:gd name="connsiteY1" fmla="*/ 0 h 371632"/>
                    <a:gd name="connsiteX2" fmla="*/ 127060 w 127060"/>
                    <a:gd name="connsiteY2" fmla="*/ 246141 h 371632"/>
                    <a:gd name="connsiteX3" fmla="*/ 63560 w 127060"/>
                    <a:gd name="connsiteY3" fmla="*/ 371632 h 371632"/>
                    <a:gd name="connsiteX4" fmla="*/ 60 w 127060"/>
                    <a:gd name="connsiteY4" fmla="*/ 246141 h 371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060" h="371632">
                      <a:moveTo>
                        <a:pt x="60" y="246141"/>
                      </a:moveTo>
                      <a:cubicBezTo>
                        <a:pt x="1648" y="184202"/>
                        <a:pt x="38015" y="0"/>
                        <a:pt x="73085" y="0"/>
                      </a:cubicBezTo>
                      <a:cubicBezTo>
                        <a:pt x="108155" y="0"/>
                        <a:pt x="127060" y="176834"/>
                        <a:pt x="127060" y="246141"/>
                      </a:cubicBezTo>
                      <a:cubicBezTo>
                        <a:pt x="127060" y="315448"/>
                        <a:pt x="98630" y="371632"/>
                        <a:pt x="63560" y="371632"/>
                      </a:cubicBezTo>
                      <a:cubicBezTo>
                        <a:pt x="28490" y="371632"/>
                        <a:pt x="-1528" y="308080"/>
                        <a:pt x="60" y="246141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455488DD-F4C0-44E2-AC4E-AFD06BA9FA4F}"/>
                  </a:ext>
                </a:extLst>
              </p:cNvPr>
              <p:cNvSpPr/>
              <p:nvPr/>
            </p:nvSpPr>
            <p:spPr>
              <a:xfrm>
                <a:off x="2060134" y="5120496"/>
                <a:ext cx="4744526" cy="480204"/>
              </a:xfrm>
              <a:custGeom>
                <a:avLst/>
                <a:gdLst>
                  <a:gd name="connsiteX0" fmla="*/ 0 w 4795132"/>
                  <a:gd name="connsiteY0" fmla="*/ 0 h 495300"/>
                  <a:gd name="connsiteX1" fmla="*/ 4795132 w 4795132"/>
                  <a:gd name="connsiteY1" fmla="*/ 0 h 495300"/>
                  <a:gd name="connsiteX2" fmla="*/ 4785474 w 4795132"/>
                  <a:gd name="connsiteY2" fmla="*/ 40380 h 495300"/>
                  <a:gd name="connsiteX3" fmla="*/ 2397566 w 4795132"/>
                  <a:gd name="connsiteY3" fmla="*/ 495300 h 495300"/>
                  <a:gd name="connsiteX4" fmla="*/ 9659 w 4795132"/>
                  <a:gd name="connsiteY4" fmla="*/ 40380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95132" h="495300">
                    <a:moveTo>
                      <a:pt x="0" y="0"/>
                    </a:moveTo>
                    <a:lnTo>
                      <a:pt x="4795132" y="0"/>
                    </a:lnTo>
                    <a:lnTo>
                      <a:pt x="4785474" y="40380"/>
                    </a:lnTo>
                    <a:cubicBezTo>
                      <a:pt x="4662554" y="295902"/>
                      <a:pt x="3640362" y="495300"/>
                      <a:pt x="2397566" y="495300"/>
                    </a:cubicBezTo>
                    <a:cubicBezTo>
                      <a:pt x="1154770" y="495300"/>
                      <a:pt x="132578" y="295902"/>
                      <a:pt x="9659" y="4038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5" name="正方形/長方形 954">
                <a:extLst>
                  <a:ext uri="{FF2B5EF4-FFF2-40B4-BE49-F238E27FC236}">
                    <a16:creationId xmlns:a16="http://schemas.microsoft.com/office/drawing/2014/main" id="{2A124DE6-5C4A-43D0-9C00-B39959855C9D}"/>
                  </a:ext>
                </a:extLst>
              </p:cNvPr>
              <p:cNvSpPr/>
              <p:nvPr/>
            </p:nvSpPr>
            <p:spPr>
              <a:xfrm>
                <a:off x="2719304" y="4216400"/>
                <a:ext cx="2827721" cy="363247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6" name="正方形/長方形 955">
                <a:extLst>
                  <a:ext uri="{FF2B5EF4-FFF2-40B4-BE49-F238E27FC236}">
                    <a16:creationId xmlns:a16="http://schemas.microsoft.com/office/drawing/2014/main" id="{7DE45A8D-54FE-48CB-8A17-2F7AD8E20D23}"/>
                  </a:ext>
                </a:extLst>
              </p:cNvPr>
              <p:cNvSpPr/>
              <p:nvPr/>
            </p:nvSpPr>
            <p:spPr>
              <a:xfrm>
                <a:off x="2719304" y="4552951"/>
                <a:ext cx="2827721" cy="314324"/>
              </a:xfrm>
              <a:prstGeom prst="rect">
                <a:avLst/>
              </a:prstGeom>
              <a:pattFill prst="dkVert">
                <a:fgClr>
                  <a:srgbClr val="6633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7" name="正方形/長方形 956">
                <a:extLst>
                  <a:ext uri="{FF2B5EF4-FFF2-40B4-BE49-F238E27FC236}">
                    <a16:creationId xmlns:a16="http://schemas.microsoft.com/office/drawing/2014/main" id="{33D54C96-AFA5-4C67-BE8D-92183614F7D3}"/>
                  </a:ext>
                </a:extLst>
              </p:cNvPr>
              <p:cNvSpPr/>
              <p:nvPr/>
            </p:nvSpPr>
            <p:spPr>
              <a:xfrm>
                <a:off x="2743188" y="4034426"/>
                <a:ext cx="2784721" cy="167960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8" name="正方形/長方形 957">
                <a:extLst>
                  <a:ext uri="{FF2B5EF4-FFF2-40B4-BE49-F238E27FC236}">
                    <a16:creationId xmlns:a16="http://schemas.microsoft.com/office/drawing/2014/main" id="{1321E294-233F-4EC7-B127-15F0AA2AE0D5}"/>
                  </a:ext>
                </a:extLst>
              </p:cNvPr>
              <p:cNvSpPr/>
              <p:nvPr/>
            </p:nvSpPr>
            <p:spPr>
              <a:xfrm>
                <a:off x="2749238" y="4881668"/>
                <a:ext cx="2797787" cy="96731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9" name="正方形/長方形 958">
                <a:extLst>
                  <a:ext uri="{FF2B5EF4-FFF2-40B4-BE49-F238E27FC236}">
                    <a16:creationId xmlns:a16="http://schemas.microsoft.com/office/drawing/2014/main" id="{163F29FD-B338-49F6-8BEA-31FA7E8321AC}"/>
                  </a:ext>
                </a:extLst>
              </p:cNvPr>
              <p:cNvSpPr/>
              <p:nvPr/>
            </p:nvSpPr>
            <p:spPr>
              <a:xfrm>
                <a:off x="5553075" y="4073656"/>
                <a:ext cx="911225" cy="866644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672C9591-443E-40EB-8C11-6D2F6CE0FAC8}"/>
                  </a:ext>
                </a:extLst>
              </p:cNvPr>
              <p:cNvSpPr/>
              <p:nvPr/>
            </p:nvSpPr>
            <p:spPr>
              <a:xfrm>
                <a:off x="2566641" y="3124201"/>
                <a:ext cx="816801" cy="414732"/>
              </a:xfrm>
              <a:custGeom>
                <a:avLst/>
                <a:gdLst>
                  <a:gd name="connsiteX0" fmla="*/ 2734273 w 3186113"/>
                  <a:gd name="connsiteY0" fmla="*/ 262332 h 414732"/>
                  <a:gd name="connsiteX1" fmla="*/ 2734273 w 3186113"/>
                  <a:gd name="connsiteY1" fmla="*/ 368312 h 414732"/>
                  <a:gd name="connsiteX2" fmla="*/ 3041957 w 3186113"/>
                  <a:gd name="connsiteY2" fmla="*/ 368312 h 414732"/>
                  <a:gd name="connsiteX3" fmla="*/ 3041957 w 3186113"/>
                  <a:gd name="connsiteY3" fmla="*/ 262332 h 414732"/>
                  <a:gd name="connsiteX4" fmla="*/ 2363393 w 3186113"/>
                  <a:gd name="connsiteY4" fmla="*/ 262332 h 414732"/>
                  <a:gd name="connsiteX5" fmla="*/ 2363393 w 3186113"/>
                  <a:gd name="connsiteY5" fmla="*/ 368312 h 414732"/>
                  <a:gd name="connsiteX6" fmla="*/ 2671080 w 3186113"/>
                  <a:gd name="connsiteY6" fmla="*/ 368312 h 414732"/>
                  <a:gd name="connsiteX7" fmla="*/ 2671080 w 3186113"/>
                  <a:gd name="connsiteY7" fmla="*/ 262332 h 414732"/>
                  <a:gd name="connsiteX8" fmla="*/ 1992513 w 3186113"/>
                  <a:gd name="connsiteY8" fmla="*/ 262332 h 414732"/>
                  <a:gd name="connsiteX9" fmla="*/ 1992513 w 3186113"/>
                  <a:gd name="connsiteY9" fmla="*/ 368312 h 414732"/>
                  <a:gd name="connsiteX10" fmla="*/ 2300200 w 3186113"/>
                  <a:gd name="connsiteY10" fmla="*/ 368312 h 414732"/>
                  <a:gd name="connsiteX11" fmla="*/ 2300200 w 3186113"/>
                  <a:gd name="connsiteY11" fmla="*/ 262332 h 414732"/>
                  <a:gd name="connsiteX12" fmla="*/ 1621633 w 3186113"/>
                  <a:gd name="connsiteY12" fmla="*/ 262332 h 414732"/>
                  <a:gd name="connsiteX13" fmla="*/ 1621633 w 3186113"/>
                  <a:gd name="connsiteY13" fmla="*/ 368312 h 414732"/>
                  <a:gd name="connsiteX14" fmla="*/ 1929320 w 3186113"/>
                  <a:gd name="connsiteY14" fmla="*/ 368312 h 414732"/>
                  <a:gd name="connsiteX15" fmla="*/ 1929320 w 3186113"/>
                  <a:gd name="connsiteY15" fmla="*/ 262332 h 414732"/>
                  <a:gd name="connsiteX16" fmla="*/ 1250753 w 3186113"/>
                  <a:gd name="connsiteY16" fmla="*/ 262332 h 414732"/>
                  <a:gd name="connsiteX17" fmla="*/ 1250753 w 3186113"/>
                  <a:gd name="connsiteY17" fmla="*/ 368312 h 414732"/>
                  <a:gd name="connsiteX18" fmla="*/ 1558440 w 3186113"/>
                  <a:gd name="connsiteY18" fmla="*/ 368312 h 414732"/>
                  <a:gd name="connsiteX19" fmla="*/ 1558440 w 3186113"/>
                  <a:gd name="connsiteY19" fmla="*/ 262332 h 414732"/>
                  <a:gd name="connsiteX20" fmla="*/ 879873 w 3186113"/>
                  <a:gd name="connsiteY20" fmla="*/ 262332 h 414732"/>
                  <a:gd name="connsiteX21" fmla="*/ 879873 w 3186113"/>
                  <a:gd name="connsiteY21" fmla="*/ 368312 h 414732"/>
                  <a:gd name="connsiteX22" fmla="*/ 1187560 w 3186113"/>
                  <a:gd name="connsiteY22" fmla="*/ 368312 h 414732"/>
                  <a:gd name="connsiteX23" fmla="*/ 1187560 w 3186113"/>
                  <a:gd name="connsiteY23" fmla="*/ 262332 h 414732"/>
                  <a:gd name="connsiteX24" fmla="*/ 508993 w 3186113"/>
                  <a:gd name="connsiteY24" fmla="*/ 262332 h 414732"/>
                  <a:gd name="connsiteX25" fmla="*/ 508993 w 3186113"/>
                  <a:gd name="connsiteY25" fmla="*/ 368312 h 414732"/>
                  <a:gd name="connsiteX26" fmla="*/ 816680 w 3186113"/>
                  <a:gd name="connsiteY26" fmla="*/ 368312 h 414732"/>
                  <a:gd name="connsiteX27" fmla="*/ 816680 w 3186113"/>
                  <a:gd name="connsiteY27" fmla="*/ 262332 h 414732"/>
                  <a:gd name="connsiteX28" fmla="*/ 138113 w 3186113"/>
                  <a:gd name="connsiteY28" fmla="*/ 262332 h 414732"/>
                  <a:gd name="connsiteX29" fmla="*/ 138113 w 3186113"/>
                  <a:gd name="connsiteY29" fmla="*/ 368312 h 414732"/>
                  <a:gd name="connsiteX30" fmla="*/ 445800 w 3186113"/>
                  <a:gd name="connsiteY30" fmla="*/ 368312 h 414732"/>
                  <a:gd name="connsiteX31" fmla="*/ 445800 w 3186113"/>
                  <a:gd name="connsiteY31" fmla="*/ 262332 h 414732"/>
                  <a:gd name="connsiteX32" fmla="*/ 2734273 w 3186113"/>
                  <a:gd name="connsiteY32" fmla="*/ 114694 h 414732"/>
                  <a:gd name="connsiteX33" fmla="*/ 2734273 w 3186113"/>
                  <a:gd name="connsiteY33" fmla="*/ 215912 h 414732"/>
                  <a:gd name="connsiteX34" fmla="*/ 3041957 w 3186113"/>
                  <a:gd name="connsiteY34" fmla="*/ 215912 h 414732"/>
                  <a:gd name="connsiteX35" fmla="*/ 3041957 w 3186113"/>
                  <a:gd name="connsiteY35" fmla="*/ 114694 h 414732"/>
                  <a:gd name="connsiteX36" fmla="*/ 2363393 w 3186113"/>
                  <a:gd name="connsiteY36" fmla="*/ 114694 h 414732"/>
                  <a:gd name="connsiteX37" fmla="*/ 2363393 w 3186113"/>
                  <a:gd name="connsiteY37" fmla="*/ 215912 h 414732"/>
                  <a:gd name="connsiteX38" fmla="*/ 2671080 w 3186113"/>
                  <a:gd name="connsiteY38" fmla="*/ 215912 h 414732"/>
                  <a:gd name="connsiteX39" fmla="*/ 2671080 w 3186113"/>
                  <a:gd name="connsiteY39" fmla="*/ 114694 h 414732"/>
                  <a:gd name="connsiteX40" fmla="*/ 1992513 w 3186113"/>
                  <a:gd name="connsiteY40" fmla="*/ 114694 h 414732"/>
                  <a:gd name="connsiteX41" fmla="*/ 1992513 w 3186113"/>
                  <a:gd name="connsiteY41" fmla="*/ 215912 h 414732"/>
                  <a:gd name="connsiteX42" fmla="*/ 2300200 w 3186113"/>
                  <a:gd name="connsiteY42" fmla="*/ 215912 h 414732"/>
                  <a:gd name="connsiteX43" fmla="*/ 2300200 w 3186113"/>
                  <a:gd name="connsiteY43" fmla="*/ 114694 h 414732"/>
                  <a:gd name="connsiteX44" fmla="*/ 1621633 w 3186113"/>
                  <a:gd name="connsiteY44" fmla="*/ 114694 h 414732"/>
                  <a:gd name="connsiteX45" fmla="*/ 1621633 w 3186113"/>
                  <a:gd name="connsiteY45" fmla="*/ 215912 h 414732"/>
                  <a:gd name="connsiteX46" fmla="*/ 1929320 w 3186113"/>
                  <a:gd name="connsiteY46" fmla="*/ 215912 h 414732"/>
                  <a:gd name="connsiteX47" fmla="*/ 1929320 w 3186113"/>
                  <a:gd name="connsiteY47" fmla="*/ 114694 h 414732"/>
                  <a:gd name="connsiteX48" fmla="*/ 1250753 w 3186113"/>
                  <a:gd name="connsiteY48" fmla="*/ 114694 h 414732"/>
                  <a:gd name="connsiteX49" fmla="*/ 1250753 w 3186113"/>
                  <a:gd name="connsiteY49" fmla="*/ 215912 h 414732"/>
                  <a:gd name="connsiteX50" fmla="*/ 1558440 w 3186113"/>
                  <a:gd name="connsiteY50" fmla="*/ 215912 h 414732"/>
                  <a:gd name="connsiteX51" fmla="*/ 1558440 w 3186113"/>
                  <a:gd name="connsiteY51" fmla="*/ 114694 h 414732"/>
                  <a:gd name="connsiteX52" fmla="*/ 879873 w 3186113"/>
                  <a:gd name="connsiteY52" fmla="*/ 114694 h 414732"/>
                  <a:gd name="connsiteX53" fmla="*/ 879873 w 3186113"/>
                  <a:gd name="connsiteY53" fmla="*/ 215912 h 414732"/>
                  <a:gd name="connsiteX54" fmla="*/ 1187560 w 3186113"/>
                  <a:gd name="connsiteY54" fmla="*/ 215912 h 414732"/>
                  <a:gd name="connsiteX55" fmla="*/ 1187560 w 3186113"/>
                  <a:gd name="connsiteY55" fmla="*/ 114694 h 414732"/>
                  <a:gd name="connsiteX56" fmla="*/ 508993 w 3186113"/>
                  <a:gd name="connsiteY56" fmla="*/ 114694 h 414732"/>
                  <a:gd name="connsiteX57" fmla="*/ 508993 w 3186113"/>
                  <a:gd name="connsiteY57" fmla="*/ 215912 h 414732"/>
                  <a:gd name="connsiteX58" fmla="*/ 816680 w 3186113"/>
                  <a:gd name="connsiteY58" fmla="*/ 215912 h 414732"/>
                  <a:gd name="connsiteX59" fmla="*/ 816680 w 3186113"/>
                  <a:gd name="connsiteY59" fmla="*/ 114694 h 414732"/>
                  <a:gd name="connsiteX60" fmla="*/ 138113 w 3186113"/>
                  <a:gd name="connsiteY60" fmla="*/ 114694 h 414732"/>
                  <a:gd name="connsiteX61" fmla="*/ 138113 w 3186113"/>
                  <a:gd name="connsiteY61" fmla="*/ 215912 h 414732"/>
                  <a:gd name="connsiteX62" fmla="*/ 445800 w 3186113"/>
                  <a:gd name="connsiteY62" fmla="*/ 215912 h 414732"/>
                  <a:gd name="connsiteX63" fmla="*/ 445800 w 3186113"/>
                  <a:gd name="connsiteY63" fmla="*/ 114694 h 414732"/>
                  <a:gd name="connsiteX64" fmla="*/ 90487 w 3186113"/>
                  <a:gd name="connsiteY64" fmla="*/ 0 h 414732"/>
                  <a:gd name="connsiteX65" fmla="*/ 128588 w 3186113"/>
                  <a:gd name="connsiteY65" fmla="*/ 0 h 414732"/>
                  <a:gd name="connsiteX66" fmla="*/ 138113 w 3186113"/>
                  <a:gd name="connsiteY66" fmla="*/ 9525 h 414732"/>
                  <a:gd name="connsiteX67" fmla="*/ 138113 w 3186113"/>
                  <a:gd name="connsiteY67" fmla="*/ 68274 h 414732"/>
                  <a:gd name="connsiteX68" fmla="*/ 3041957 w 3186113"/>
                  <a:gd name="connsiteY68" fmla="*/ 68274 h 414732"/>
                  <a:gd name="connsiteX69" fmla="*/ 3041957 w 3186113"/>
                  <a:gd name="connsiteY69" fmla="*/ 9525 h 414732"/>
                  <a:gd name="connsiteX70" fmla="*/ 3051482 w 3186113"/>
                  <a:gd name="connsiteY70" fmla="*/ 0 h 414732"/>
                  <a:gd name="connsiteX71" fmla="*/ 3089583 w 3186113"/>
                  <a:gd name="connsiteY71" fmla="*/ 0 h 414732"/>
                  <a:gd name="connsiteX72" fmla="*/ 3099108 w 3186113"/>
                  <a:gd name="connsiteY72" fmla="*/ 9525 h 414732"/>
                  <a:gd name="connsiteX73" fmla="*/ 3099108 w 3186113"/>
                  <a:gd name="connsiteY73" fmla="*/ 68274 h 414732"/>
                  <a:gd name="connsiteX74" fmla="*/ 3178376 w 3186113"/>
                  <a:gd name="connsiteY74" fmla="*/ 68274 h 414732"/>
                  <a:gd name="connsiteX75" fmla="*/ 3186113 w 3186113"/>
                  <a:gd name="connsiteY75" fmla="*/ 76011 h 414732"/>
                  <a:gd name="connsiteX76" fmla="*/ 3186113 w 3186113"/>
                  <a:gd name="connsiteY76" fmla="*/ 106957 h 414732"/>
                  <a:gd name="connsiteX77" fmla="*/ 3178376 w 3186113"/>
                  <a:gd name="connsiteY77" fmla="*/ 114694 h 414732"/>
                  <a:gd name="connsiteX78" fmla="*/ 3099108 w 3186113"/>
                  <a:gd name="connsiteY78" fmla="*/ 114694 h 414732"/>
                  <a:gd name="connsiteX79" fmla="*/ 3099108 w 3186113"/>
                  <a:gd name="connsiteY79" fmla="*/ 215912 h 414732"/>
                  <a:gd name="connsiteX80" fmla="*/ 3178376 w 3186113"/>
                  <a:gd name="connsiteY80" fmla="*/ 215912 h 414732"/>
                  <a:gd name="connsiteX81" fmla="*/ 3186113 w 3186113"/>
                  <a:gd name="connsiteY81" fmla="*/ 223649 h 414732"/>
                  <a:gd name="connsiteX82" fmla="*/ 3186113 w 3186113"/>
                  <a:gd name="connsiteY82" fmla="*/ 254595 h 414732"/>
                  <a:gd name="connsiteX83" fmla="*/ 3178376 w 3186113"/>
                  <a:gd name="connsiteY83" fmla="*/ 262332 h 414732"/>
                  <a:gd name="connsiteX84" fmla="*/ 3099108 w 3186113"/>
                  <a:gd name="connsiteY84" fmla="*/ 262332 h 414732"/>
                  <a:gd name="connsiteX85" fmla="*/ 3099108 w 3186113"/>
                  <a:gd name="connsiteY85" fmla="*/ 368312 h 414732"/>
                  <a:gd name="connsiteX86" fmla="*/ 3178376 w 3186113"/>
                  <a:gd name="connsiteY86" fmla="*/ 368312 h 414732"/>
                  <a:gd name="connsiteX87" fmla="*/ 3186113 w 3186113"/>
                  <a:gd name="connsiteY87" fmla="*/ 376049 h 414732"/>
                  <a:gd name="connsiteX88" fmla="*/ 3186113 w 3186113"/>
                  <a:gd name="connsiteY88" fmla="*/ 406995 h 414732"/>
                  <a:gd name="connsiteX89" fmla="*/ 3178376 w 3186113"/>
                  <a:gd name="connsiteY89" fmla="*/ 414732 h 414732"/>
                  <a:gd name="connsiteX90" fmla="*/ 7737 w 3186113"/>
                  <a:gd name="connsiteY90" fmla="*/ 414732 h 414732"/>
                  <a:gd name="connsiteX91" fmla="*/ 0 w 3186113"/>
                  <a:gd name="connsiteY91" fmla="*/ 406995 h 414732"/>
                  <a:gd name="connsiteX92" fmla="*/ 0 w 3186113"/>
                  <a:gd name="connsiteY92" fmla="*/ 376049 h 414732"/>
                  <a:gd name="connsiteX93" fmla="*/ 7737 w 3186113"/>
                  <a:gd name="connsiteY93" fmla="*/ 368312 h 414732"/>
                  <a:gd name="connsiteX94" fmla="*/ 80962 w 3186113"/>
                  <a:gd name="connsiteY94" fmla="*/ 368312 h 414732"/>
                  <a:gd name="connsiteX95" fmla="*/ 80962 w 3186113"/>
                  <a:gd name="connsiteY95" fmla="*/ 262332 h 414732"/>
                  <a:gd name="connsiteX96" fmla="*/ 7737 w 3186113"/>
                  <a:gd name="connsiteY96" fmla="*/ 262332 h 414732"/>
                  <a:gd name="connsiteX97" fmla="*/ 0 w 3186113"/>
                  <a:gd name="connsiteY97" fmla="*/ 254595 h 414732"/>
                  <a:gd name="connsiteX98" fmla="*/ 0 w 3186113"/>
                  <a:gd name="connsiteY98" fmla="*/ 223649 h 414732"/>
                  <a:gd name="connsiteX99" fmla="*/ 7737 w 3186113"/>
                  <a:gd name="connsiteY99" fmla="*/ 215912 h 414732"/>
                  <a:gd name="connsiteX100" fmla="*/ 80962 w 3186113"/>
                  <a:gd name="connsiteY100" fmla="*/ 215912 h 414732"/>
                  <a:gd name="connsiteX101" fmla="*/ 80962 w 3186113"/>
                  <a:gd name="connsiteY101" fmla="*/ 114694 h 414732"/>
                  <a:gd name="connsiteX102" fmla="*/ 7737 w 3186113"/>
                  <a:gd name="connsiteY102" fmla="*/ 114694 h 414732"/>
                  <a:gd name="connsiteX103" fmla="*/ 0 w 3186113"/>
                  <a:gd name="connsiteY103" fmla="*/ 106957 h 414732"/>
                  <a:gd name="connsiteX104" fmla="*/ 0 w 3186113"/>
                  <a:gd name="connsiteY104" fmla="*/ 76011 h 414732"/>
                  <a:gd name="connsiteX105" fmla="*/ 7737 w 3186113"/>
                  <a:gd name="connsiteY105" fmla="*/ 68274 h 414732"/>
                  <a:gd name="connsiteX106" fmla="*/ 80962 w 3186113"/>
                  <a:gd name="connsiteY106" fmla="*/ 68274 h 414732"/>
                  <a:gd name="connsiteX107" fmla="*/ 80962 w 3186113"/>
                  <a:gd name="connsiteY107" fmla="*/ 9525 h 414732"/>
                  <a:gd name="connsiteX108" fmla="*/ 90487 w 3186113"/>
                  <a:gd name="connsiteY108" fmla="*/ 0 h 41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3186113" h="414732">
                    <a:moveTo>
                      <a:pt x="2734273" y="262332"/>
                    </a:moveTo>
                    <a:lnTo>
                      <a:pt x="2734273" y="368312"/>
                    </a:lnTo>
                    <a:lnTo>
                      <a:pt x="3041957" y="368312"/>
                    </a:lnTo>
                    <a:lnTo>
                      <a:pt x="3041957" y="262332"/>
                    </a:lnTo>
                    <a:close/>
                    <a:moveTo>
                      <a:pt x="2363393" y="262332"/>
                    </a:moveTo>
                    <a:lnTo>
                      <a:pt x="2363393" y="368312"/>
                    </a:lnTo>
                    <a:lnTo>
                      <a:pt x="2671080" y="368312"/>
                    </a:lnTo>
                    <a:lnTo>
                      <a:pt x="2671080" y="262332"/>
                    </a:lnTo>
                    <a:close/>
                    <a:moveTo>
                      <a:pt x="1992513" y="262332"/>
                    </a:moveTo>
                    <a:lnTo>
                      <a:pt x="1992513" y="368312"/>
                    </a:lnTo>
                    <a:lnTo>
                      <a:pt x="2300200" y="368312"/>
                    </a:lnTo>
                    <a:lnTo>
                      <a:pt x="2300200" y="262332"/>
                    </a:lnTo>
                    <a:close/>
                    <a:moveTo>
                      <a:pt x="1621633" y="262332"/>
                    </a:moveTo>
                    <a:lnTo>
                      <a:pt x="1621633" y="368312"/>
                    </a:lnTo>
                    <a:lnTo>
                      <a:pt x="1929320" y="368312"/>
                    </a:lnTo>
                    <a:lnTo>
                      <a:pt x="1929320" y="262332"/>
                    </a:lnTo>
                    <a:close/>
                    <a:moveTo>
                      <a:pt x="1250753" y="262332"/>
                    </a:moveTo>
                    <a:lnTo>
                      <a:pt x="1250753" y="368312"/>
                    </a:lnTo>
                    <a:lnTo>
                      <a:pt x="1558440" y="368312"/>
                    </a:lnTo>
                    <a:lnTo>
                      <a:pt x="1558440" y="262332"/>
                    </a:lnTo>
                    <a:close/>
                    <a:moveTo>
                      <a:pt x="879873" y="262332"/>
                    </a:moveTo>
                    <a:lnTo>
                      <a:pt x="879873" y="368312"/>
                    </a:lnTo>
                    <a:lnTo>
                      <a:pt x="1187560" y="368312"/>
                    </a:lnTo>
                    <a:lnTo>
                      <a:pt x="1187560" y="262332"/>
                    </a:lnTo>
                    <a:close/>
                    <a:moveTo>
                      <a:pt x="508993" y="262332"/>
                    </a:moveTo>
                    <a:lnTo>
                      <a:pt x="508993" y="368312"/>
                    </a:lnTo>
                    <a:lnTo>
                      <a:pt x="816680" y="368312"/>
                    </a:lnTo>
                    <a:lnTo>
                      <a:pt x="816680" y="262332"/>
                    </a:lnTo>
                    <a:close/>
                    <a:moveTo>
                      <a:pt x="138113" y="262332"/>
                    </a:moveTo>
                    <a:lnTo>
                      <a:pt x="138113" y="368312"/>
                    </a:lnTo>
                    <a:lnTo>
                      <a:pt x="445800" y="368312"/>
                    </a:lnTo>
                    <a:lnTo>
                      <a:pt x="445800" y="262332"/>
                    </a:lnTo>
                    <a:close/>
                    <a:moveTo>
                      <a:pt x="2734273" y="114694"/>
                    </a:moveTo>
                    <a:lnTo>
                      <a:pt x="2734273" y="215912"/>
                    </a:lnTo>
                    <a:lnTo>
                      <a:pt x="3041957" y="215912"/>
                    </a:lnTo>
                    <a:lnTo>
                      <a:pt x="3041957" y="114694"/>
                    </a:lnTo>
                    <a:close/>
                    <a:moveTo>
                      <a:pt x="2363393" y="114694"/>
                    </a:moveTo>
                    <a:lnTo>
                      <a:pt x="2363393" y="215912"/>
                    </a:lnTo>
                    <a:lnTo>
                      <a:pt x="2671080" y="215912"/>
                    </a:lnTo>
                    <a:lnTo>
                      <a:pt x="2671080" y="114694"/>
                    </a:lnTo>
                    <a:close/>
                    <a:moveTo>
                      <a:pt x="1992513" y="114694"/>
                    </a:moveTo>
                    <a:lnTo>
                      <a:pt x="1992513" y="215912"/>
                    </a:lnTo>
                    <a:lnTo>
                      <a:pt x="2300200" y="215912"/>
                    </a:lnTo>
                    <a:lnTo>
                      <a:pt x="2300200" y="114694"/>
                    </a:lnTo>
                    <a:close/>
                    <a:moveTo>
                      <a:pt x="1621633" y="114694"/>
                    </a:moveTo>
                    <a:lnTo>
                      <a:pt x="1621633" y="215912"/>
                    </a:lnTo>
                    <a:lnTo>
                      <a:pt x="1929320" y="215912"/>
                    </a:lnTo>
                    <a:lnTo>
                      <a:pt x="1929320" y="114694"/>
                    </a:lnTo>
                    <a:close/>
                    <a:moveTo>
                      <a:pt x="1250753" y="114694"/>
                    </a:moveTo>
                    <a:lnTo>
                      <a:pt x="1250753" y="215912"/>
                    </a:lnTo>
                    <a:lnTo>
                      <a:pt x="1558440" y="215912"/>
                    </a:lnTo>
                    <a:lnTo>
                      <a:pt x="1558440" y="114694"/>
                    </a:lnTo>
                    <a:close/>
                    <a:moveTo>
                      <a:pt x="879873" y="114694"/>
                    </a:moveTo>
                    <a:lnTo>
                      <a:pt x="879873" y="215912"/>
                    </a:lnTo>
                    <a:lnTo>
                      <a:pt x="1187560" y="215912"/>
                    </a:lnTo>
                    <a:lnTo>
                      <a:pt x="1187560" y="114694"/>
                    </a:lnTo>
                    <a:close/>
                    <a:moveTo>
                      <a:pt x="508993" y="114694"/>
                    </a:moveTo>
                    <a:lnTo>
                      <a:pt x="508993" y="215912"/>
                    </a:lnTo>
                    <a:lnTo>
                      <a:pt x="816680" y="215912"/>
                    </a:lnTo>
                    <a:lnTo>
                      <a:pt x="816680" y="114694"/>
                    </a:lnTo>
                    <a:close/>
                    <a:moveTo>
                      <a:pt x="138113" y="114694"/>
                    </a:moveTo>
                    <a:lnTo>
                      <a:pt x="138113" y="215912"/>
                    </a:lnTo>
                    <a:lnTo>
                      <a:pt x="445800" y="215912"/>
                    </a:lnTo>
                    <a:lnTo>
                      <a:pt x="445800" y="114694"/>
                    </a:lnTo>
                    <a:close/>
                    <a:moveTo>
                      <a:pt x="90487" y="0"/>
                    </a:moveTo>
                    <a:lnTo>
                      <a:pt x="128588" y="0"/>
                    </a:lnTo>
                    <a:cubicBezTo>
                      <a:pt x="133849" y="0"/>
                      <a:pt x="138113" y="4264"/>
                      <a:pt x="138113" y="9525"/>
                    </a:cubicBezTo>
                    <a:lnTo>
                      <a:pt x="138113" y="68274"/>
                    </a:lnTo>
                    <a:lnTo>
                      <a:pt x="3041957" y="68274"/>
                    </a:lnTo>
                    <a:lnTo>
                      <a:pt x="3041957" y="9525"/>
                    </a:lnTo>
                    <a:cubicBezTo>
                      <a:pt x="3041957" y="4264"/>
                      <a:pt x="3046221" y="0"/>
                      <a:pt x="3051482" y="0"/>
                    </a:cubicBezTo>
                    <a:lnTo>
                      <a:pt x="3089583" y="0"/>
                    </a:lnTo>
                    <a:cubicBezTo>
                      <a:pt x="3094844" y="0"/>
                      <a:pt x="3099108" y="4264"/>
                      <a:pt x="3099108" y="9525"/>
                    </a:cubicBezTo>
                    <a:lnTo>
                      <a:pt x="3099108" y="68274"/>
                    </a:lnTo>
                    <a:lnTo>
                      <a:pt x="3178376" y="68274"/>
                    </a:lnTo>
                    <a:cubicBezTo>
                      <a:pt x="3182649" y="68274"/>
                      <a:pt x="3186113" y="71738"/>
                      <a:pt x="3186113" y="76011"/>
                    </a:cubicBezTo>
                    <a:lnTo>
                      <a:pt x="3186113" y="106957"/>
                    </a:lnTo>
                    <a:cubicBezTo>
                      <a:pt x="3186113" y="111230"/>
                      <a:pt x="3182649" y="114694"/>
                      <a:pt x="3178376" y="114694"/>
                    </a:cubicBezTo>
                    <a:lnTo>
                      <a:pt x="3099108" y="114694"/>
                    </a:lnTo>
                    <a:lnTo>
                      <a:pt x="3099108" y="215912"/>
                    </a:lnTo>
                    <a:lnTo>
                      <a:pt x="3178376" y="215912"/>
                    </a:lnTo>
                    <a:cubicBezTo>
                      <a:pt x="3182649" y="215912"/>
                      <a:pt x="3186113" y="219376"/>
                      <a:pt x="3186113" y="223649"/>
                    </a:cubicBezTo>
                    <a:lnTo>
                      <a:pt x="3186113" y="254595"/>
                    </a:lnTo>
                    <a:cubicBezTo>
                      <a:pt x="3186113" y="258868"/>
                      <a:pt x="3182649" y="262332"/>
                      <a:pt x="3178376" y="262332"/>
                    </a:cubicBezTo>
                    <a:lnTo>
                      <a:pt x="3099108" y="262332"/>
                    </a:lnTo>
                    <a:lnTo>
                      <a:pt x="3099108" y="368312"/>
                    </a:lnTo>
                    <a:lnTo>
                      <a:pt x="3178376" y="368312"/>
                    </a:lnTo>
                    <a:cubicBezTo>
                      <a:pt x="3182649" y="368312"/>
                      <a:pt x="3186113" y="371776"/>
                      <a:pt x="3186113" y="376049"/>
                    </a:cubicBezTo>
                    <a:lnTo>
                      <a:pt x="3186113" y="406995"/>
                    </a:lnTo>
                    <a:cubicBezTo>
                      <a:pt x="3186113" y="411268"/>
                      <a:pt x="3182649" y="414732"/>
                      <a:pt x="3178376" y="414732"/>
                    </a:cubicBezTo>
                    <a:lnTo>
                      <a:pt x="7737" y="414732"/>
                    </a:lnTo>
                    <a:cubicBezTo>
                      <a:pt x="3464" y="414732"/>
                      <a:pt x="0" y="411268"/>
                      <a:pt x="0" y="406995"/>
                    </a:cubicBezTo>
                    <a:lnTo>
                      <a:pt x="0" y="376049"/>
                    </a:lnTo>
                    <a:cubicBezTo>
                      <a:pt x="0" y="371776"/>
                      <a:pt x="3464" y="368312"/>
                      <a:pt x="7737" y="368312"/>
                    </a:cubicBezTo>
                    <a:lnTo>
                      <a:pt x="80962" y="368312"/>
                    </a:lnTo>
                    <a:lnTo>
                      <a:pt x="80962" y="262332"/>
                    </a:lnTo>
                    <a:lnTo>
                      <a:pt x="7737" y="262332"/>
                    </a:lnTo>
                    <a:cubicBezTo>
                      <a:pt x="3464" y="262332"/>
                      <a:pt x="0" y="258868"/>
                      <a:pt x="0" y="254595"/>
                    </a:cubicBezTo>
                    <a:lnTo>
                      <a:pt x="0" y="223649"/>
                    </a:lnTo>
                    <a:cubicBezTo>
                      <a:pt x="0" y="219376"/>
                      <a:pt x="3464" y="215912"/>
                      <a:pt x="7737" y="215912"/>
                    </a:cubicBezTo>
                    <a:lnTo>
                      <a:pt x="80962" y="215912"/>
                    </a:lnTo>
                    <a:lnTo>
                      <a:pt x="80962" y="114694"/>
                    </a:lnTo>
                    <a:lnTo>
                      <a:pt x="7737" y="114694"/>
                    </a:lnTo>
                    <a:cubicBezTo>
                      <a:pt x="3464" y="114694"/>
                      <a:pt x="0" y="111230"/>
                      <a:pt x="0" y="106957"/>
                    </a:cubicBezTo>
                    <a:lnTo>
                      <a:pt x="0" y="76011"/>
                    </a:lnTo>
                    <a:cubicBezTo>
                      <a:pt x="0" y="71738"/>
                      <a:pt x="3464" y="68274"/>
                      <a:pt x="7737" y="68274"/>
                    </a:cubicBezTo>
                    <a:lnTo>
                      <a:pt x="80962" y="68274"/>
                    </a:lnTo>
                    <a:lnTo>
                      <a:pt x="80962" y="9525"/>
                    </a:lnTo>
                    <a:cubicBezTo>
                      <a:pt x="80962" y="4264"/>
                      <a:pt x="85226" y="0"/>
                      <a:pt x="9048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1" name="正方形/長方形 960">
                <a:extLst>
                  <a:ext uri="{FF2B5EF4-FFF2-40B4-BE49-F238E27FC236}">
                    <a16:creationId xmlns:a16="http://schemas.microsoft.com/office/drawing/2014/main" id="{17B7AAFC-3C26-4C13-9620-9E457C8A1CEE}"/>
                  </a:ext>
                </a:extLst>
              </p:cNvPr>
              <p:cNvSpPr/>
              <p:nvPr/>
            </p:nvSpPr>
            <p:spPr>
              <a:xfrm>
                <a:off x="2986088" y="2571749"/>
                <a:ext cx="2190750" cy="942976"/>
              </a:xfrm>
              <a:prstGeom prst="rect">
                <a:avLst/>
              </a:prstGeom>
              <a:pattFill prst="dkVert">
                <a:fgClr>
                  <a:srgbClr val="ED7D31">
                    <a:lumMod val="50000"/>
                  </a:srgb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2" name="正方形/長方形 961">
                <a:extLst>
                  <a:ext uri="{FF2B5EF4-FFF2-40B4-BE49-F238E27FC236}">
                    <a16:creationId xmlns:a16="http://schemas.microsoft.com/office/drawing/2014/main" id="{0D555BA0-5963-422B-931A-1C664DEBA69F}"/>
                  </a:ext>
                </a:extLst>
              </p:cNvPr>
              <p:cNvSpPr/>
              <p:nvPr/>
            </p:nvSpPr>
            <p:spPr>
              <a:xfrm>
                <a:off x="5176838" y="2571749"/>
                <a:ext cx="723900" cy="942976"/>
              </a:xfrm>
              <a:prstGeom prst="rect">
                <a:avLst/>
              </a:prstGeom>
              <a:pattFill prst="dkVert">
                <a:fgClr>
                  <a:srgbClr val="6633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3" name="台形 962">
                <a:extLst>
                  <a:ext uri="{FF2B5EF4-FFF2-40B4-BE49-F238E27FC236}">
                    <a16:creationId xmlns:a16="http://schemas.microsoft.com/office/drawing/2014/main" id="{C035E429-56B0-438A-BCB6-C15413CAD5BF}"/>
                  </a:ext>
                </a:extLst>
              </p:cNvPr>
              <p:cNvSpPr/>
              <p:nvPr/>
            </p:nvSpPr>
            <p:spPr>
              <a:xfrm rot="10800000">
                <a:off x="5699124" y="2489357"/>
                <a:ext cx="1111251" cy="82392"/>
              </a:xfrm>
              <a:prstGeom prst="trapezoid">
                <a:avLst/>
              </a:prstGeom>
              <a:solidFill>
                <a:srgbClr val="4472C4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4" name="正方形/長方形 963">
                <a:extLst>
                  <a:ext uri="{FF2B5EF4-FFF2-40B4-BE49-F238E27FC236}">
                    <a16:creationId xmlns:a16="http://schemas.microsoft.com/office/drawing/2014/main" id="{A8B59822-A2E2-4A18-A032-BCB715A59460}"/>
                  </a:ext>
                </a:extLst>
              </p:cNvPr>
              <p:cNvSpPr/>
              <p:nvPr/>
            </p:nvSpPr>
            <p:spPr>
              <a:xfrm>
                <a:off x="5418133" y="2492688"/>
                <a:ext cx="45719" cy="1069183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5" name="正方形/長方形 964">
                <a:extLst>
                  <a:ext uri="{FF2B5EF4-FFF2-40B4-BE49-F238E27FC236}">
                    <a16:creationId xmlns:a16="http://schemas.microsoft.com/office/drawing/2014/main" id="{2FD008C5-CFEE-4B7C-ACAC-6EF4D9733ACC}"/>
                  </a:ext>
                </a:extLst>
              </p:cNvPr>
              <p:cNvSpPr/>
              <p:nvPr/>
            </p:nvSpPr>
            <p:spPr>
              <a:xfrm>
                <a:off x="5656260" y="2492688"/>
                <a:ext cx="45719" cy="1069183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6" name="正方形/長方形 965">
                <a:extLst>
                  <a:ext uri="{FF2B5EF4-FFF2-40B4-BE49-F238E27FC236}">
                    <a16:creationId xmlns:a16="http://schemas.microsoft.com/office/drawing/2014/main" id="{BACE4C32-4612-4A6F-803F-4CA62C39D14F}"/>
                  </a:ext>
                </a:extLst>
              </p:cNvPr>
              <p:cNvSpPr/>
              <p:nvPr/>
            </p:nvSpPr>
            <p:spPr>
              <a:xfrm>
                <a:off x="5894387" y="2492688"/>
                <a:ext cx="45719" cy="1069183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7" name="台形 966">
                <a:extLst>
                  <a:ext uri="{FF2B5EF4-FFF2-40B4-BE49-F238E27FC236}">
                    <a16:creationId xmlns:a16="http://schemas.microsoft.com/office/drawing/2014/main" id="{773A7D7E-550C-48A7-A448-B4099D193929}"/>
                  </a:ext>
                </a:extLst>
              </p:cNvPr>
              <p:cNvSpPr/>
              <p:nvPr/>
            </p:nvSpPr>
            <p:spPr>
              <a:xfrm>
                <a:off x="4333832" y="1322072"/>
                <a:ext cx="261980" cy="87628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8" name="台形 967">
                <a:extLst>
                  <a:ext uri="{FF2B5EF4-FFF2-40B4-BE49-F238E27FC236}">
                    <a16:creationId xmlns:a16="http://schemas.microsoft.com/office/drawing/2014/main" id="{1D9D6B93-2D49-4846-B26B-D346DB14199F}"/>
                  </a:ext>
                </a:extLst>
              </p:cNvPr>
              <p:cNvSpPr/>
              <p:nvPr/>
            </p:nvSpPr>
            <p:spPr>
              <a:xfrm>
                <a:off x="4248106" y="1398272"/>
                <a:ext cx="433432" cy="87628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75F891A2-40E9-465A-A07E-7DC894CFCA0B}"/>
                  </a:ext>
                </a:extLst>
              </p:cNvPr>
              <p:cNvSpPr/>
              <p:nvPr/>
            </p:nvSpPr>
            <p:spPr>
              <a:xfrm>
                <a:off x="3170712" y="2706847"/>
                <a:ext cx="397669" cy="390589"/>
              </a:xfrm>
              <a:custGeom>
                <a:avLst/>
                <a:gdLst>
                  <a:gd name="connsiteX0" fmla="*/ 715885 w 1485342"/>
                  <a:gd name="connsiteY0" fmla="*/ 245 h 1602504"/>
                  <a:gd name="connsiteX1" fmla="*/ 715885 w 1485342"/>
                  <a:gd name="connsiteY1" fmla="*/ 1602504 h 1602504"/>
                  <a:gd name="connsiteX2" fmla="*/ 0 w 1485342"/>
                  <a:gd name="connsiteY2" fmla="*/ 1602504 h 1602504"/>
                  <a:gd name="connsiteX3" fmla="*/ 170819 w 1485342"/>
                  <a:gd name="connsiteY3" fmla="*/ 518569 h 1602504"/>
                  <a:gd name="connsiteX4" fmla="*/ 164023 w 1485342"/>
                  <a:gd name="connsiteY4" fmla="*/ 490828 h 1602504"/>
                  <a:gd name="connsiteX5" fmla="*/ 175758 w 1485342"/>
                  <a:gd name="connsiteY5" fmla="*/ 442924 h 1602504"/>
                  <a:gd name="connsiteX6" fmla="*/ 181346 w 1485342"/>
                  <a:gd name="connsiteY6" fmla="*/ 435515 h 1602504"/>
                  <a:gd name="connsiteX7" fmla="*/ 189224 w 1485342"/>
                  <a:gd name="connsiteY7" fmla="*/ 391707 h 1602504"/>
                  <a:gd name="connsiteX8" fmla="*/ 383327 w 1485342"/>
                  <a:gd name="connsiteY8" fmla="*/ 211150 h 1602504"/>
                  <a:gd name="connsiteX9" fmla="*/ 385696 w 1485342"/>
                  <a:gd name="connsiteY9" fmla="*/ 210230 h 1602504"/>
                  <a:gd name="connsiteX10" fmla="*/ 385717 w 1485342"/>
                  <a:gd name="connsiteY10" fmla="*/ 210079 h 1602504"/>
                  <a:gd name="connsiteX11" fmla="*/ 616710 w 1485342"/>
                  <a:gd name="connsiteY11" fmla="*/ 13107 h 1602504"/>
                  <a:gd name="connsiteX12" fmla="*/ 769457 w 1485342"/>
                  <a:gd name="connsiteY12" fmla="*/ 0 h 1602504"/>
                  <a:gd name="connsiteX13" fmla="*/ 849647 w 1485342"/>
                  <a:gd name="connsiteY13" fmla="*/ 8910 h 1602504"/>
                  <a:gd name="connsiteX14" fmla="*/ 1076352 w 1485342"/>
                  <a:gd name="connsiteY14" fmla="*/ 159965 h 1602504"/>
                  <a:gd name="connsiteX15" fmla="*/ 1097177 w 1485342"/>
                  <a:gd name="connsiteY15" fmla="*/ 209268 h 1602504"/>
                  <a:gd name="connsiteX16" fmla="*/ 1102022 w 1485342"/>
                  <a:gd name="connsiteY16" fmla="*/ 211150 h 1602504"/>
                  <a:gd name="connsiteX17" fmla="*/ 1296126 w 1485342"/>
                  <a:gd name="connsiteY17" fmla="*/ 391707 h 1602504"/>
                  <a:gd name="connsiteX18" fmla="*/ 1304665 w 1485342"/>
                  <a:gd name="connsiteY18" fmla="*/ 439193 h 1602504"/>
                  <a:gd name="connsiteX19" fmla="*/ 1307478 w 1485342"/>
                  <a:gd name="connsiteY19" fmla="*/ 442924 h 1602504"/>
                  <a:gd name="connsiteX20" fmla="*/ 1319213 w 1485342"/>
                  <a:gd name="connsiteY20" fmla="*/ 490828 h 1602504"/>
                  <a:gd name="connsiteX21" fmla="*/ 1313699 w 1485342"/>
                  <a:gd name="connsiteY21" fmla="*/ 513337 h 1602504"/>
                  <a:gd name="connsiteX22" fmla="*/ 1485342 w 1485342"/>
                  <a:gd name="connsiteY22" fmla="*/ 1602504 h 1602504"/>
                  <a:gd name="connsiteX23" fmla="*/ 769457 w 1485342"/>
                  <a:gd name="connsiteY23" fmla="*/ 1602504 h 1602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85342" h="1602504">
                    <a:moveTo>
                      <a:pt x="715885" y="245"/>
                    </a:moveTo>
                    <a:lnTo>
                      <a:pt x="715885" y="1602504"/>
                    </a:lnTo>
                    <a:lnTo>
                      <a:pt x="0" y="1602504"/>
                    </a:lnTo>
                    <a:lnTo>
                      <a:pt x="170819" y="518569"/>
                    </a:lnTo>
                    <a:lnTo>
                      <a:pt x="164023" y="490828"/>
                    </a:lnTo>
                    <a:cubicBezTo>
                      <a:pt x="164023" y="474419"/>
                      <a:pt x="168064" y="458397"/>
                      <a:pt x="175758" y="442924"/>
                    </a:cubicBezTo>
                    <a:lnTo>
                      <a:pt x="181346" y="435515"/>
                    </a:lnTo>
                    <a:lnTo>
                      <a:pt x="189224" y="391707"/>
                    </a:lnTo>
                    <a:cubicBezTo>
                      <a:pt x="215562" y="319549"/>
                      <a:pt x="285675" y="256330"/>
                      <a:pt x="383327" y="211150"/>
                    </a:cubicBezTo>
                    <a:lnTo>
                      <a:pt x="385696" y="210230"/>
                    </a:lnTo>
                    <a:lnTo>
                      <a:pt x="385717" y="210079"/>
                    </a:lnTo>
                    <a:cubicBezTo>
                      <a:pt x="411123" y="118836"/>
                      <a:pt x="499865" y="44549"/>
                      <a:pt x="616710" y="13107"/>
                    </a:cubicBezTo>
                    <a:close/>
                    <a:moveTo>
                      <a:pt x="769457" y="0"/>
                    </a:moveTo>
                    <a:lnTo>
                      <a:pt x="849647" y="8910"/>
                    </a:lnTo>
                    <a:cubicBezTo>
                      <a:pt x="952026" y="32312"/>
                      <a:pt x="1034990" y="88099"/>
                      <a:pt x="1076352" y="159965"/>
                    </a:cubicBezTo>
                    <a:lnTo>
                      <a:pt x="1097177" y="209268"/>
                    </a:lnTo>
                    <a:lnTo>
                      <a:pt x="1102022" y="211150"/>
                    </a:lnTo>
                    <a:cubicBezTo>
                      <a:pt x="1199675" y="256330"/>
                      <a:pt x="1269787" y="319549"/>
                      <a:pt x="1296126" y="391707"/>
                    </a:cubicBezTo>
                    <a:lnTo>
                      <a:pt x="1304665" y="439193"/>
                    </a:lnTo>
                    <a:lnTo>
                      <a:pt x="1307478" y="442924"/>
                    </a:lnTo>
                    <a:cubicBezTo>
                      <a:pt x="1315173" y="458397"/>
                      <a:pt x="1319213" y="474419"/>
                      <a:pt x="1319213" y="490828"/>
                    </a:cubicBezTo>
                    <a:lnTo>
                      <a:pt x="1313699" y="513337"/>
                    </a:lnTo>
                    <a:lnTo>
                      <a:pt x="1485342" y="1602504"/>
                    </a:lnTo>
                    <a:lnTo>
                      <a:pt x="769457" y="160250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7D0C5442-BAAF-4266-9660-EF0EB36E87CE}"/>
                  </a:ext>
                </a:extLst>
              </p:cNvPr>
              <p:cNvSpPr/>
              <p:nvPr/>
            </p:nvSpPr>
            <p:spPr>
              <a:xfrm>
                <a:off x="3894612" y="2706847"/>
                <a:ext cx="397669" cy="390589"/>
              </a:xfrm>
              <a:custGeom>
                <a:avLst/>
                <a:gdLst>
                  <a:gd name="connsiteX0" fmla="*/ 715885 w 1485342"/>
                  <a:gd name="connsiteY0" fmla="*/ 245 h 1602504"/>
                  <a:gd name="connsiteX1" fmla="*/ 715885 w 1485342"/>
                  <a:gd name="connsiteY1" fmla="*/ 1602504 h 1602504"/>
                  <a:gd name="connsiteX2" fmla="*/ 0 w 1485342"/>
                  <a:gd name="connsiteY2" fmla="*/ 1602504 h 1602504"/>
                  <a:gd name="connsiteX3" fmla="*/ 170819 w 1485342"/>
                  <a:gd name="connsiteY3" fmla="*/ 518569 h 1602504"/>
                  <a:gd name="connsiteX4" fmla="*/ 164023 w 1485342"/>
                  <a:gd name="connsiteY4" fmla="*/ 490828 h 1602504"/>
                  <a:gd name="connsiteX5" fmla="*/ 175758 w 1485342"/>
                  <a:gd name="connsiteY5" fmla="*/ 442924 h 1602504"/>
                  <a:gd name="connsiteX6" fmla="*/ 181346 w 1485342"/>
                  <a:gd name="connsiteY6" fmla="*/ 435515 h 1602504"/>
                  <a:gd name="connsiteX7" fmla="*/ 189224 w 1485342"/>
                  <a:gd name="connsiteY7" fmla="*/ 391707 h 1602504"/>
                  <a:gd name="connsiteX8" fmla="*/ 383327 w 1485342"/>
                  <a:gd name="connsiteY8" fmla="*/ 211150 h 1602504"/>
                  <a:gd name="connsiteX9" fmla="*/ 385696 w 1485342"/>
                  <a:gd name="connsiteY9" fmla="*/ 210230 h 1602504"/>
                  <a:gd name="connsiteX10" fmla="*/ 385717 w 1485342"/>
                  <a:gd name="connsiteY10" fmla="*/ 210079 h 1602504"/>
                  <a:gd name="connsiteX11" fmla="*/ 616710 w 1485342"/>
                  <a:gd name="connsiteY11" fmla="*/ 13107 h 1602504"/>
                  <a:gd name="connsiteX12" fmla="*/ 769457 w 1485342"/>
                  <a:gd name="connsiteY12" fmla="*/ 0 h 1602504"/>
                  <a:gd name="connsiteX13" fmla="*/ 849647 w 1485342"/>
                  <a:gd name="connsiteY13" fmla="*/ 8910 h 1602504"/>
                  <a:gd name="connsiteX14" fmla="*/ 1076352 w 1485342"/>
                  <a:gd name="connsiteY14" fmla="*/ 159965 h 1602504"/>
                  <a:gd name="connsiteX15" fmla="*/ 1097177 w 1485342"/>
                  <a:gd name="connsiteY15" fmla="*/ 209268 h 1602504"/>
                  <a:gd name="connsiteX16" fmla="*/ 1102022 w 1485342"/>
                  <a:gd name="connsiteY16" fmla="*/ 211150 h 1602504"/>
                  <a:gd name="connsiteX17" fmla="*/ 1296126 w 1485342"/>
                  <a:gd name="connsiteY17" fmla="*/ 391707 h 1602504"/>
                  <a:gd name="connsiteX18" fmla="*/ 1304665 w 1485342"/>
                  <a:gd name="connsiteY18" fmla="*/ 439193 h 1602504"/>
                  <a:gd name="connsiteX19" fmla="*/ 1307478 w 1485342"/>
                  <a:gd name="connsiteY19" fmla="*/ 442924 h 1602504"/>
                  <a:gd name="connsiteX20" fmla="*/ 1319213 w 1485342"/>
                  <a:gd name="connsiteY20" fmla="*/ 490828 h 1602504"/>
                  <a:gd name="connsiteX21" fmla="*/ 1313699 w 1485342"/>
                  <a:gd name="connsiteY21" fmla="*/ 513337 h 1602504"/>
                  <a:gd name="connsiteX22" fmla="*/ 1485342 w 1485342"/>
                  <a:gd name="connsiteY22" fmla="*/ 1602504 h 1602504"/>
                  <a:gd name="connsiteX23" fmla="*/ 769457 w 1485342"/>
                  <a:gd name="connsiteY23" fmla="*/ 1602504 h 1602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85342" h="1602504">
                    <a:moveTo>
                      <a:pt x="715885" y="245"/>
                    </a:moveTo>
                    <a:lnTo>
                      <a:pt x="715885" y="1602504"/>
                    </a:lnTo>
                    <a:lnTo>
                      <a:pt x="0" y="1602504"/>
                    </a:lnTo>
                    <a:lnTo>
                      <a:pt x="170819" y="518569"/>
                    </a:lnTo>
                    <a:lnTo>
                      <a:pt x="164023" y="490828"/>
                    </a:lnTo>
                    <a:cubicBezTo>
                      <a:pt x="164023" y="474419"/>
                      <a:pt x="168064" y="458397"/>
                      <a:pt x="175758" y="442924"/>
                    </a:cubicBezTo>
                    <a:lnTo>
                      <a:pt x="181346" y="435515"/>
                    </a:lnTo>
                    <a:lnTo>
                      <a:pt x="189224" y="391707"/>
                    </a:lnTo>
                    <a:cubicBezTo>
                      <a:pt x="215562" y="319549"/>
                      <a:pt x="285675" y="256330"/>
                      <a:pt x="383327" y="211150"/>
                    </a:cubicBezTo>
                    <a:lnTo>
                      <a:pt x="385696" y="210230"/>
                    </a:lnTo>
                    <a:lnTo>
                      <a:pt x="385717" y="210079"/>
                    </a:lnTo>
                    <a:cubicBezTo>
                      <a:pt x="411123" y="118836"/>
                      <a:pt x="499865" y="44549"/>
                      <a:pt x="616710" y="13107"/>
                    </a:cubicBezTo>
                    <a:close/>
                    <a:moveTo>
                      <a:pt x="769457" y="0"/>
                    </a:moveTo>
                    <a:lnTo>
                      <a:pt x="849647" y="8910"/>
                    </a:lnTo>
                    <a:cubicBezTo>
                      <a:pt x="952026" y="32312"/>
                      <a:pt x="1034990" y="88099"/>
                      <a:pt x="1076352" y="159965"/>
                    </a:cubicBezTo>
                    <a:lnTo>
                      <a:pt x="1097177" y="209268"/>
                    </a:lnTo>
                    <a:lnTo>
                      <a:pt x="1102022" y="211150"/>
                    </a:lnTo>
                    <a:cubicBezTo>
                      <a:pt x="1199675" y="256330"/>
                      <a:pt x="1269787" y="319549"/>
                      <a:pt x="1296126" y="391707"/>
                    </a:cubicBezTo>
                    <a:lnTo>
                      <a:pt x="1304665" y="439193"/>
                    </a:lnTo>
                    <a:lnTo>
                      <a:pt x="1307478" y="442924"/>
                    </a:lnTo>
                    <a:cubicBezTo>
                      <a:pt x="1315173" y="458397"/>
                      <a:pt x="1319213" y="474419"/>
                      <a:pt x="1319213" y="490828"/>
                    </a:cubicBezTo>
                    <a:lnTo>
                      <a:pt x="1313699" y="513337"/>
                    </a:lnTo>
                    <a:lnTo>
                      <a:pt x="1485342" y="1602504"/>
                    </a:lnTo>
                    <a:lnTo>
                      <a:pt x="769457" y="160250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492B7F05-056E-4596-9044-504027D498E0}"/>
                  </a:ext>
                </a:extLst>
              </p:cNvPr>
              <p:cNvSpPr/>
              <p:nvPr/>
            </p:nvSpPr>
            <p:spPr>
              <a:xfrm>
                <a:off x="4623275" y="2706847"/>
                <a:ext cx="397669" cy="390589"/>
              </a:xfrm>
              <a:custGeom>
                <a:avLst/>
                <a:gdLst>
                  <a:gd name="connsiteX0" fmla="*/ 715885 w 1485342"/>
                  <a:gd name="connsiteY0" fmla="*/ 245 h 1602504"/>
                  <a:gd name="connsiteX1" fmla="*/ 715885 w 1485342"/>
                  <a:gd name="connsiteY1" fmla="*/ 1602504 h 1602504"/>
                  <a:gd name="connsiteX2" fmla="*/ 0 w 1485342"/>
                  <a:gd name="connsiteY2" fmla="*/ 1602504 h 1602504"/>
                  <a:gd name="connsiteX3" fmla="*/ 170819 w 1485342"/>
                  <a:gd name="connsiteY3" fmla="*/ 518569 h 1602504"/>
                  <a:gd name="connsiteX4" fmla="*/ 164023 w 1485342"/>
                  <a:gd name="connsiteY4" fmla="*/ 490828 h 1602504"/>
                  <a:gd name="connsiteX5" fmla="*/ 175758 w 1485342"/>
                  <a:gd name="connsiteY5" fmla="*/ 442924 h 1602504"/>
                  <a:gd name="connsiteX6" fmla="*/ 181346 w 1485342"/>
                  <a:gd name="connsiteY6" fmla="*/ 435515 h 1602504"/>
                  <a:gd name="connsiteX7" fmla="*/ 189224 w 1485342"/>
                  <a:gd name="connsiteY7" fmla="*/ 391707 h 1602504"/>
                  <a:gd name="connsiteX8" fmla="*/ 383327 w 1485342"/>
                  <a:gd name="connsiteY8" fmla="*/ 211150 h 1602504"/>
                  <a:gd name="connsiteX9" fmla="*/ 385696 w 1485342"/>
                  <a:gd name="connsiteY9" fmla="*/ 210230 h 1602504"/>
                  <a:gd name="connsiteX10" fmla="*/ 385717 w 1485342"/>
                  <a:gd name="connsiteY10" fmla="*/ 210079 h 1602504"/>
                  <a:gd name="connsiteX11" fmla="*/ 616710 w 1485342"/>
                  <a:gd name="connsiteY11" fmla="*/ 13107 h 1602504"/>
                  <a:gd name="connsiteX12" fmla="*/ 769457 w 1485342"/>
                  <a:gd name="connsiteY12" fmla="*/ 0 h 1602504"/>
                  <a:gd name="connsiteX13" fmla="*/ 849647 w 1485342"/>
                  <a:gd name="connsiteY13" fmla="*/ 8910 h 1602504"/>
                  <a:gd name="connsiteX14" fmla="*/ 1076352 w 1485342"/>
                  <a:gd name="connsiteY14" fmla="*/ 159965 h 1602504"/>
                  <a:gd name="connsiteX15" fmla="*/ 1097177 w 1485342"/>
                  <a:gd name="connsiteY15" fmla="*/ 209268 h 1602504"/>
                  <a:gd name="connsiteX16" fmla="*/ 1102022 w 1485342"/>
                  <a:gd name="connsiteY16" fmla="*/ 211150 h 1602504"/>
                  <a:gd name="connsiteX17" fmla="*/ 1296126 w 1485342"/>
                  <a:gd name="connsiteY17" fmla="*/ 391707 h 1602504"/>
                  <a:gd name="connsiteX18" fmla="*/ 1304665 w 1485342"/>
                  <a:gd name="connsiteY18" fmla="*/ 439193 h 1602504"/>
                  <a:gd name="connsiteX19" fmla="*/ 1307478 w 1485342"/>
                  <a:gd name="connsiteY19" fmla="*/ 442924 h 1602504"/>
                  <a:gd name="connsiteX20" fmla="*/ 1319213 w 1485342"/>
                  <a:gd name="connsiteY20" fmla="*/ 490828 h 1602504"/>
                  <a:gd name="connsiteX21" fmla="*/ 1313699 w 1485342"/>
                  <a:gd name="connsiteY21" fmla="*/ 513337 h 1602504"/>
                  <a:gd name="connsiteX22" fmla="*/ 1485342 w 1485342"/>
                  <a:gd name="connsiteY22" fmla="*/ 1602504 h 1602504"/>
                  <a:gd name="connsiteX23" fmla="*/ 769457 w 1485342"/>
                  <a:gd name="connsiteY23" fmla="*/ 1602504 h 1602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85342" h="1602504">
                    <a:moveTo>
                      <a:pt x="715885" y="245"/>
                    </a:moveTo>
                    <a:lnTo>
                      <a:pt x="715885" y="1602504"/>
                    </a:lnTo>
                    <a:lnTo>
                      <a:pt x="0" y="1602504"/>
                    </a:lnTo>
                    <a:lnTo>
                      <a:pt x="170819" y="518569"/>
                    </a:lnTo>
                    <a:lnTo>
                      <a:pt x="164023" y="490828"/>
                    </a:lnTo>
                    <a:cubicBezTo>
                      <a:pt x="164023" y="474419"/>
                      <a:pt x="168064" y="458397"/>
                      <a:pt x="175758" y="442924"/>
                    </a:cubicBezTo>
                    <a:lnTo>
                      <a:pt x="181346" y="435515"/>
                    </a:lnTo>
                    <a:lnTo>
                      <a:pt x="189224" y="391707"/>
                    </a:lnTo>
                    <a:cubicBezTo>
                      <a:pt x="215562" y="319549"/>
                      <a:pt x="285675" y="256330"/>
                      <a:pt x="383327" y="211150"/>
                    </a:cubicBezTo>
                    <a:lnTo>
                      <a:pt x="385696" y="210230"/>
                    </a:lnTo>
                    <a:lnTo>
                      <a:pt x="385717" y="210079"/>
                    </a:lnTo>
                    <a:cubicBezTo>
                      <a:pt x="411123" y="118836"/>
                      <a:pt x="499865" y="44549"/>
                      <a:pt x="616710" y="13107"/>
                    </a:cubicBezTo>
                    <a:close/>
                    <a:moveTo>
                      <a:pt x="769457" y="0"/>
                    </a:moveTo>
                    <a:lnTo>
                      <a:pt x="849647" y="8910"/>
                    </a:lnTo>
                    <a:cubicBezTo>
                      <a:pt x="952026" y="32312"/>
                      <a:pt x="1034990" y="88099"/>
                      <a:pt x="1076352" y="159965"/>
                    </a:cubicBezTo>
                    <a:lnTo>
                      <a:pt x="1097177" y="209268"/>
                    </a:lnTo>
                    <a:lnTo>
                      <a:pt x="1102022" y="211150"/>
                    </a:lnTo>
                    <a:cubicBezTo>
                      <a:pt x="1199675" y="256330"/>
                      <a:pt x="1269787" y="319549"/>
                      <a:pt x="1296126" y="391707"/>
                    </a:cubicBezTo>
                    <a:lnTo>
                      <a:pt x="1304665" y="439193"/>
                    </a:lnTo>
                    <a:lnTo>
                      <a:pt x="1307478" y="442924"/>
                    </a:lnTo>
                    <a:cubicBezTo>
                      <a:pt x="1315173" y="458397"/>
                      <a:pt x="1319213" y="474419"/>
                      <a:pt x="1319213" y="490828"/>
                    </a:cubicBezTo>
                    <a:lnTo>
                      <a:pt x="1313699" y="513337"/>
                    </a:lnTo>
                    <a:lnTo>
                      <a:pt x="1485342" y="1602504"/>
                    </a:lnTo>
                    <a:lnTo>
                      <a:pt x="769457" y="160250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18E71911-A1FD-4BD1-879B-86FB8FDF198E}"/>
                  </a:ext>
                </a:extLst>
              </p:cNvPr>
              <p:cNvSpPr/>
              <p:nvPr/>
            </p:nvSpPr>
            <p:spPr>
              <a:xfrm>
                <a:off x="2986088" y="2492688"/>
                <a:ext cx="2224087" cy="1069183"/>
              </a:xfrm>
              <a:custGeom>
                <a:avLst/>
                <a:gdLst>
                  <a:gd name="connsiteX0" fmla="*/ 1500187 w 2224087"/>
                  <a:gd name="connsiteY0" fmla="*/ 159136 h 1069183"/>
                  <a:gd name="connsiteX1" fmla="*/ 1500187 w 2224087"/>
                  <a:gd name="connsiteY1" fmla="*/ 599192 h 1069183"/>
                  <a:gd name="connsiteX2" fmla="*/ 2152650 w 2224087"/>
                  <a:gd name="connsiteY2" fmla="*/ 599192 h 1069183"/>
                  <a:gd name="connsiteX3" fmla="*/ 2152650 w 2224087"/>
                  <a:gd name="connsiteY3" fmla="*/ 159136 h 1069183"/>
                  <a:gd name="connsiteX4" fmla="*/ 776287 w 2224087"/>
                  <a:gd name="connsiteY4" fmla="*/ 159136 h 1069183"/>
                  <a:gd name="connsiteX5" fmla="*/ 776287 w 2224087"/>
                  <a:gd name="connsiteY5" fmla="*/ 599192 h 1069183"/>
                  <a:gd name="connsiteX6" fmla="*/ 1428750 w 2224087"/>
                  <a:gd name="connsiteY6" fmla="*/ 599192 h 1069183"/>
                  <a:gd name="connsiteX7" fmla="*/ 1428750 w 2224087"/>
                  <a:gd name="connsiteY7" fmla="*/ 159136 h 1069183"/>
                  <a:gd name="connsiteX8" fmla="*/ 71437 w 2224087"/>
                  <a:gd name="connsiteY8" fmla="*/ 159136 h 1069183"/>
                  <a:gd name="connsiteX9" fmla="*/ 71437 w 2224087"/>
                  <a:gd name="connsiteY9" fmla="*/ 599192 h 1069183"/>
                  <a:gd name="connsiteX10" fmla="*/ 704850 w 2224087"/>
                  <a:gd name="connsiteY10" fmla="*/ 599192 h 1069183"/>
                  <a:gd name="connsiteX11" fmla="*/ 704850 w 2224087"/>
                  <a:gd name="connsiteY11" fmla="*/ 159136 h 1069183"/>
                  <a:gd name="connsiteX12" fmla="*/ 0 w 2224087"/>
                  <a:gd name="connsiteY12" fmla="*/ 0 h 1069183"/>
                  <a:gd name="connsiteX13" fmla="*/ 71437 w 2224087"/>
                  <a:gd name="connsiteY13" fmla="*/ 0 h 1069183"/>
                  <a:gd name="connsiteX14" fmla="*/ 71437 w 2224087"/>
                  <a:gd name="connsiteY14" fmla="*/ 113417 h 1069183"/>
                  <a:gd name="connsiteX15" fmla="*/ 704850 w 2224087"/>
                  <a:gd name="connsiteY15" fmla="*/ 113417 h 1069183"/>
                  <a:gd name="connsiteX16" fmla="*/ 704850 w 2224087"/>
                  <a:gd name="connsiteY16" fmla="*/ 0 h 1069183"/>
                  <a:gd name="connsiteX17" fmla="*/ 776287 w 2224087"/>
                  <a:gd name="connsiteY17" fmla="*/ 0 h 1069183"/>
                  <a:gd name="connsiteX18" fmla="*/ 776287 w 2224087"/>
                  <a:gd name="connsiteY18" fmla="*/ 113417 h 1069183"/>
                  <a:gd name="connsiteX19" fmla="*/ 1428750 w 2224087"/>
                  <a:gd name="connsiteY19" fmla="*/ 113417 h 1069183"/>
                  <a:gd name="connsiteX20" fmla="*/ 1428750 w 2224087"/>
                  <a:gd name="connsiteY20" fmla="*/ 0 h 1069183"/>
                  <a:gd name="connsiteX21" fmla="*/ 1500187 w 2224087"/>
                  <a:gd name="connsiteY21" fmla="*/ 0 h 1069183"/>
                  <a:gd name="connsiteX22" fmla="*/ 1500187 w 2224087"/>
                  <a:gd name="connsiteY22" fmla="*/ 113417 h 1069183"/>
                  <a:gd name="connsiteX23" fmla="*/ 2152650 w 2224087"/>
                  <a:gd name="connsiteY23" fmla="*/ 113417 h 1069183"/>
                  <a:gd name="connsiteX24" fmla="*/ 2152650 w 2224087"/>
                  <a:gd name="connsiteY24" fmla="*/ 0 h 1069183"/>
                  <a:gd name="connsiteX25" fmla="*/ 2224087 w 2224087"/>
                  <a:gd name="connsiteY25" fmla="*/ 0 h 1069183"/>
                  <a:gd name="connsiteX26" fmla="*/ 2224087 w 2224087"/>
                  <a:gd name="connsiteY26" fmla="*/ 1069183 h 1069183"/>
                  <a:gd name="connsiteX27" fmla="*/ 2152650 w 2224087"/>
                  <a:gd name="connsiteY27" fmla="*/ 1069183 h 1069183"/>
                  <a:gd name="connsiteX28" fmla="*/ 2152650 w 2224087"/>
                  <a:gd name="connsiteY28" fmla="*/ 644911 h 1069183"/>
                  <a:gd name="connsiteX29" fmla="*/ 1500187 w 2224087"/>
                  <a:gd name="connsiteY29" fmla="*/ 644911 h 1069183"/>
                  <a:gd name="connsiteX30" fmla="*/ 1500187 w 2224087"/>
                  <a:gd name="connsiteY30" fmla="*/ 1069183 h 1069183"/>
                  <a:gd name="connsiteX31" fmla="*/ 1428750 w 2224087"/>
                  <a:gd name="connsiteY31" fmla="*/ 1069183 h 1069183"/>
                  <a:gd name="connsiteX32" fmla="*/ 1428750 w 2224087"/>
                  <a:gd name="connsiteY32" fmla="*/ 644911 h 1069183"/>
                  <a:gd name="connsiteX33" fmla="*/ 776287 w 2224087"/>
                  <a:gd name="connsiteY33" fmla="*/ 644911 h 1069183"/>
                  <a:gd name="connsiteX34" fmla="*/ 776287 w 2224087"/>
                  <a:gd name="connsiteY34" fmla="*/ 1069183 h 1069183"/>
                  <a:gd name="connsiteX35" fmla="*/ 704850 w 2224087"/>
                  <a:gd name="connsiteY35" fmla="*/ 1069183 h 1069183"/>
                  <a:gd name="connsiteX36" fmla="*/ 704850 w 2224087"/>
                  <a:gd name="connsiteY36" fmla="*/ 644911 h 1069183"/>
                  <a:gd name="connsiteX37" fmla="*/ 71437 w 2224087"/>
                  <a:gd name="connsiteY37" fmla="*/ 644911 h 1069183"/>
                  <a:gd name="connsiteX38" fmla="*/ 71437 w 2224087"/>
                  <a:gd name="connsiteY38" fmla="*/ 1069183 h 1069183"/>
                  <a:gd name="connsiteX39" fmla="*/ 0 w 2224087"/>
                  <a:gd name="connsiteY39" fmla="*/ 1069183 h 106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224087" h="1069183">
                    <a:moveTo>
                      <a:pt x="1500187" y="159136"/>
                    </a:moveTo>
                    <a:lnTo>
                      <a:pt x="1500187" y="599192"/>
                    </a:lnTo>
                    <a:lnTo>
                      <a:pt x="2152650" y="599192"/>
                    </a:lnTo>
                    <a:lnTo>
                      <a:pt x="2152650" y="159136"/>
                    </a:lnTo>
                    <a:close/>
                    <a:moveTo>
                      <a:pt x="776287" y="159136"/>
                    </a:moveTo>
                    <a:lnTo>
                      <a:pt x="776287" y="599192"/>
                    </a:lnTo>
                    <a:lnTo>
                      <a:pt x="1428750" y="599192"/>
                    </a:lnTo>
                    <a:lnTo>
                      <a:pt x="1428750" y="159136"/>
                    </a:lnTo>
                    <a:close/>
                    <a:moveTo>
                      <a:pt x="71437" y="159136"/>
                    </a:moveTo>
                    <a:lnTo>
                      <a:pt x="71437" y="599192"/>
                    </a:lnTo>
                    <a:lnTo>
                      <a:pt x="704850" y="599192"/>
                    </a:lnTo>
                    <a:lnTo>
                      <a:pt x="704850" y="159136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113417"/>
                    </a:lnTo>
                    <a:lnTo>
                      <a:pt x="704850" y="113417"/>
                    </a:lnTo>
                    <a:lnTo>
                      <a:pt x="704850" y="0"/>
                    </a:lnTo>
                    <a:lnTo>
                      <a:pt x="776287" y="0"/>
                    </a:lnTo>
                    <a:lnTo>
                      <a:pt x="776287" y="113417"/>
                    </a:lnTo>
                    <a:lnTo>
                      <a:pt x="1428750" y="113417"/>
                    </a:lnTo>
                    <a:lnTo>
                      <a:pt x="1428750" y="0"/>
                    </a:lnTo>
                    <a:lnTo>
                      <a:pt x="1500187" y="0"/>
                    </a:lnTo>
                    <a:lnTo>
                      <a:pt x="1500187" y="113417"/>
                    </a:lnTo>
                    <a:lnTo>
                      <a:pt x="2152650" y="113417"/>
                    </a:lnTo>
                    <a:lnTo>
                      <a:pt x="2152650" y="0"/>
                    </a:lnTo>
                    <a:lnTo>
                      <a:pt x="2224087" y="0"/>
                    </a:lnTo>
                    <a:lnTo>
                      <a:pt x="2224087" y="1069183"/>
                    </a:lnTo>
                    <a:lnTo>
                      <a:pt x="2152650" y="1069183"/>
                    </a:lnTo>
                    <a:lnTo>
                      <a:pt x="2152650" y="644911"/>
                    </a:lnTo>
                    <a:lnTo>
                      <a:pt x="1500187" y="644911"/>
                    </a:lnTo>
                    <a:lnTo>
                      <a:pt x="1500187" y="1069183"/>
                    </a:lnTo>
                    <a:lnTo>
                      <a:pt x="1428750" y="1069183"/>
                    </a:lnTo>
                    <a:lnTo>
                      <a:pt x="1428750" y="644911"/>
                    </a:lnTo>
                    <a:lnTo>
                      <a:pt x="776287" y="644911"/>
                    </a:lnTo>
                    <a:lnTo>
                      <a:pt x="776287" y="1069183"/>
                    </a:lnTo>
                    <a:lnTo>
                      <a:pt x="704850" y="1069183"/>
                    </a:lnTo>
                    <a:lnTo>
                      <a:pt x="704850" y="644911"/>
                    </a:lnTo>
                    <a:lnTo>
                      <a:pt x="71437" y="644911"/>
                    </a:lnTo>
                    <a:lnTo>
                      <a:pt x="71437" y="1069183"/>
                    </a:lnTo>
                    <a:lnTo>
                      <a:pt x="0" y="1069183"/>
                    </a:lnTo>
                    <a:close/>
                  </a:path>
                </a:pathLst>
              </a:cu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54120378-8F78-4B6A-B03F-EDED167822FB}"/>
                  </a:ext>
                </a:extLst>
              </p:cNvPr>
              <p:cNvGrpSpPr/>
              <p:nvPr/>
            </p:nvGrpSpPr>
            <p:grpSpPr>
              <a:xfrm>
                <a:off x="2128840" y="1452563"/>
                <a:ext cx="4810579" cy="1119186"/>
                <a:chOff x="2128840" y="1452563"/>
                <a:chExt cx="4810579" cy="1119186"/>
              </a:xfrm>
            </p:grpSpPr>
            <p:sp>
              <p:nvSpPr>
                <p:cNvPr id="1005" name="台形 1004">
                  <a:extLst>
                    <a:ext uri="{FF2B5EF4-FFF2-40B4-BE49-F238E27FC236}">
                      <a16:creationId xmlns:a16="http://schemas.microsoft.com/office/drawing/2014/main" id="{DEE7BE5E-04D6-4909-B4AE-842AA95B52B2}"/>
                    </a:ext>
                  </a:extLst>
                </p:cNvPr>
                <p:cNvSpPr/>
                <p:nvPr/>
              </p:nvSpPr>
              <p:spPr>
                <a:xfrm rot="10800000">
                  <a:off x="2309813" y="2489357"/>
                  <a:ext cx="4476750" cy="82392"/>
                </a:xfrm>
                <a:prstGeom prst="trapezoid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8F7A830D-978C-415B-BA4D-8EB0A8C9F89E}"/>
                    </a:ext>
                  </a:extLst>
                </p:cNvPr>
                <p:cNvSpPr/>
                <p:nvPr/>
              </p:nvSpPr>
              <p:spPr>
                <a:xfrm>
                  <a:off x="4569619" y="1452563"/>
                  <a:ext cx="2369800" cy="1072514"/>
                </a:xfrm>
                <a:custGeom>
                  <a:avLst/>
                  <a:gdLst>
                    <a:gd name="connsiteX0" fmla="*/ 0 w 2369800"/>
                    <a:gd name="connsiteY0" fmla="*/ 0 h 1072514"/>
                    <a:gd name="connsiteX1" fmla="*/ 161780 w 2369800"/>
                    <a:gd name="connsiteY1" fmla="*/ 0 h 1072514"/>
                    <a:gd name="connsiteX2" fmla="*/ 2369800 w 2369800"/>
                    <a:gd name="connsiteY2" fmla="*/ 1072514 h 1072514"/>
                    <a:gd name="connsiteX3" fmla="*/ 0 w 2369800"/>
                    <a:gd name="connsiteY3" fmla="*/ 1072514 h 1072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69800" h="1072514">
                      <a:moveTo>
                        <a:pt x="0" y="0"/>
                      </a:moveTo>
                      <a:lnTo>
                        <a:pt x="161780" y="0"/>
                      </a:lnTo>
                      <a:lnTo>
                        <a:pt x="2369800" y="1072514"/>
                      </a:lnTo>
                      <a:lnTo>
                        <a:pt x="0" y="1072514"/>
                      </a:lnTo>
                      <a:close/>
                    </a:path>
                  </a:pathLst>
                </a:custGeom>
                <a:pattFill prst="dkHorz">
                  <a:fgClr>
                    <a:sysClr val="windowText" lastClr="000000"/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816BAD2F-ACC4-4958-964D-DFEE14E5000A}"/>
                    </a:ext>
                  </a:extLst>
                </p:cNvPr>
                <p:cNvSpPr/>
                <p:nvPr/>
              </p:nvSpPr>
              <p:spPr>
                <a:xfrm>
                  <a:off x="2128840" y="1452563"/>
                  <a:ext cx="3662361" cy="1072514"/>
                </a:xfrm>
                <a:custGeom>
                  <a:avLst/>
                  <a:gdLst>
                    <a:gd name="connsiteX0" fmla="*/ 2023062 w 3662361"/>
                    <a:gd name="connsiteY0" fmla="*/ 0 h 1072514"/>
                    <a:gd name="connsiteX1" fmla="*/ 2444157 w 3662361"/>
                    <a:gd name="connsiteY1" fmla="*/ 0 h 1072514"/>
                    <a:gd name="connsiteX2" fmla="*/ 3662361 w 3662361"/>
                    <a:gd name="connsiteY2" fmla="*/ 1072514 h 1072514"/>
                    <a:gd name="connsiteX3" fmla="*/ 0 w 3662361"/>
                    <a:gd name="connsiteY3" fmla="*/ 1072514 h 1072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2361" h="1072514">
                      <a:moveTo>
                        <a:pt x="2023062" y="0"/>
                      </a:moveTo>
                      <a:lnTo>
                        <a:pt x="2444157" y="0"/>
                      </a:lnTo>
                      <a:lnTo>
                        <a:pt x="3662361" y="1072514"/>
                      </a:lnTo>
                      <a:lnTo>
                        <a:pt x="0" y="1072514"/>
                      </a:lnTo>
                      <a:close/>
                    </a:path>
                  </a:pathLst>
                </a:custGeom>
                <a:pattFill prst="dkHorz">
                  <a:fgClr>
                    <a:sysClr val="windowText" lastClr="000000"/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CCA6B9C2-AE70-45BF-901C-89363468AA20}"/>
                  </a:ext>
                </a:extLst>
              </p:cNvPr>
              <p:cNvSpPr/>
              <p:nvPr/>
            </p:nvSpPr>
            <p:spPr>
              <a:xfrm>
                <a:off x="2572279" y="3529013"/>
                <a:ext cx="3405850" cy="49372"/>
              </a:xfrm>
              <a:custGeom>
                <a:avLst/>
                <a:gdLst>
                  <a:gd name="connsiteX0" fmla="*/ 12343 w 3405850"/>
                  <a:gd name="connsiteY0" fmla="*/ 0 h 49372"/>
                  <a:gd name="connsiteX1" fmla="*/ 3393507 w 3405850"/>
                  <a:gd name="connsiteY1" fmla="*/ 0 h 49372"/>
                  <a:gd name="connsiteX2" fmla="*/ 3405850 w 3405850"/>
                  <a:gd name="connsiteY2" fmla="*/ 49372 h 49372"/>
                  <a:gd name="connsiteX3" fmla="*/ 0 w 3405850"/>
                  <a:gd name="connsiteY3" fmla="*/ 49372 h 49372"/>
                  <a:gd name="connsiteX4" fmla="*/ 12343 w 3405850"/>
                  <a:gd name="connsiteY4" fmla="*/ 0 h 4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850" h="49372">
                    <a:moveTo>
                      <a:pt x="12343" y="0"/>
                    </a:moveTo>
                    <a:lnTo>
                      <a:pt x="3393507" y="0"/>
                    </a:lnTo>
                    <a:lnTo>
                      <a:pt x="3405850" y="49372"/>
                    </a:lnTo>
                    <a:lnTo>
                      <a:pt x="0" y="49372"/>
                    </a:lnTo>
                    <a:lnTo>
                      <a:pt x="12343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5" name="フリーフォーム: 図形 974">
                <a:extLst>
                  <a:ext uri="{FF2B5EF4-FFF2-40B4-BE49-F238E27FC236}">
                    <a16:creationId xmlns:a16="http://schemas.microsoft.com/office/drawing/2014/main" id="{752BE343-291A-4E81-B4D8-F4A3E65E167B}"/>
                  </a:ext>
                </a:extLst>
              </p:cNvPr>
              <p:cNvSpPr/>
              <p:nvPr/>
            </p:nvSpPr>
            <p:spPr>
              <a:xfrm>
                <a:off x="2554420" y="3578385"/>
                <a:ext cx="3441568" cy="71437"/>
              </a:xfrm>
              <a:custGeom>
                <a:avLst/>
                <a:gdLst>
                  <a:gd name="connsiteX0" fmla="*/ 17859 w 3441568"/>
                  <a:gd name="connsiteY0" fmla="*/ 0 h 71437"/>
                  <a:gd name="connsiteX1" fmla="*/ 3423709 w 3441568"/>
                  <a:gd name="connsiteY1" fmla="*/ 0 h 71437"/>
                  <a:gd name="connsiteX2" fmla="*/ 3441568 w 3441568"/>
                  <a:gd name="connsiteY2" fmla="*/ 71437 h 71437"/>
                  <a:gd name="connsiteX3" fmla="*/ 0 w 3441568"/>
                  <a:gd name="connsiteY3" fmla="*/ 71437 h 71437"/>
                  <a:gd name="connsiteX4" fmla="*/ 17859 w 3441568"/>
                  <a:gd name="connsiteY4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1568" h="71437">
                    <a:moveTo>
                      <a:pt x="17859" y="0"/>
                    </a:moveTo>
                    <a:lnTo>
                      <a:pt x="3423709" y="0"/>
                    </a:lnTo>
                    <a:lnTo>
                      <a:pt x="3441568" y="71437"/>
                    </a:lnTo>
                    <a:lnTo>
                      <a:pt x="0" y="71437"/>
                    </a:lnTo>
                    <a:lnTo>
                      <a:pt x="17859" y="0"/>
                    </a:lnTo>
                    <a:close/>
                  </a:path>
                </a:pathLst>
              </a:cu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19AC8B3C-CF90-4E11-93F9-D4D88E939F94}"/>
                  </a:ext>
                </a:extLst>
              </p:cNvPr>
              <p:cNvSpPr/>
              <p:nvPr/>
            </p:nvSpPr>
            <p:spPr>
              <a:xfrm>
                <a:off x="2454754" y="3124201"/>
                <a:ext cx="3186113" cy="414732"/>
              </a:xfrm>
              <a:custGeom>
                <a:avLst/>
                <a:gdLst>
                  <a:gd name="connsiteX0" fmla="*/ 2734273 w 3186113"/>
                  <a:gd name="connsiteY0" fmla="*/ 262332 h 414732"/>
                  <a:gd name="connsiteX1" fmla="*/ 2734273 w 3186113"/>
                  <a:gd name="connsiteY1" fmla="*/ 368312 h 414732"/>
                  <a:gd name="connsiteX2" fmla="*/ 3041957 w 3186113"/>
                  <a:gd name="connsiteY2" fmla="*/ 368312 h 414732"/>
                  <a:gd name="connsiteX3" fmla="*/ 3041957 w 3186113"/>
                  <a:gd name="connsiteY3" fmla="*/ 262332 h 414732"/>
                  <a:gd name="connsiteX4" fmla="*/ 2363393 w 3186113"/>
                  <a:gd name="connsiteY4" fmla="*/ 262332 h 414732"/>
                  <a:gd name="connsiteX5" fmla="*/ 2363393 w 3186113"/>
                  <a:gd name="connsiteY5" fmla="*/ 368312 h 414732"/>
                  <a:gd name="connsiteX6" fmla="*/ 2671080 w 3186113"/>
                  <a:gd name="connsiteY6" fmla="*/ 368312 h 414732"/>
                  <a:gd name="connsiteX7" fmla="*/ 2671080 w 3186113"/>
                  <a:gd name="connsiteY7" fmla="*/ 262332 h 414732"/>
                  <a:gd name="connsiteX8" fmla="*/ 1992513 w 3186113"/>
                  <a:gd name="connsiteY8" fmla="*/ 262332 h 414732"/>
                  <a:gd name="connsiteX9" fmla="*/ 1992513 w 3186113"/>
                  <a:gd name="connsiteY9" fmla="*/ 368312 h 414732"/>
                  <a:gd name="connsiteX10" fmla="*/ 2300200 w 3186113"/>
                  <a:gd name="connsiteY10" fmla="*/ 368312 h 414732"/>
                  <a:gd name="connsiteX11" fmla="*/ 2300200 w 3186113"/>
                  <a:gd name="connsiteY11" fmla="*/ 262332 h 414732"/>
                  <a:gd name="connsiteX12" fmla="*/ 1621633 w 3186113"/>
                  <a:gd name="connsiteY12" fmla="*/ 262332 h 414732"/>
                  <a:gd name="connsiteX13" fmla="*/ 1621633 w 3186113"/>
                  <a:gd name="connsiteY13" fmla="*/ 368312 h 414732"/>
                  <a:gd name="connsiteX14" fmla="*/ 1929320 w 3186113"/>
                  <a:gd name="connsiteY14" fmla="*/ 368312 h 414732"/>
                  <a:gd name="connsiteX15" fmla="*/ 1929320 w 3186113"/>
                  <a:gd name="connsiteY15" fmla="*/ 262332 h 414732"/>
                  <a:gd name="connsiteX16" fmla="*/ 1250753 w 3186113"/>
                  <a:gd name="connsiteY16" fmla="*/ 262332 h 414732"/>
                  <a:gd name="connsiteX17" fmla="*/ 1250753 w 3186113"/>
                  <a:gd name="connsiteY17" fmla="*/ 368312 h 414732"/>
                  <a:gd name="connsiteX18" fmla="*/ 1558440 w 3186113"/>
                  <a:gd name="connsiteY18" fmla="*/ 368312 h 414732"/>
                  <a:gd name="connsiteX19" fmla="*/ 1558440 w 3186113"/>
                  <a:gd name="connsiteY19" fmla="*/ 262332 h 414732"/>
                  <a:gd name="connsiteX20" fmla="*/ 879873 w 3186113"/>
                  <a:gd name="connsiteY20" fmla="*/ 262332 h 414732"/>
                  <a:gd name="connsiteX21" fmla="*/ 879873 w 3186113"/>
                  <a:gd name="connsiteY21" fmla="*/ 368312 h 414732"/>
                  <a:gd name="connsiteX22" fmla="*/ 1187560 w 3186113"/>
                  <a:gd name="connsiteY22" fmla="*/ 368312 h 414732"/>
                  <a:gd name="connsiteX23" fmla="*/ 1187560 w 3186113"/>
                  <a:gd name="connsiteY23" fmla="*/ 262332 h 414732"/>
                  <a:gd name="connsiteX24" fmla="*/ 508993 w 3186113"/>
                  <a:gd name="connsiteY24" fmla="*/ 262332 h 414732"/>
                  <a:gd name="connsiteX25" fmla="*/ 508993 w 3186113"/>
                  <a:gd name="connsiteY25" fmla="*/ 368312 h 414732"/>
                  <a:gd name="connsiteX26" fmla="*/ 816680 w 3186113"/>
                  <a:gd name="connsiteY26" fmla="*/ 368312 h 414732"/>
                  <a:gd name="connsiteX27" fmla="*/ 816680 w 3186113"/>
                  <a:gd name="connsiteY27" fmla="*/ 262332 h 414732"/>
                  <a:gd name="connsiteX28" fmla="*/ 138113 w 3186113"/>
                  <a:gd name="connsiteY28" fmla="*/ 262332 h 414732"/>
                  <a:gd name="connsiteX29" fmla="*/ 138113 w 3186113"/>
                  <a:gd name="connsiteY29" fmla="*/ 368312 h 414732"/>
                  <a:gd name="connsiteX30" fmla="*/ 445800 w 3186113"/>
                  <a:gd name="connsiteY30" fmla="*/ 368312 h 414732"/>
                  <a:gd name="connsiteX31" fmla="*/ 445800 w 3186113"/>
                  <a:gd name="connsiteY31" fmla="*/ 262332 h 414732"/>
                  <a:gd name="connsiteX32" fmla="*/ 2734273 w 3186113"/>
                  <a:gd name="connsiteY32" fmla="*/ 114694 h 414732"/>
                  <a:gd name="connsiteX33" fmla="*/ 2734273 w 3186113"/>
                  <a:gd name="connsiteY33" fmla="*/ 215912 h 414732"/>
                  <a:gd name="connsiteX34" fmla="*/ 3041957 w 3186113"/>
                  <a:gd name="connsiteY34" fmla="*/ 215912 h 414732"/>
                  <a:gd name="connsiteX35" fmla="*/ 3041957 w 3186113"/>
                  <a:gd name="connsiteY35" fmla="*/ 114694 h 414732"/>
                  <a:gd name="connsiteX36" fmla="*/ 2363393 w 3186113"/>
                  <a:gd name="connsiteY36" fmla="*/ 114694 h 414732"/>
                  <a:gd name="connsiteX37" fmla="*/ 2363393 w 3186113"/>
                  <a:gd name="connsiteY37" fmla="*/ 215912 h 414732"/>
                  <a:gd name="connsiteX38" fmla="*/ 2671080 w 3186113"/>
                  <a:gd name="connsiteY38" fmla="*/ 215912 h 414732"/>
                  <a:gd name="connsiteX39" fmla="*/ 2671080 w 3186113"/>
                  <a:gd name="connsiteY39" fmla="*/ 114694 h 414732"/>
                  <a:gd name="connsiteX40" fmla="*/ 1992513 w 3186113"/>
                  <a:gd name="connsiteY40" fmla="*/ 114694 h 414732"/>
                  <a:gd name="connsiteX41" fmla="*/ 1992513 w 3186113"/>
                  <a:gd name="connsiteY41" fmla="*/ 215912 h 414732"/>
                  <a:gd name="connsiteX42" fmla="*/ 2300200 w 3186113"/>
                  <a:gd name="connsiteY42" fmla="*/ 215912 h 414732"/>
                  <a:gd name="connsiteX43" fmla="*/ 2300200 w 3186113"/>
                  <a:gd name="connsiteY43" fmla="*/ 114694 h 414732"/>
                  <a:gd name="connsiteX44" fmla="*/ 1621633 w 3186113"/>
                  <a:gd name="connsiteY44" fmla="*/ 114694 h 414732"/>
                  <a:gd name="connsiteX45" fmla="*/ 1621633 w 3186113"/>
                  <a:gd name="connsiteY45" fmla="*/ 215912 h 414732"/>
                  <a:gd name="connsiteX46" fmla="*/ 1929320 w 3186113"/>
                  <a:gd name="connsiteY46" fmla="*/ 215912 h 414732"/>
                  <a:gd name="connsiteX47" fmla="*/ 1929320 w 3186113"/>
                  <a:gd name="connsiteY47" fmla="*/ 114694 h 414732"/>
                  <a:gd name="connsiteX48" fmla="*/ 1250753 w 3186113"/>
                  <a:gd name="connsiteY48" fmla="*/ 114694 h 414732"/>
                  <a:gd name="connsiteX49" fmla="*/ 1250753 w 3186113"/>
                  <a:gd name="connsiteY49" fmla="*/ 215912 h 414732"/>
                  <a:gd name="connsiteX50" fmla="*/ 1558440 w 3186113"/>
                  <a:gd name="connsiteY50" fmla="*/ 215912 h 414732"/>
                  <a:gd name="connsiteX51" fmla="*/ 1558440 w 3186113"/>
                  <a:gd name="connsiteY51" fmla="*/ 114694 h 414732"/>
                  <a:gd name="connsiteX52" fmla="*/ 879873 w 3186113"/>
                  <a:gd name="connsiteY52" fmla="*/ 114694 h 414732"/>
                  <a:gd name="connsiteX53" fmla="*/ 879873 w 3186113"/>
                  <a:gd name="connsiteY53" fmla="*/ 215912 h 414732"/>
                  <a:gd name="connsiteX54" fmla="*/ 1187560 w 3186113"/>
                  <a:gd name="connsiteY54" fmla="*/ 215912 h 414732"/>
                  <a:gd name="connsiteX55" fmla="*/ 1187560 w 3186113"/>
                  <a:gd name="connsiteY55" fmla="*/ 114694 h 414732"/>
                  <a:gd name="connsiteX56" fmla="*/ 508993 w 3186113"/>
                  <a:gd name="connsiteY56" fmla="*/ 114694 h 414732"/>
                  <a:gd name="connsiteX57" fmla="*/ 508993 w 3186113"/>
                  <a:gd name="connsiteY57" fmla="*/ 215912 h 414732"/>
                  <a:gd name="connsiteX58" fmla="*/ 816680 w 3186113"/>
                  <a:gd name="connsiteY58" fmla="*/ 215912 h 414732"/>
                  <a:gd name="connsiteX59" fmla="*/ 816680 w 3186113"/>
                  <a:gd name="connsiteY59" fmla="*/ 114694 h 414732"/>
                  <a:gd name="connsiteX60" fmla="*/ 138113 w 3186113"/>
                  <a:gd name="connsiteY60" fmla="*/ 114694 h 414732"/>
                  <a:gd name="connsiteX61" fmla="*/ 138113 w 3186113"/>
                  <a:gd name="connsiteY61" fmla="*/ 215912 h 414732"/>
                  <a:gd name="connsiteX62" fmla="*/ 445800 w 3186113"/>
                  <a:gd name="connsiteY62" fmla="*/ 215912 h 414732"/>
                  <a:gd name="connsiteX63" fmla="*/ 445800 w 3186113"/>
                  <a:gd name="connsiteY63" fmla="*/ 114694 h 414732"/>
                  <a:gd name="connsiteX64" fmla="*/ 90487 w 3186113"/>
                  <a:gd name="connsiteY64" fmla="*/ 0 h 414732"/>
                  <a:gd name="connsiteX65" fmla="*/ 128588 w 3186113"/>
                  <a:gd name="connsiteY65" fmla="*/ 0 h 414732"/>
                  <a:gd name="connsiteX66" fmla="*/ 138113 w 3186113"/>
                  <a:gd name="connsiteY66" fmla="*/ 9525 h 414732"/>
                  <a:gd name="connsiteX67" fmla="*/ 138113 w 3186113"/>
                  <a:gd name="connsiteY67" fmla="*/ 68274 h 414732"/>
                  <a:gd name="connsiteX68" fmla="*/ 3041957 w 3186113"/>
                  <a:gd name="connsiteY68" fmla="*/ 68274 h 414732"/>
                  <a:gd name="connsiteX69" fmla="*/ 3041957 w 3186113"/>
                  <a:gd name="connsiteY69" fmla="*/ 9525 h 414732"/>
                  <a:gd name="connsiteX70" fmla="*/ 3051482 w 3186113"/>
                  <a:gd name="connsiteY70" fmla="*/ 0 h 414732"/>
                  <a:gd name="connsiteX71" fmla="*/ 3089583 w 3186113"/>
                  <a:gd name="connsiteY71" fmla="*/ 0 h 414732"/>
                  <a:gd name="connsiteX72" fmla="*/ 3099108 w 3186113"/>
                  <a:gd name="connsiteY72" fmla="*/ 9525 h 414732"/>
                  <a:gd name="connsiteX73" fmla="*/ 3099108 w 3186113"/>
                  <a:gd name="connsiteY73" fmla="*/ 68274 h 414732"/>
                  <a:gd name="connsiteX74" fmla="*/ 3178376 w 3186113"/>
                  <a:gd name="connsiteY74" fmla="*/ 68274 h 414732"/>
                  <a:gd name="connsiteX75" fmla="*/ 3186113 w 3186113"/>
                  <a:gd name="connsiteY75" fmla="*/ 76011 h 414732"/>
                  <a:gd name="connsiteX76" fmla="*/ 3186113 w 3186113"/>
                  <a:gd name="connsiteY76" fmla="*/ 106957 h 414732"/>
                  <a:gd name="connsiteX77" fmla="*/ 3178376 w 3186113"/>
                  <a:gd name="connsiteY77" fmla="*/ 114694 h 414732"/>
                  <a:gd name="connsiteX78" fmla="*/ 3099108 w 3186113"/>
                  <a:gd name="connsiteY78" fmla="*/ 114694 h 414732"/>
                  <a:gd name="connsiteX79" fmla="*/ 3099108 w 3186113"/>
                  <a:gd name="connsiteY79" fmla="*/ 215912 h 414732"/>
                  <a:gd name="connsiteX80" fmla="*/ 3178376 w 3186113"/>
                  <a:gd name="connsiteY80" fmla="*/ 215912 h 414732"/>
                  <a:gd name="connsiteX81" fmla="*/ 3186113 w 3186113"/>
                  <a:gd name="connsiteY81" fmla="*/ 223649 h 414732"/>
                  <a:gd name="connsiteX82" fmla="*/ 3186113 w 3186113"/>
                  <a:gd name="connsiteY82" fmla="*/ 254595 h 414732"/>
                  <a:gd name="connsiteX83" fmla="*/ 3178376 w 3186113"/>
                  <a:gd name="connsiteY83" fmla="*/ 262332 h 414732"/>
                  <a:gd name="connsiteX84" fmla="*/ 3099108 w 3186113"/>
                  <a:gd name="connsiteY84" fmla="*/ 262332 h 414732"/>
                  <a:gd name="connsiteX85" fmla="*/ 3099108 w 3186113"/>
                  <a:gd name="connsiteY85" fmla="*/ 368312 h 414732"/>
                  <a:gd name="connsiteX86" fmla="*/ 3178376 w 3186113"/>
                  <a:gd name="connsiteY86" fmla="*/ 368312 h 414732"/>
                  <a:gd name="connsiteX87" fmla="*/ 3186113 w 3186113"/>
                  <a:gd name="connsiteY87" fmla="*/ 376049 h 414732"/>
                  <a:gd name="connsiteX88" fmla="*/ 3186113 w 3186113"/>
                  <a:gd name="connsiteY88" fmla="*/ 406995 h 414732"/>
                  <a:gd name="connsiteX89" fmla="*/ 3178376 w 3186113"/>
                  <a:gd name="connsiteY89" fmla="*/ 414732 h 414732"/>
                  <a:gd name="connsiteX90" fmla="*/ 7737 w 3186113"/>
                  <a:gd name="connsiteY90" fmla="*/ 414732 h 414732"/>
                  <a:gd name="connsiteX91" fmla="*/ 0 w 3186113"/>
                  <a:gd name="connsiteY91" fmla="*/ 406995 h 414732"/>
                  <a:gd name="connsiteX92" fmla="*/ 0 w 3186113"/>
                  <a:gd name="connsiteY92" fmla="*/ 376049 h 414732"/>
                  <a:gd name="connsiteX93" fmla="*/ 7737 w 3186113"/>
                  <a:gd name="connsiteY93" fmla="*/ 368312 h 414732"/>
                  <a:gd name="connsiteX94" fmla="*/ 80962 w 3186113"/>
                  <a:gd name="connsiteY94" fmla="*/ 368312 h 414732"/>
                  <a:gd name="connsiteX95" fmla="*/ 80962 w 3186113"/>
                  <a:gd name="connsiteY95" fmla="*/ 262332 h 414732"/>
                  <a:gd name="connsiteX96" fmla="*/ 7737 w 3186113"/>
                  <a:gd name="connsiteY96" fmla="*/ 262332 h 414732"/>
                  <a:gd name="connsiteX97" fmla="*/ 0 w 3186113"/>
                  <a:gd name="connsiteY97" fmla="*/ 254595 h 414732"/>
                  <a:gd name="connsiteX98" fmla="*/ 0 w 3186113"/>
                  <a:gd name="connsiteY98" fmla="*/ 223649 h 414732"/>
                  <a:gd name="connsiteX99" fmla="*/ 7737 w 3186113"/>
                  <a:gd name="connsiteY99" fmla="*/ 215912 h 414732"/>
                  <a:gd name="connsiteX100" fmla="*/ 80962 w 3186113"/>
                  <a:gd name="connsiteY100" fmla="*/ 215912 h 414732"/>
                  <a:gd name="connsiteX101" fmla="*/ 80962 w 3186113"/>
                  <a:gd name="connsiteY101" fmla="*/ 114694 h 414732"/>
                  <a:gd name="connsiteX102" fmla="*/ 7737 w 3186113"/>
                  <a:gd name="connsiteY102" fmla="*/ 114694 h 414732"/>
                  <a:gd name="connsiteX103" fmla="*/ 0 w 3186113"/>
                  <a:gd name="connsiteY103" fmla="*/ 106957 h 414732"/>
                  <a:gd name="connsiteX104" fmla="*/ 0 w 3186113"/>
                  <a:gd name="connsiteY104" fmla="*/ 76011 h 414732"/>
                  <a:gd name="connsiteX105" fmla="*/ 7737 w 3186113"/>
                  <a:gd name="connsiteY105" fmla="*/ 68274 h 414732"/>
                  <a:gd name="connsiteX106" fmla="*/ 80962 w 3186113"/>
                  <a:gd name="connsiteY106" fmla="*/ 68274 h 414732"/>
                  <a:gd name="connsiteX107" fmla="*/ 80962 w 3186113"/>
                  <a:gd name="connsiteY107" fmla="*/ 9525 h 414732"/>
                  <a:gd name="connsiteX108" fmla="*/ 90487 w 3186113"/>
                  <a:gd name="connsiteY108" fmla="*/ 0 h 41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3186113" h="414732">
                    <a:moveTo>
                      <a:pt x="2734273" y="262332"/>
                    </a:moveTo>
                    <a:lnTo>
                      <a:pt x="2734273" y="368312"/>
                    </a:lnTo>
                    <a:lnTo>
                      <a:pt x="3041957" y="368312"/>
                    </a:lnTo>
                    <a:lnTo>
                      <a:pt x="3041957" y="262332"/>
                    </a:lnTo>
                    <a:close/>
                    <a:moveTo>
                      <a:pt x="2363393" y="262332"/>
                    </a:moveTo>
                    <a:lnTo>
                      <a:pt x="2363393" y="368312"/>
                    </a:lnTo>
                    <a:lnTo>
                      <a:pt x="2671080" y="368312"/>
                    </a:lnTo>
                    <a:lnTo>
                      <a:pt x="2671080" y="262332"/>
                    </a:lnTo>
                    <a:close/>
                    <a:moveTo>
                      <a:pt x="1992513" y="262332"/>
                    </a:moveTo>
                    <a:lnTo>
                      <a:pt x="1992513" y="368312"/>
                    </a:lnTo>
                    <a:lnTo>
                      <a:pt x="2300200" y="368312"/>
                    </a:lnTo>
                    <a:lnTo>
                      <a:pt x="2300200" y="262332"/>
                    </a:lnTo>
                    <a:close/>
                    <a:moveTo>
                      <a:pt x="1621633" y="262332"/>
                    </a:moveTo>
                    <a:lnTo>
                      <a:pt x="1621633" y="368312"/>
                    </a:lnTo>
                    <a:lnTo>
                      <a:pt x="1929320" y="368312"/>
                    </a:lnTo>
                    <a:lnTo>
                      <a:pt x="1929320" y="262332"/>
                    </a:lnTo>
                    <a:close/>
                    <a:moveTo>
                      <a:pt x="1250753" y="262332"/>
                    </a:moveTo>
                    <a:lnTo>
                      <a:pt x="1250753" y="368312"/>
                    </a:lnTo>
                    <a:lnTo>
                      <a:pt x="1558440" y="368312"/>
                    </a:lnTo>
                    <a:lnTo>
                      <a:pt x="1558440" y="262332"/>
                    </a:lnTo>
                    <a:close/>
                    <a:moveTo>
                      <a:pt x="879873" y="262332"/>
                    </a:moveTo>
                    <a:lnTo>
                      <a:pt x="879873" y="368312"/>
                    </a:lnTo>
                    <a:lnTo>
                      <a:pt x="1187560" y="368312"/>
                    </a:lnTo>
                    <a:lnTo>
                      <a:pt x="1187560" y="262332"/>
                    </a:lnTo>
                    <a:close/>
                    <a:moveTo>
                      <a:pt x="508993" y="262332"/>
                    </a:moveTo>
                    <a:lnTo>
                      <a:pt x="508993" y="368312"/>
                    </a:lnTo>
                    <a:lnTo>
                      <a:pt x="816680" y="368312"/>
                    </a:lnTo>
                    <a:lnTo>
                      <a:pt x="816680" y="262332"/>
                    </a:lnTo>
                    <a:close/>
                    <a:moveTo>
                      <a:pt x="138113" y="262332"/>
                    </a:moveTo>
                    <a:lnTo>
                      <a:pt x="138113" y="368312"/>
                    </a:lnTo>
                    <a:lnTo>
                      <a:pt x="445800" y="368312"/>
                    </a:lnTo>
                    <a:lnTo>
                      <a:pt x="445800" y="262332"/>
                    </a:lnTo>
                    <a:close/>
                    <a:moveTo>
                      <a:pt x="2734273" y="114694"/>
                    </a:moveTo>
                    <a:lnTo>
                      <a:pt x="2734273" y="215912"/>
                    </a:lnTo>
                    <a:lnTo>
                      <a:pt x="3041957" y="215912"/>
                    </a:lnTo>
                    <a:lnTo>
                      <a:pt x="3041957" y="114694"/>
                    </a:lnTo>
                    <a:close/>
                    <a:moveTo>
                      <a:pt x="2363393" y="114694"/>
                    </a:moveTo>
                    <a:lnTo>
                      <a:pt x="2363393" y="215912"/>
                    </a:lnTo>
                    <a:lnTo>
                      <a:pt x="2671080" y="215912"/>
                    </a:lnTo>
                    <a:lnTo>
                      <a:pt x="2671080" y="114694"/>
                    </a:lnTo>
                    <a:close/>
                    <a:moveTo>
                      <a:pt x="1992513" y="114694"/>
                    </a:moveTo>
                    <a:lnTo>
                      <a:pt x="1992513" y="215912"/>
                    </a:lnTo>
                    <a:lnTo>
                      <a:pt x="2300200" y="215912"/>
                    </a:lnTo>
                    <a:lnTo>
                      <a:pt x="2300200" y="114694"/>
                    </a:lnTo>
                    <a:close/>
                    <a:moveTo>
                      <a:pt x="1621633" y="114694"/>
                    </a:moveTo>
                    <a:lnTo>
                      <a:pt x="1621633" y="215912"/>
                    </a:lnTo>
                    <a:lnTo>
                      <a:pt x="1929320" y="215912"/>
                    </a:lnTo>
                    <a:lnTo>
                      <a:pt x="1929320" y="114694"/>
                    </a:lnTo>
                    <a:close/>
                    <a:moveTo>
                      <a:pt x="1250753" y="114694"/>
                    </a:moveTo>
                    <a:lnTo>
                      <a:pt x="1250753" y="215912"/>
                    </a:lnTo>
                    <a:lnTo>
                      <a:pt x="1558440" y="215912"/>
                    </a:lnTo>
                    <a:lnTo>
                      <a:pt x="1558440" y="114694"/>
                    </a:lnTo>
                    <a:close/>
                    <a:moveTo>
                      <a:pt x="879873" y="114694"/>
                    </a:moveTo>
                    <a:lnTo>
                      <a:pt x="879873" y="215912"/>
                    </a:lnTo>
                    <a:lnTo>
                      <a:pt x="1187560" y="215912"/>
                    </a:lnTo>
                    <a:lnTo>
                      <a:pt x="1187560" y="114694"/>
                    </a:lnTo>
                    <a:close/>
                    <a:moveTo>
                      <a:pt x="508993" y="114694"/>
                    </a:moveTo>
                    <a:lnTo>
                      <a:pt x="508993" y="215912"/>
                    </a:lnTo>
                    <a:lnTo>
                      <a:pt x="816680" y="215912"/>
                    </a:lnTo>
                    <a:lnTo>
                      <a:pt x="816680" y="114694"/>
                    </a:lnTo>
                    <a:close/>
                    <a:moveTo>
                      <a:pt x="138113" y="114694"/>
                    </a:moveTo>
                    <a:lnTo>
                      <a:pt x="138113" y="215912"/>
                    </a:lnTo>
                    <a:lnTo>
                      <a:pt x="445800" y="215912"/>
                    </a:lnTo>
                    <a:lnTo>
                      <a:pt x="445800" y="114694"/>
                    </a:lnTo>
                    <a:close/>
                    <a:moveTo>
                      <a:pt x="90487" y="0"/>
                    </a:moveTo>
                    <a:lnTo>
                      <a:pt x="128588" y="0"/>
                    </a:lnTo>
                    <a:cubicBezTo>
                      <a:pt x="133849" y="0"/>
                      <a:pt x="138113" y="4264"/>
                      <a:pt x="138113" y="9525"/>
                    </a:cubicBezTo>
                    <a:lnTo>
                      <a:pt x="138113" y="68274"/>
                    </a:lnTo>
                    <a:lnTo>
                      <a:pt x="3041957" y="68274"/>
                    </a:lnTo>
                    <a:lnTo>
                      <a:pt x="3041957" y="9525"/>
                    </a:lnTo>
                    <a:cubicBezTo>
                      <a:pt x="3041957" y="4264"/>
                      <a:pt x="3046221" y="0"/>
                      <a:pt x="3051482" y="0"/>
                    </a:cubicBezTo>
                    <a:lnTo>
                      <a:pt x="3089583" y="0"/>
                    </a:lnTo>
                    <a:cubicBezTo>
                      <a:pt x="3094844" y="0"/>
                      <a:pt x="3099108" y="4264"/>
                      <a:pt x="3099108" y="9525"/>
                    </a:cubicBezTo>
                    <a:lnTo>
                      <a:pt x="3099108" y="68274"/>
                    </a:lnTo>
                    <a:lnTo>
                      <a:pt x="3178376" y="68274"/>
                    </a:lnTo>
                    <a:cubicBezTo>
                      <a:pt x="3182649" y="68274"/>
                      <a:pt x="3186113" y="71738"/>
                      <a:pt x="3186113" y="76011"/>
                    </a:cubicBezTo>
                    <a:lnTo>
                      <a:pt x="3186113" y="106957"/>
                    </a:lnTo>
                    <a:cubicBezTo>
                      <a:pt x="3186113" y="111230"/>
                      <a:pt x="3182649" y="114694"/>
                      <a:pt x="3178376" y="114694"/>
                    </a:cubicBezTo>
                    <a:lnTo>
                      <a:pt x="3099108" y="114694"/>
                    </a:lnTo>
                    <a:lnTo>
                      <a:pt x="3099108" y="215912"/>
                    </a:lnTo>
                    <a:lnTo>
                      <a:pt x="3178376" y="215912"/>
                    </a:lnTo>
                    <a:cubicBezTo>
                      <a:pt x="3182649" y="215912"/>
                      <a:pt x="3186113" y="219376"/>
                      <a:pt x="3186113" y="223649"/>
                    </a:cubicBezTo>
                    <a:lnTo>
                      <a:pt x="3186113" y="254595"/>
                    </a:lnTo>
                    <a:cubicBezTo>
                      <a:pt x="3186113" y="258868"/>
                      <a:pt x="3182649" y="262332"/>
                      <a:pt x="3178376" y="262332"/>
                    </a:cubicBezTo>
                    <a:lnTo>
                      <a:pt x="3099108" y="262332"/>
                    </a:lnTo>
                    <a:lnTo>
                      <a:pt x="3099108" y="368312"/>
                    </a:lnTo>
                    <a:lnTo>
                      <a:pt x="3178376" y="368312"/>
                    </a:lnTo>
                    <a:cubicBezTo>
                      <a:pt x="3182649" y="368312"/>
                      <a:pt x="3186113" y="371776"/>
                      <a:pt x="3186113" y="376049"/>
                    </a:cubicBezTo>
                    <a:lnTo>
                      <a:pt x="3186113" y="406995"/>
                    </a:lnTo>
                    <a:cubicBezTo>
                      <a:pt x="3186113" y="411268"/>
                      <a:pt x="3182649" y="414732"/>
                      <a:pt x="3178376" y="414732"/>
                    </a:cubicBezTo>
                    <a:lnTo>
                      <a:pt x="7737" y="414732"/>
                    </a:lnTo>
                    <a:cubicBezTo>
                      <a:pt x="3464" y="414732"/>
                      <a:pt x="0" y="411268"/>
                      <a:pt x="0" y="406995"/>
                    </a:cubicBezTo>
                    <a:lnTo>
                      <a:pt x="0" y="376049"/>
                    </a:lnTo>
                    <a:cubicBezTo>
                      <a:pt x="0" y="371776"/>
                      <a:pt x="3464" y="368312"/>
                      <a:pt x="7737" y="368312"/>
                    </a:cubicBezTo>
                    <a:lnTo>
                      <a:pt x="80962" y="368312"/>
                    </a:lnTo>
                    <a:lnTo>
                      <a:pt x="80962" y="262332"/>
                    </a:lnTo>
                    <a:lnTo>
                      <a:pt x="7737" y="262332"/>
                    </a:lnTo>
                    <a:cubicBezTo>
                      <a:pt x="3464" y="262332"/>
                      <a:pt x="0" y="258868"/>
                      <a:pt x="0" y="254595"/>
                    </a:cubicBezTo>
                    <a:lnTo>
                      <a:pt x="0" y="223649"/>
                    </a:lnTo>
                    <a:cubicBezTo>
                      <a:pt x="0" y="219376"/>
                      <a:pt x="3464" y="215912"/>
                      <a:pt x="7737" y="215912"/>
                    </a:cubicBezTo>
                    <a:lnTo>
                      <a:pt x="80962" y="215912"/>
                    </a:lnTo>
                    <a:lnTo>
                      <a:pt x="80962" y="114694"/>
                    </a:lnTo>
                    <a:lnTo>
                      <a:pt x="7737" y="114694"/>
                    </a:lnTo>
                    <a:cubicBezTo>
                      <a:pt x="3464" y="114694"/>
                      <a:pt x="0" y="111230"/>
                      <a:pt x="0" y="106957"/>
                    </a:cubicBezTo>
                    <a:lnTo>
                      <a:pt x="0" y="76011"/>
                    </a:lnTo>
                    <a:cubicBezTo>
                      <a:pt x="0" y="71738"/>
                      <a:pt x="3464" y="68274"/>
                      <a:pt x="7737" y="68274"/>
                    </a:cubicBezTo>
                    <a:lnTo>
                      <a:pt x="80962" y="68274"/>
                    </a:lnTo>
                    <a:lnTo>
                      <a:pt x="80962" y="9525"/>
                    </a:lnTo>
                    <a:cubicBezTo>
                      <a:pt x="80962" y="4264"/>
                      <a:pt x="85226" y="0"/>
                      <a:pt x="904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7" name="正方形/長方形 976">
                <a:extLst>
                  <a:ext uri="{FF2B5EF4-FFF2-40B4-BE49-F238E27FC236}">
                    <a16:creationId xmlns:a16="http://schemas.microsoft.com/office/drawing/2014/main" id="{0DFFD56F-30B9-4E0C-B878-A4C9D0D8CDF0}"/>
                  </a:ext>
                </a:extLst>
              </p:cNvPr>
              <p:cNvSpPr/>
              <p:nvPr/>
            </p:nvSpPr>
            <p:spPr>
              <a:xfrm>
                <a:off x="2743188" y="4856064"/>
                <a:ext cx="2784721" cy="45719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8" name="正方形/長方形 977">
                <a:extLst>
                  <a:ext uri="{FF2B5EF4-FFF2-40B4-BE49-F238E27FC236}">
                    <a16:creationId xmlns:a16="http://schemas.microsoft.com/office/drawing/2014/main" id="{2A77DC60-DF52-4877-BFC7-2B954F00A4B9}"/>
                  </a:ext>
                </a:extLst>
              </p:cNvPr>
              <p:cNvSpPr/>
              <p:nvPr/>
            </p:nvSpPr>
            <p:spPr>
              <a:xfrm>
                <a:off x="5553075" y="4156830"/>
                <a:ext cx="911225" cy="45719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9" name="正方形/長方形 978">
                <a:extLst>
                  <a:ext uri="{FF2B5EF4-FFF2-40B4-BE49-F238E27FC236}">
                    <a16:creationId xmlns:a16="http://schemas.microsoft.com/office/drawing/2014/main" id="{D34BA15B-E1F5-44B5-9929-D2E54585DDE8}"/>
                  </a:ext>
                </a:extLst>
              </p:cNvPr>
              <p:cNvSpPr/>
              <p:nvPr/>
            </p:nvSpPr>
            <p:spPr>
              <a:xfrm>
                <a:off x="5553076" y="4405314"/>
                <a:ext cx="471488" cy="174334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80" name="グループ化 979">
                <a:extLst>
                  <a:ext uri="{FF2B5EF4-FFF2-40B4-BE49-F238E27FC236}">
                    <a16:creationId xmlns:a16="http://schemas.microsoft.com/office/drawing/2014/main" id="{AD877562-C609-4AC1-99C9-80D5E0A9C51F}"/>
                  </a:ext>
                </a:extLst>
              </p:cNvPr>
              <p:cNvGrpSpPr/>
              <p:nvPr/>
            </p:nvGrpSpPr>
            <p:grpSpPr>
              <a:xfrm>
                <a:off x="6002025" y="4073656"/>
                <a:ext cx="456225" cy="904744"/>
                <a:chOff x="6299233" y="4073656"/>
                <a:chExt cx="945629" cy="904744"/>
              </a:xfrm>
            </p:grpSpPr>
            <p:sp>
              <p:nvSpPr>
                <p:cNvPr id="1003" name="正方形/長方形 1002">
                  <a:extLst>
                    <a:ext uri="{FF2B5EF4-FFF2-40B4-BE49-F238E27FC236}">
                      <a16:creationId xmlns:a16="http://schemas.microsoft.com/office/drawing/2014/main" id="{4C9FCF1D-CAE7-452C-AA40-1F89582A542C}"/>
                    </a:ext>
                  </a:extLst>
                </p:cNvPr>
                <p:cNvSpPr/>
                <p:nvPr/>
              </p:nvSpPr>
              <p:spPr>
                <a:xfrm>
                  <a:off x="6299233" y="4073656"/>
                  <a:ext cx="95250" cy="904744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4" name="正方形/長方形 1003">
                  <a:extLst>
                    <a:ext uri="{FF2B5EF4-FFF2-40B4-BE49-F238E27FC236}">
                      <a16:creationId xmlns:a16="http://schemas.microsoft.com/office/drawing/2014/main" id="{675A6117-0AB1-40A0-8724-9C8B009E4C66}"/>
                    </a:ext>
                  </a:extLst>
                </p:cNvPr>
                <p:cNvSpPr/>
                <p:nvPr/>
              </p:nvSpPr>
              <p:spPr>
                <a:xfrm>
                  <a:off x="7149612" y="4073656"/>
                  <a:ext cx="95250" cy="904744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81" name="正方形/長方形 980">
                <a:extLst>
                  <a:ext uri="{FF2B5EF4-FFF2-40B4-BE49-F238E27FC236}">
                    <a16:creationId xmlns:a16="http://schemas.microsoft.com/office/drawing/2014/main" id="{226ECE6A-5727-400F-A799-419DB26ACA69}"/>
                  </a:ext>
                </a:extLst>
              </p:cNvPr>
              <p:cNvSpPr/>
              <p:nvPr/>
            </p:nvSpPr>
            <p:spPr>
              <a:xfrm>
                <a:off x="2673350" y="4073656"/>
                <a:ext cx="95250" cy="904744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2" name="正方形/長方形 981">
                <a:extLst>
                  <a:ext uri="{FF2B5EF4-FFF2-40B4-BE49-F238E27FC236}">
                    <a16:creationId xmlns:a16="http://schemas.microsoft.com/office/drawing/2014/main" id="{FC4D7547-432B-44A6-8ECB-8D219140BA01}"/>
                  </a:ext>
                </a:extLst>
              </p:cNvPr>
              <p:cNvSpPr/>
              <p:nvPr/>
            </p:nvSpPr>
            <p:spPr>
              <a:xfrm>
                <a:off x="5505450" y="4073656"/>
                <a:ext cx="95250" cy="904744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D16FF179-75D0-4B28-98CF-4914006F15BC}"/>
                  </a:ext>
                </a:extLst>
              </p:cNvPr>
              <p:cNvSpPr/>
              <p:nvPr/>
            </p:nvSpPr>
            <p:spPr>
              <a:xfrm>
                <a:off x="3017294" y="4216401"/>
                <a:ext cx="2244459" cy="364936"/>
              </a:xfrm>
              <a:custGeom>
                <a:avLst/>
                <a:gdLst>
                  <a:gd name="connsiteX0" fmla="*/ 2387600 w 2433319"/>
                  <a:gd name="connsiteY0" fmla="*/ 0 h 904744"/>
                  <a:gd name="connsiteX1" fmla="*/ 2433319 w 2433319"/>
                  <a:gd name="connsiteY1" fmla="*/ 0 h 904744"/>
                  <a:gd name="connsiteX2" fmla="*/ 2433319 w 2433319"/>
                  <a:gd name="connsiteY2" fmla="*/ 904744 h 904744"/>
                  <a:gd name="connsiteX3" fmla="*/ 2387600 w 2433319"/>
                  <a:gd name="connsiteY3" fmla="*/ 904744 h 904744"/>
                  <a:gd name="connsiteX4" fmla="*/ 2046516 w 2433319"/>
                  <a:gd name="connsiteY4" fmla="*/ 0 h 904744"/>
                  <a:gd name="connsiteX5" fmla="*/ 2092235 w 2433319"/>
                  <a:gd name="connsiteY5" fmla="*/ 0 h 904744"/>
                  <a:gd name="connsiteX6" fmla="*/ 2092235 w 2433319"/>
                  <a:gd name="connsiteY6" fmla="*/ 904744 h 904744"/>
                  <a:gd name="connsiteX7" fmla="*/ 2046516 w 2433319"/>
                  <a:gd name="connsiteY7" fmla="*/ 904744 h 904744"/>
                  <a:gd name="connsiteX8" fmla="*/ 1705430 w 2433319"/>
                  <a:gd name="connsiteY8" fmla="*/ 0 h 904744"/>
                  <a:gd name="connsiteX9" fmla="*/ 1751149 w 2433319"/>
                  <a:gd name="connsiteY9" fmla="*/ 0 h 904744"/>
                  <a:gd name="connsiteX10" fmla="*/ 1751149 w 2433319"/>
                  <a:gd name="connsiteY10" fmla="*/ 904744 h 904744"/>
                  <a:gd name="connsiteX11" fmla="*/ 1705430 w 2433319"/>
                  <a:gd name="connsiteY11" fmla="*/ 904744 h 904744"/>
                  <a:gd name="connsiteX12" fmla="*/ 1364344 w 2433319"/>
                  <a:gd name="connsiteY12" fmla="*/ 0 h 904744"/>
                  <a:gd name="connsiteX13" fmla="*/ 1410063 w 2433319"/>
                  <a:gd name="connsiteY13" fmla="*/ 0 h 904744"/>
                  <a:gd name="connsiteX14" fmla="*/ 1410063 w 2433319"/>
                  <a:gd name="connsiteY14" fmla="*/ 904744 h 904744"/>
                  <a:gd name="connsiteX15" fmla="*/ 1364344 w 2433319"/>
                  <a:gd name="connsiteY15" fmla="*/ 904744 h 904744"/>
                  <a:gd name="connsiteX16" fmla="*/ 1023258 w 2433319"/>
                  <a:gd name="connsiteY16" fmla="*/ 0 h 904744"/>
                  <a:gd name="connsiteX17" fmla="*/ 1068977 w 2433319"/>
                  <a:gd name="connsiteY17" fmla="*/ 0 h 904744"/>
                  <a:gd name="connsiteX18" fmla="*/ 1068977 w 2433319"/>
                  <a:gd name="connsiteY18" fmla="*/ 904744 h 904744"/>
                  <a:gd name="connsiteX19" fmla="*/ 1023258 w 2433319"/>
                  <a:gd name="connsiteY19" fmla="*/ 904744 h 904744"/>
                  <a:gd name="connsiteX20" fmla="*/ 682172 w 2433319"/>
                  <a:gd name="connsiteY20" fmla="*/ 0 h 904744"/>
                  <a:gd name="connsiteX21" fmla="*/ 727891 w 2433319"/>
                  <a:gd name="connsiteY21" fmla="*/ 0 h 904744"/>
                  <a:gd name="connsiteX22" fmla="*/ 727891 w 2433319"/>
                  <a:gd name="connsiteY22" fmla="*/ 904744 h 904744"/>
                  <a:gd name="connsiteX23" fmla="*/ 682172 w 2433319"/>
                  <a:gd name="connsiteY23" fmla="*/ 904744 h 904744"/>
                  <a:gd name="connsiteX24" fmla="*/ 341086 w 2433319"/>
                  <a:gd name="connsiteY24" fmla="*/ 0 h 904744"/>
                  <a:gd name="connsiteX25" fmla="*/ 386805 w 2433319"/>
                  <a:gd name="connsiteY25" fmla="*/ 0 h 904744"/>
                  <a:gd name="connsiteX26" fmla="*/ 386805 w 2433319"/>
                  <a:gd name="connsiteY26" fmla="*/ 904744 h 904744"/>
                  <a:gd name="connsiteX27" fmla="*/ 341086 w 2433319"/>
                  <a:gd name="connsiteY27" fmla="*/ 904744 h 904744"/>
                  <a:gd name="connsiteX28" fmla="*/ 0 w 2433319"/>
                  <a:gd name="connsiteY28" fmla="*/ 0 h 904744"/>
                  <a:gd name="connsiteX29" fmla="*/ 45719 w 2433319"/>
                  <a:gd name="connsiteY29" fmla="*/ 0 h 904744"/>
                  <a:gd name="connsiteX30" fmla="*/ 45719 w 2433319"/>
                  <a:gd name="connsiteY30" fmla="*/ 904744 h 904744"/>
                  <a:gd name="connsiteX31" fmla="*/ 0 w 2433319"/>
                  <a:gd name="connsiteY31" fmla="*/ 904744 h 904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433319" h="904744">
                    <a:moveTo>
                      <a:pt x="2387600" y="0"/>
                    </a:moveTo>
                    <a:lnTo>
                      <a:pt x="2433319" y="0"/>
                    </a:lnTo>
                    <a:lnTo>
                      <a:pt x="2433319" y="904744"/>
                    </a:lnTo>
                    <a:lnTo>
                      <a:pt x="2387600" y="904744"/>
                    </a:lnTo>
                    <a:close/>
                    <a:moveTo>
                      <a:pt x="2046516" y="0"/>
                    </a:moveTo>
                    <a:lnTo>
                      <a:pt x="2092235" y="0"/>
                    </a:lnTo>
                    <a:lnTo>
                      <a:pt x="2092235" y="904744"/>
                    </a:lnTo>
                    <a:lnTo>
                      <a:pt x="2046516" y="904744"/>
                    </a:lnTo>
                    <a:close/>
                    <a:moveTo>
                      <a:pt x="1705430" y="0"/>
                    </a:moveTo>
                    <a:lnTo>
                      <a:pt x="1751149" y="0"/>
                    </a:lnTo>
                    <a:lnTo>
                      <a:pt x="1751149" y="904744"/>
                    </a:lnTo>
                    <a:lnTo>
                      <a:pt x="1705430" y="904744"/>
                    </a:lnTo>
                    <a:close/>
                    <a:moveTo>
                      <a:pt x="1364344" y="0"/>
                    </a:moveTo>
                    <a:lnTo>
                      <a:pt x="1410063" y="0"/>
                    </a:lnTo>
                    <a:lnTo>
                      <a:pt x="1410063" y="904744"/>
                    </a:lnTo>
                    <a:lnTo>
                      <a:pt x="1364344" y="904744"/>
                    </a:lnTo>
                    <a:close/>
                    <a:moveTo>
                      <a:pt x="1023258" y="0"/>
                    </a:moveTo>
                    <a:lnTo>
                      <a:pt x="1068977" y="0"/>
                    </a:lnTo>
                    <a:lnTo>
                      <a:pt x="1068977" y="904744"/>
                    </a:lnTo>
                    <a:lnTo>
                      <a:pt x="1023258" y="904744"/>
                    </a:lnTo>
                    <a:close/>
                    <a:moveTo>
                      <a:pt x="682172" y="0"/>
                    </a:moveTo>
                    <a:lnTo>
                      <a:pt x="727891" y="0"/>
                    </a:lnTo>
                    <a:lnTo>
                      <a:pt x="727891" y="904744"/>
                    </a:lnTo>
                    <a:lnTo>
                      <a:pt x="682172" y="904744"/>
                    </a:lnTo>
                    <a:close/>
                    <a:moveTo>
                      <a:pt x="341086" y="0"/>
                    </a:moveTo>
                    <a:lnTo>
                      <a:pt x="386805" y="0"/>
                    </a:lnTo>
                    <a:lnTo>
                      <a:pt x="386805" y="904744"/>
                    </a:lnTo>
                    <a:lnTo>
                      <a:pt x="341086" y="904744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04744"/>
                    </a:lnTo>
                    <a:lnTo>
                      <a:pt x="0" y="904744"/>
                    </a:lnTo>
                    <a:close/>
                  </a:path>
                </a:pathLst>
              </a:cu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84" name="グループ化 983">
                <a:extLst>
                  <a:ext uri="{FF2B5EF4-FFF2-40B4-BE49-F238E27FC236}">
                    <a16:creationId xmlns:a16="http://schemas.microsoft.com/office/drawing/2014/main" id="{9DDBDB7B-C24B-41CB-9DC9-84037F7FB8C9}"/>
                  </a:ext>
                </a:extLst>
              </p:cNvPr>
              <p:cNvGrpSpPr/>
              <p:nvPr/>
            </p:nvGrpSpPr>
            <p:grpSpPr>
              <a:xfrm>
                <a:off x="3232483" y="4078811"/>
                <a:ext cx="1804120" cy="137589"/>
                <a:chOff x="3232483" y="4078811"/>
                <a:chExt cx="1804120" cy="410840"/>
              </a:xfrm>
            </p:grpSpPr>
            <p:sp>
              <p:nvSpPr>
                <p:cNvPr id="999" name="正方形/長方形 998">
                  <a:extLst>
                    <a:ext uri="{FF2B5EF4-FFF2-40B4-BE49-F238E27FC236}">
                      <a16:creationId xmlns:a16="http://schemas.microsoft.com/office/drawing/2014/main" id="{69079951-1DDC-4F63-B418-537621671ECA}"/>
                    </a:ext>
                  </a:extLst>
                </p:cNvPr>
                <p:cNvSpPr/>
                <p:nvPr/>
              </p:nvSpPr>
              <p:spPr>
                <a:xfrm>
                  <a:off x="3232483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0" name="正方形/長方形 999">
                  <a:extLst>
                    <a:ext uri="{FF2B5EF4-FFF2-40B4-BE49-F238E27FC236}">
                      <a16:creationId xmlns:a16="http://schemas.microsoft.com/office/drawing/2014/main" id="{AA735C02-55C8-4601-A17B-6EA93DACA19A}"/>
                    </a:ext>
                  </a:extLst>
                </p:cNvPr>
                <p:cNvSpPr/>
                <p:nvPr/>
              </p:nvSpPr>
              <p:spPr>
                <a:xfrm>
                  <a:off x="3821609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1" name="正方形/長方形 1000">
                  <a:extLst>
                    <a:ext uri="{FF2B5EF4-FFF2-40B4-BE49-F238E27FC236}">
                      <a16:creationId xmlns:a16="http://schemas.microsoft.com/office/drawing/2014/main" id="{9D406DDC-2D3E-4E7C-AF35-6E80E885B5FB}"/>
                    </a:ext>
                  </a:extLst>
                </p:cNvPr>
                <p:cNvSpPr/>
                <p:nvPr/>
              </p:nvSpPr>
              <p:spPr>
                <a:xfrm>
                  <a:off x="4411186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2" name="正方形/長方形 1001">
                  <a:extLst>
                    <a:ext uri="{FF2B5EF4-FFF2-40B4-BE49-F238E27FC236}">
                      <a16:creationId xmlns:a16="http://schemas.microsoft.com/office/drawing/2014/main" id="{86F4FB36-8584-4A55-B12C-EFCE151F5F24}"/>
                    </a:ext>
                  </a:extLst>
                </p:cNvPr>
                <p:cNvSpPr/>
                <p:nvPr/>
              </p:nvSpPr>
              <p:spPr>
                <a:xfrm>
                  <a:off x="4986025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85" name="正方形/長方形 984">
                <a:extLst>
                  <a:ext uri="{FF2B5EF4-FFF2-40B4-BE49-F238E27FC236}">
                    <a16:creationId xmlns:a16="http://schemas.microsoft.com/office/drawing/2014/main" id="{0541C742-8D18-46AE-8AB3-AEEFA15E16B9}"/>
                  </a:ext>
                </a:extLst>
              </p:cNvPr>
              <p:cNvSpPr/>
              <p:nvPr/>
            </p:nvSpPr>
            <p:spPr>
              <a:xfrm>
                <a:off x="2737138" y="4186826"/>
                <a:ext cx="2784721" cy="45719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86" name="グループ化 985">
                <a:extLst>
                  <a:ext uri="{FF2B5EF4-FFF2-40B4-BE49-F238E27FC236}">
                    <a16:creationId xmlns:a16="http://schemas.microsoft.com/office/drawing/2014/main" id="{E6AE6B37-6087-4B5B-B26F-76BBB201C4D5}"/>
                  </a:ext>
                </a:extLst>
              </p:cNvPr>
              <p:cNvGrpSpPr/>
              <p:nvPr/>
            </p:nvGrpSpPr>
            <p:grpSpPr>
              <a:xfrm>
                <a:off x="1781960" y="3626122"/>
                <a:ext cx="5253840" cy="462469"/>
                <a:chOff x="1781960" y="3626122"/>
                <a:chExt cx="5253840" cy="462469"/>
              </a:xfrm>
            </p:grpSpPr>
            <p:sp>
              <p:nvSpPr>
                <p:cNvPr id="995" name="台形 994">
                  <a:extLst>
                    <a:ext uri="{FF2B5EF4-FFF2-40B4-BE49-F238E27FC236}">
                      <a16:creationId xmlns:a16="http://schemas.microsoft.com/office/drawing/2014/main" id="{95A42C77-4B8F-4BC2-82D7-22EFB11FA529}"/>
                    </a:ext>
                  </a:extLst>
                </p:cNvPr>
                <p:cNvSpPr/>
                <p:nvPr/>
              </p:nvSpPr>
              <p:spPr>
                <a:xfrm rot="10800000">
                  <a:off x="1972505" y="3991861"/>
                  <a:ext cx="4837869" cy="96730"/>
                </a:xfrm>
                <a:prstGeom prst="trapezoid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96" name="グループ化 995">
                  <a:extLst>
                    <a:ext uri="{FF2B5EF4-FFF2-40B4-BE49-F238E27FC236}">
                      <a16:creationId xmlns:a16="http://schemas.microsoft.com/office/drawing/2014/main" id="{B88DC68C-267D-411E-9442-332161250DB2}"/>
                    </a:ext>
                  </a:extLst>
                </p:cNvPr>
                <p:cNvGrpSpPr/>
                <p:nvPr/>
              </p:nvGrpSpPr>
              <p:grpSpPr>
                <a:xfrm>
                  <a:off x="1781960" y="3626122"/>
                  <a:ext cx="5253840" cy="414732"/>
                  <a:chOff x="1781960" y="3626122"/>
                  <a:chExt cx="5253840" cy="414732"/>
                </a:xfrm>
              </p:grpSpPr>
              <p:sp>
                <p:nvSpPr>
                  <p:cNvPr id="997" name="台形 996">
                    <a:extLst>
                      <a:ext uri="{FF2B5EF4-FFF2-40B4-BE49-F238E27FC236}">
                        <a16:creationId xmlns:a16="http://schemas.microsoft.com/office/drawing/2014/main" id="{FA995A55-CC5C-4645-AFA0-313C39C1E5A3}"/>
                      </a:ext>
                    </a:extLst>
                  </p:cNvPr>
                  <p:cNvSpPr/>
                  <p:nvPr/>
                </p:nvSpPr>
                <p:spPr>
                  <a:xfrm>
                    <a:off x="2645560" y="3626122"/>
                    <a:ext cx="4390240" cy="414732"/>
                  </a:xfrm>
                  <a:prstGeom prst="trapezoid">
                    <a:avLst>
                      <a:gd name="adj" fmla="val 256270"/>
                    </a:avLst>
                  </a:prstGeom>
                  <a:pattFill prst="dkHorz">
                    <a:fgClr>
                      <a:sysClr val="windowText" lastClr="000000"/>
                    </a:fgClr>
                    <a:bgClr>
                      <a:sysClr val="windowText" lastClr="000000">
                        <a:lumMod val="50000"/>
                        <a:lumOff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8" name="台形 997">
                    <a:extLst>
                      <a:ext uri="{FF2B5EF4-FFF2-40B4-BE49-F238E27FC236}">
                        <a16:creationId xmlns:a16="http://schemas.microsoft.com/office/drawing/2014/main" id="{7118A145-DA47-491F-84DC-947BAEE7CA88}"/>
                      </a:ext>
                    </a:extLst>
                  </p:cNvPr>
                  <p:cNvSpPr/>
                  <p:nvPr/>
                </p:nvSpPr>
                <p:spPr>
                  <a:xfrm>
                    <a:off x="1781960" y="3626122"/>
                    <a:ext cx="4390240" cy="414732"/>
                  </a:xfrm>
                  <a:prstGeom prst="trapezoid">
                    <a:avLst>
                      <a:gd name="adj" fmla="val 190432"/>
                    </a:avLst>
                  </a:prstGeom>
                  <a:pattFill prst="dkHorz">
                    <a:fgClr>
                      <a:sysClr val="windowText" lastClr="000000"/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987" name="正方形/長方形 986">
                <a:extLst>
                  <a:ext uri="{FF2B5EF4-FFF2-40B4-BE49-F238E27FC236}">
                    <a16:creationId xmlns:a16="http://schemas.microsoft.com/office/drawing/2014/main" id="{886327D8-2539-4E52-BB2E-4895C9C63B40}"/>
                  </a:ext>
                </a:extLst>
              </p:cNvPr>
              <p:cNvSpPr/>
              <p:nvPr/>
            </p:nvSpPr>
            <p:spPr>
              <a:xfrm>
                <a:off x="5553075" y="4926450"/>
                <a:ext cx="911225" cy="45719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88" name="グループ化 987">
                <a:extLst>
                  <a:ext uri="{FF2B5EF4-FFF2-40B4-BE49-F238E27FC236}">
                    <a16:creationId xmlns:a16="http://schemas.microsoft.com/office/drawing/2014/main" id="{DA6CECE6-7BA6-49E7-A180-80F27F0884AE}"/>
                  </a:ext>
                </a:extLst>
              </p:cNvPr>
              <p:cNvGrpSpPr/>
              <p:nvPr/>
            </p:nvGrpSpPr>
            <p:grpSpPr>
              <a:xfrm>
                <a:off x="3232483" y="4909391"/>
                <a:ext cx="1804120" cy="83327"/>
                <a:chOff x="3232483" y="4078811"/>
                <a:chExt cx="1804120" cy="410840"/>
              </a:xfrm>
            </p:grpSpPr>
            <p:sp>
              <p:nvSpPr>
                <p:cNvPr id="991" name="正方形/長方形 990">
                  <a:extLst>
                    <a:ext uri="{FF2B5EF4-FFF2-40B4-BE49-F238E27FC236}">
                      <a16:creationId xmlns:a16="http://schemas.microsoft.com/office/drawing/2014/main" id="{5996AE52-0D97-495C-9AC7-7E639D021AA9}"/>
                    </a:ext>
                  </a:extLst>
                </p:cNvPr>
                <p:cNvSpPr/>
                <p:nvPr/>
              </p:nvSpPr>
              <p:spPr>
                <a:xfrm>
                  <a:off x="3232483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2" name="正方形/長方形 991">
                  <a:extLst>
                    <a:ext uri="{FF2B5EF4-FFF2-40B4-BE49-F238E27FC236}">
                      <a16:creationId xmlns:a16="http://schemas.microsoft.com/office/drawing/2014/main" id="{55C6D275-0433-4189-B034-C3D784983006}"/>
                    </a:ext>
                  </a:extLst>
                </p:cNvPr>
                <p:cNvSpPr/>
                <p:nvPr/>
              </p:nvSpPr>
              <p:spPr>
                <a:xfrm>
                  <a:off x="3821609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3" name="正方形/長方形 992">
                  <a:extLst>
                    <a:ext uri="{FF2B5EF4-FFF2-40B4-BE49-F238E27FC236}">
                      <a16:creationId xmlns:a16="http://schemas.microsoft.com/office/drawing/2014/main" id="{EE09F80C-AB2D-4454-B434-C60DC015734D}"/>
                    </a:ext>
                  </a:extLst>
                </p:cNvPr>
                <p:cNvSpPr/>
                <p:nvPr/>
              </p:nvSpPr>
              <p:spPr>
                <a:xfrm>
                  <a:off x="4411186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4" name="正方形/長方形 993">
                  <a:extLst>
                    <a:ext uri="{FF2B5EF4-FFF2-40B4-BE49-F238E27FC236}">
                      <a16:creationId xmlns:a16="http://schemas.microsoft.com/office/drawing/2014/main" id="{754A50AC-730F-47E2-A759-CC7E1F7AC817}"/>
                    </a:ext>
                  </a:extLst>
                </p:cNvPr>
                <p:cNvSpPr/>
                <p:nvPr/>
              </p:nvSpPr>
              <p:spPr>
                <a:xfrm>
                  <a:off x="4986025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89" name="正方形/長方形 988">
                <a:extLst>
                  <a:ext uri="{FF2B5EF4-FFF2-40B4-BE49-F238E27FC236}">
                    <a16:creationId xmlns:a16="http://schemas.microsoft.com/office/drawing/2014/main" id="{96C980F5-A609-457B-9A28-835A033EA253}"/>
                  </a:ext>
                </a:extLst>
              </p:cNvPr>
              <p:cNvSpPr/>
              <p:nvPr/>
            </p:nvSpPr>
            <p:spPr>
              <a:xfrm>
                <a:off x="2522208" y="4878924"/>
                <a:ext cx="3078492" cy="51216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0" name="四角形: 上の 2 つの角を丸める 989">
                <a:extLst>
                  <a:ext uri="{FF2B5EF4-FFF2-40B4-BE49-F238E27FC236}">
                    <a16:creationId xmlns:a16="http://schemas.microsoft.com/office/drawing/2014/main" id="{FDD892A4-65F1-4FD4-95AE-A0E5DE38549A}"/>
                  </a:ext>
                </a:extLst>
              </p:cNvPr>
              <p:cNvSpPr/>
              <p:nvPr/>
            </p:nvSpPr>
            <p:spPr>
              <a:xfrm>
                <a:off x="2042160" y="4989266"/>
                <a:ext cx="4808220" cy="13899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52" name="フリーフォーム: 図形 951">
              <a:extLst>
                <a:ext uri="{FF2B5EF4-FFF2-40B4-BE49-F238E27FC236}">
                  <a16:creationId xmlns:a16="http://schemas.microsoft.com/office/drawing/2014/main" id="{A7077298-2115-4D8D-8A37-8A8492B2A75C}"/>
                </a:ext>
              </a:extLst>
            </p:cNvPr>
            <p:cNvSpPr/>
            <p:nvPr/>
          </p:nvSpPr>
          <p:spPr>
            <a:xfrm>
              <a:off x="5500341" y="3124201"/>
              <a:ext cx="633759" cy="414732"/>
            </a:xfrm>
            <a:custGeom>
              <a:avLst/>
              <a:gdLst>
                <a:gd name="connsiteX0" fmla="*/ 510807 w 633759"/>
                <a:gd name="connsiteY0" fmla="*/ 262332 h 414732"/>
                <a:gd name="connsiteX1" fmla="*/ 510807 w 633759"/>
                <a:gd name="connsiteY1" fmla="*/ 368312 h 414732"/>
                <a:gd name="connsiteX2" fmla="*/ 589686 w 633759"/>
                <a:gd name="connsiteY2" fmla="*/ 368312 h 414732"/>
                <a:gd name="connsiteX3" fmla="*/ 589686 w 633759"/>
                <a:gd name="connsiteY3" fmla="*/ 262332 h 414732"/>
                <a:gd name="connsiteX4" fmla="*/ 415727 w 633759"/>
                <a:gd name="connsiteY4" fmla="*/ 262332 h 414732"/>
                <a:gd name="connsiteX5" fmla="*/ 415727 w 633759"/>
                <a:gd name="connsiteY5" fmla="*/ 368312 h 414732"/>
                <a:gd name="connsiteX6" fmla="*/ 494606 w 633759"/>
                <a:gd name="connsiteY6" fmla="*/ 368312 h 414732"/>
                <a:gd name="connsiteX7" fmla="*/ 494606 w 633759"/>
                <a:gd name="connsiteY7" fmla="*/ 262332 h 414732"/>
                <a:gd name="connsiteX8" fmla="*/ 320647 w 633759"/>
                <a:gd name="connsiteY8" fmla="*/ 262332 h 414732"/>
                <a:gd name="connsiteX9" fmla="*/ 320647 w 633759"/>
                <a:gd name="connsiteY9" fmla="*/ 368312 h 414732"/>
                <a:gd name="connsiteX10" fmla="*/ 399526 w 633759"/>
                <a:gd name="connsiteY10" fmla="*/ 368312 h 414732"/>
                <a:gd name="connsiteX11" fmla="*/ 399526 w 633759"/>
                <a:gd name="connsiteY11" fmla="*/ 262332 h 414732"/>
                <a:gd name="connsiteX12" fmla="*/ 225567 w 633759"/>
                <a:gd name="connsiteY12" fmla="*/ 262332 h 414732"/>
                <a:gd name="connsiteX13" fmla="*/ 225567 w 633759"/>
                <a:gd name="connsiteY13" fmla="*/ 368312 h 414732"/>
                <a:gd name="connsiteX14" fmla="*/ 304446 w 633759"/>
                <a:gd name="connsiteY14" fmla="*/ 368312 h 414732"/>
                <a:gd name="connsiteX15" fmla="*/ 304446 w 633759"/>
                <a:gd name="connsiteY15" fmla="*/ 262332 h 414732"/>
                <a:gd name="connsiteX16" fmla="*/ 130487 w 633759"/>
                <a:gd name="connsiteY16" fmla="*/ 262332 h 414732"/>
                <a:gd name="connsiteX17" fmla="*/ 130487 w 633759"/>
                <a:gd name="connsiteY17" fmla="*/ 368312 h 414732"/>
                <a:gd name="connsiteX18" fmla="*/ 209367 w 633759"/>
                <a:gd name="connsiteY18" fmla="*/ 368312 h 414732"/>
                <a:gd name="connsiteX19" fmla="*/ 209367 w 633759"/>
                <a:gd name="connsiteY19" fmla="*/ 262332 h 414732"/>
                <a:gd name="connsiteX20" fmla="*/ 35407 w 633759"/>
                <a:gd name="connsiteY20" fmla="*/ 262332 h 414732"/>
                <a:gd name="connsiteX21" fmla="*/ 35407 w 633759"/>
                <a:gd name="connsiteY21" fmla="*/ 368312 h 414732"/>
                <a:gd name="connsiteX22" fmla="*/ 114287 w 633759"/>
                <a:gd name="connsiteY22" fmla="*/ 368312 h 414732"/>
                <a:gd name="connsiteX23" fmla="*/ 114287 w 633759"/>
                <a:gd name="connsiteY23" fmla="*/ 262332 h 414732"/>
                <a:gd name="connsiteX24" fmla="*/ 510807 w 633759"/>
                <a:gd name="connsiteY24" fmla="*/ 114694 h 414732"/>
                <a:gd name="connsiteX25" fmla="*/ 510807 w 633759"/>
                <a:gd name="connsiteY25" fmla="*/ 215912 h 414732"/>
                <a:gd name="connsiteX26" fmla="*/ 589686 w 633759"/>
                <a:gd name="connsiteY26" fmla="*/ 215912 h 414732"/>
                <a:gd name="connsiteX27" fmla="*/ 589686 w 633759"/>
                <a:gd name="connsiteY27" fmla="*/ 114694 h 414732"/>
                <a:gd name="connsiteX28" fmla="*/ 415727 w 633759"/>
                <a:gd name="connsiteY28" fmla="*/ 114694 h 414732"/>
                <a:gd name="connsiteX29" fmla="*/ 415727 w 633759"/>
                <a:gd name="connsiteY29" fmla="*/ 215912 h 414732"/>
                <a:gd name="connsiteX30" fmla="*/ 494606 w 633759"/>
                <a:gd name="connsiteY30" fmla="*/ 215912 h 414732"/>
                <a:gd name="connsiteX31" fmla="*/ 494606 w 633759"/>
                <a:gd name="connsiteY31" fmla="*/ 114694 h 414732"/>
                <a:gd name="connsiteX32" fmla="*/ 320647 w 633759"/>
                <a:gd name="connsiteY32" fmla="*/ 114694 h 414732"/>
                <a:gd name="connsiteX33" fmla="*/ 320647 w 633759"/>
                <a:gd name="connsiteY33" fmla="*/ 215912 h 414732"/>
                <a:gd name="connsiteX34" fmla="*/ 399526 w 633759"/>
                <a:gd name="connsiteY34" fmla="*/ 215912 h 414732"/>
                <a:gd name="connsiteX35" fmla="*/ 399526 w 633759"/>
                <a:gd name="connsiteY35" fmla="*/ 114694 h 414732"/>
                <a:gd name="connsiteX36" fmla="*/ 225567 w 633759"/>
                <a:gd name="connsiteY36" fmla="*/ 114694 h 414732"/>
                <a:gd name="connsiteX37" fmla="*/ 225567 w 633759"/>
                <a:gd name="connsiteY37" fmla="*/ 215912 h 414732"/>
                <a:gd name="connsiteX38" fmla="*/ 304446 w 633759"/>
                <a:gd name="connsiteY38" fmla="*/ 215912 h 414732"/>
                <a:gd name="connsiteX39" fmla="*/ 304446 w 633759"/>
                <a:gd name="connsiteY39" fmla="*/ 114694 h 414732"/>
                <a:gd name="connsiteX40" fmla="*/ 130487 w 633759"/>
                <a:gd name="connsiteY40" fmla="*/ 114694 h 414732"/>
                <a:gd name="connsiteX41" fmla="*/ 130487 w 633759"/>
                <a:gd name="connsiteY41" fmla="*/ 215912 h 414732"/>
                <a:gd name="connsiteX42" fmla="*/ 209367 w 633759"/>
                <a:gd name="connsiteY42" fmla="*/ 215912 h 414732"/>
                <a:gd name="connsiteX43" fmla="*/ 209367 w 633759"/>
                <a:gd name="connsiteY43" fmla="*/ 114694 h 414732"/>
                <a:gd name="connsiteX44" fmla="*/ 35407 w 633759"/>
                <a:gd name="connsiteY44" fmla="*/ 114694 h 414732"/>
                <a:gd name="connsiteX45" fmla="*/ 35407 w 633759"/>
                <a:gd name="connsiteY45" fmla="*/ 215912 h 414732"/>
                <a:gd name="connsiteX46" fmla="*/ 114287 w 633759"/>
                <a:gd name="connsiteY46" fmla="*/ 215912 h 414732"/>
                <a:gd name="connsiteX47" fmla="*/ 114287 w 633759"/>
                <a:gd name="connsiteY47" fmla="*/ 114694 h 414732"/>
                <a:gd name="connsiteX48" fmla="*/ 23198 w 633759"/>
                <a:gd name="connsiteY48" fmla="*/ 0 h 414732"/>
                <a:gd name="connsiteX49" fmla="*/ 32965 w 633759"/>
                <a:gd name="connsiteY49" fmla="*/ 0 h 414732"/>
                <a:gd name="connsiteX50" fmla="*/ 35407 w 633759"/>
                <a:gd name="connsiteY50" fmla="*/ 9525 h 414732"/>
                <a:gd name="connsiteX51" fmla="*/ 35407 w 633759"/>
                <a:gd name="connsiteY51" fmla="*/ 68274 h 414732"/>
                <a:gd name="connsiteX52" fmla="*/ 633759 w 633759"/>
                <a:gd name="connsiteY52" fmla="*/ 68274 h 414732"/>
                <a:gd name="connsiteX53" fmla="*/ 633759 w 633759"/>
                <a:gd name="connsiteY53" fmla="*/ 114694 h 414732"/>
                <a:gd name="connsiteX54" fmla="*/ 605886 w 633759"/>
                <a:gd name="connsiteY54" fmla="*/ 114694 h 414732"/>
                <a:gd name="connsiteX55" fmla="*/ 605886 w 633759"/>
                <a:gd name="connsiteY55" fmla="*/ 215912 h 414732"/>
                <a:gd name="connsiteX56" fmla="*/ 633759 w 633759"/>
                <a:gd name="connsiteY56" fmla="*/ 215912 h 414732"/>
                <a:gd name="connsiteX57" fmla="*/ 633759 w 633759"/>
                <a:gd name="connsiteY57" fmla="*/ 262332 h 414732"/>
                <a:gd name="connsiteX58" fmla="*/ 605886 w 633759"/>
                <a:gd name="connsiteY58" fmla="*/ 262332 h 414732"/>
                <a:gd name="connsiteX59" fmla="*/ 605886 w 633759"/>
                <a:gd name="connsiteY59" fmla="*/ 368312 h 414732"/>
                <a:gd name="connsiteX60" fmla="*/ 633759 w 633759"/>
                <a:gd name="connsiteY60" fmla="*/ 368312 h 414732"/>
                <a:gd name="connsiteX61" fmla="*/ 633759 w 633759"/>
                <a:gd name="connsiteY61" fmla="*/ 414732 h 414732"/>
                <a:gd name="connsiteX62" fmla="*/ 1984 w 633759"/>
                <a:gd name="connsiteY62" fmla="*/ 414732 h 414732"/>
                <a:gd name="connsiteX63" fmla="*/ 0 w 633759"/>
                <a:gd name="connsiteY63" fmla="*/ 406995 h 414732"/>
                <a:gd name="connsiteX64" fmla="*/ 0 w 633759"/>
                <a:gd name="connsiteY64" fmla="*/ 376049 h 414732"/>
                <a:gd name="connsiteX65" fmla="*/ 1984 w 633759"/>
                <a:gd name="connsiteY65" fmla="*/ 368312 h 414732"/>
                <a:gd name="connsiteX66" fmla="*/ 20756 w 633759"/>
                <a:gd name="connsiteY66" fmla="*/ 368312 h 414732"/>
                <a:gd name="connsiteX67" fmla="*/ 20756 w 633759"/>
                <a:gd name="connsiteY67" fmla="*/ 262332 h 414732"/>
                <a:gd name="connsiteX68" fmla="*/ 1984 w 633759"/>
                <a:gd name="connsiteY68" fmla="*/ 262332 h 414732"/>
                <a:gd name="connsiteX69" fmla="*/ 0 w 633759"/>
                <a:gd name="connsiteY69" fmla="*/ 254595 h 414732"/>
                <a:gd name="connsiteX70" fmla="*/ 0 w 633759"/>
                <a:gd name="connsiteY70" fmla="*/ 223649 h 414732"/>
                <a:gd name="connsiteX71" fmla="*/ 1984 w 633759"/>
                <a:gd name="connsiteY71" fmla="*/ 215912 h 414732"/>
                <a:gd name="connsiteX72" fmla="*/ 20756 w 633759"/>
                <a:gd name="connsiteY72" fmla="*/ 215912 h 414732"/>
                <a:gd name="connsiteX73" fmla="*/ 20756 w 633759"/>
                <a:gd name="connsiteY73" fmla="*/ 114694 h 414732"/>
                <a:gd name="connsiteX74" fmla="*/ 1984 w 633759"/>
                <a:gd name="connsiteY74" fmla="*/ 114694 h 414732"/>
                <a:gd name="connsiteX75" fmla="*/ 0 w 633759"/>
                <a:gd name="connsiteY75" fmla="*/ 106957 h 414732"/>
                <a:gd name="connsiteX76" fmla="*/ 0 w 633759"/>
                <a:gd name="connsiteY76" fmla="*/ 76011 h 414732"/>
                <a:gd name="connsiteX77" fmla="*/ 1984 w 633759"/>
                <a:gd name="connsiteY77" fmla="*/ 68274 h 414732"/>
                <a:gd name="connsiteX78" fmla="*/ 20756 w 633759"/>
                <a:gd name="connsiteY78" fmla="*/ 68274 h 414732"/>
                <a:gd name="connsiteX79" fmla="*/ 20756 w 633759"/>
                <a:gd name="connsiteY79" fmla="*/ 9525 h 414732"/>
                <a:gd name="connsiteX80" fmla="*/ 23198 w 633759"/>
                <a:gd name="connsiteY80" fmla="*/ 0 h 41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33759" h="414732">
                  <a:moveTo>
                    <a:pt x="510807" y="262332"/>
                  </a:moveTo>
                  <a:lnTo>
                    <a:pt x="510807" y="368312"/>
                  </a:lnTo>
                  <a:lnTo>
                    <a:pt x="589686" y="368312"/>
                  </a:lnTo>
                  <a:lnTo>
                    <a:pt x="589686" y="262332"/>
                  </a:lnTo>
                  <a:close/>
                  <a:moveTo>
                    <a:pt x="415727" y="262332"/>
                  </a:moveTo>
                  <a:lnTo>
                    <a:pt x="415727" y="368312"/>
                  </a:lnTo>
                  <a:lnTo>
                    <a:pt x="494606" y="368312"/>
                  </a:lnTo>
                  <a:lnTo>
                    <a:pt x="494606" y="262332"/>
                  </a:lnTo>
                  <a:close/>
                  <a:moveTo>
                    <a:pt x="320647" y="262332"/>
                  </a:moveTo>
                  <a:lnTo>
                    <a:pt x="320647" y="368312"/>
                  </a:lnTo>
                  <a:lnTo>
                    <a:pt x="399526" y="368312"/>
                  </a:lnTo>
                  <a:lnTo>
                    <a:pt x="399526" y="262332"/>
                  </a:lnTo>
                  <a:close/>
                  <a:moveTo>
                    <a:pt x="225567" y="262332"/>
                  </a:moveTo>
                  <a:lnTo>
                    <a:pt x="225567" y="368312"/>
                  </a:lnTo>
                  <a:lnTo>
                    <a:pt x="304446" y="368312"/>
                  </a:lnTo>
                  <a:lnTo>
                    <a:pt x="304446" y="262332"/>
                  </a:lnTo>
                  <a:close/>
                  <a:moveTo>
                    <a:pt x="130487" y="262332"/>
                  </a:moveTo>
                  <a:lnTo>
                    <a:pt x="130487" y="368312"/>
                  </a:lnTo>
                  <a:lnTo>
                    <a:pt x="209367" y="368312"/>
                  </a:lnTo>
                  <a:lnTo>
                    <a:pt x="209367" y="262332"/>
                  </a:lnTo>
                  <a:close/>
                  <a:moveTo>
                    <a:pt x="35407" y="262332"/>
                  </a:moveTo>
                  <a:lnTo>
                    <a:pt x="35407" y="368312"/>
                  </a:lnTo>
                  <a:lnTo>
                    <a:pt x="114287" y="368312"/>
                  </a:lnTo>
                  <a:lnTo>
                    <a:pt x="114287" y="262332"/>
                  </a:lnTo>
                  <a:close/>
                  <a:moveTo>
                    <a:pt x="510807" y="114694"/>
                  </a:moveTo>
                  <a:lnTo>
                    <a:pt x="510807" y="215912"/>
                  </a:lnTo>
                  <a:lnTo>
                    <a:pt x="589686" y="215912"/>
                  </a:lnTo>
                  <a:lnTo>
                    <a:pt x="589686" y="114694"/>
                  </a:lnTo>
                  <a:close/>
                  <a:moveTo>
                    <a:pt x="415727" y="114694"/>
                  </a:moveTo>
                  <a:lnTo>
                    <a:pt x="415727" y="215912"/>
                  </a:lnTo>
                  <a:lnTo>
                    <a:pt x="494606" y="215912"/>
                  </a:lnTo>
                  <a:lnTo>
                    <a:pt x="494606" y="114694"/>
                  </a:lnTo>
                  <a:close/>
                  <a:moveTo>
                    <a:pt x="320647" y="114694"/>
                  </a:moveTo>
                  <a:lnTo>
                    <a:pt x="320647" y="215912"/>
                  </a:lnTo>
                  <a:lnTo>
                    <a:pt x="399526" y="215912"/>
                  </a:lnTo>
                  <a:lnTo>
                    <a:pt x="399526" y="114694"/>
                  </a:lnTo>
                  <a:close/>
                  <a:moveTo>
                    <a:pt x="225567" y="114694"/>
                  </a:moveTo>
                  <a:lnTo>
                    <a:pt x="225567" y="215912"/>
                  </a:lnTo>
                  <a:lnTo>
                    <a:pt x="304446" y="215912"/>
                  </a:lnTo>
                  <a:lnTo>
                    <a:pt x="304446" y="114694"/>
                  </a:lnTo>
                  <a:close/>
                  <a:moveTo>
                    <a:pt x="130487" y="114694"/>
                  </a:moveTo>
                  <a:lnTo>
                    <a:pt x="130487" y="215912"/>
                  </a:lnTo>
                  <a:lnTo>
                    <a:pt x="209367" y="215912"/>
                  </a:lnTo>
                  <a:lnTo>
                    <a:pt x="209367" y="114694"/>
                  </a:lnTo>
                  <a:close/>
                  <a:moveTo>
                    <a:pt x="35407" y="114694"/>
                  </a:moveTo>
                  <a:lnTo>
                    <a:pt x="35407" y="215912"/>
                  </a:lnTo>
                  <a:lnTo>
                    <a:pt x="114287" y="215912"/>
                  </a:lnTo>
                  <a:lnTo>
                    <a:pt x="114287" y="114694"/>
                  </a:lnTo>
                  <a:close/>
                  <a:moveTo>
                    <a:pt x="23198" y="0"/>
                  </a:moveTo>
                  <a:lnTo>
                    <a:pt x="32965" y="0"/>
                  </a:lnTo>
                  <a:cubicBezTo>
                    <a:pt x="34314" y="0"/>
                    <a:pt x="35407" y="4264"/>
                    <a:pt x="35407" y="9525"/>
                  </a:cubicBezTo>
                  <a:lnTo>
                    <a:pt x="35407" y="68274"/>
                  </a:lnTo>
                  <a:lnTo>
                    <a:pt x="633759" y="68274"/>
                  </a:lnTo>
                  <a:lnTo>
                    <a:pt x="633759" y="114694"/>
                  </a:lnTo>
                  <a:lnTo>
                    <a:pt x="605886" y="114694"/>
                  </a:lnTo>
                  <a:lnTo>
                    <a:pt x="605886" y="215912"/>
                  </a:lnTo>
                  <a:lnTo>
                    <a:pt x="633759" y="215912"/>
                  </a:lnTo>
                  <a:lnTo>
                    <a:pt x="633759" y="262332"/>
                  </a:lnTo>
                  <a:lnTo>
                    <a:pt x="605886" y="262332"/>
                  </a:lnTo>
                  <a:lnTo>
                    <a:pt x="605886" y="368312"/>
                  </a:lnTo>
                  <a:lnTo>
                    <a:pt x="633759" y="368312"/>
                  </a:lnTo>
                  <a:lnTo>
                    <a:pt x="633759" y="414732"/>
                  </a:lnTo>
                  <a:lnTo>
                    <a:pt x="1984" y="414732"/>
                  </a:lnTo>
                  <a:cubicBezTo>
                    <a:pt x="888" y="414732"/>
                    <a:pt x="0" y="411268"/>
                    <a:pt x="0" y="406995"/>
                  </a:cubicBezTo>
                  <a:lnTo>
                    <a:pt x="0" y="376049"/>
                  </a:lnTo>
                  <a:cubicBezTo>
                    <a:pt x="0" y="371776"/>
                    <a:pt x="888" y="368312"/>
                    <a:pt x="1984" y="368312"/>
                  </a:cubicBezTo>
                  <a:lnTo>
                    <a:pt x="20756" y="368312"/>
                  </a:lnTo>
                  <a:lnTo>
                    <a:pt x="20756" y="262332"/>
                  </a:lnTo>
                  <a:lnTo>
                    <a:pt x="1984" y="262332"/>
                  </a:lnTo>
                  <a:cubicBezTo>
                    <a:pt x="888" y="262332"/>
                    <a:pt x="0" y="258868"/>
                    <a:pt x="0" y="254595"/>
                  </a:cubicBezTo>
                  <a:lnTo>
                    <a:pt x="0" y="223649"/>
                  </a:lnTo>
                  <a:cubicBezTo>
                    <a:pt x="0" y="219376"/>
                    <a:pt x="888" y="215912"/>
                    <a:pt x="1984" y="215912"/>
                  </a:cubicBezTo>
                  <a:lnTo>
                    <a:pt x="20756" y="215912"/>
                  </a:lnTo>
                  <a:lnTo>
                    <a:pt x="20756" y="114694"/>
                  </a:lnTo>
                  <a:lnTo>
                    <a:pt x="1984" y="114694"/>
                  </a:lnTo>
                  <a:cubicBezTo>
                    <a:pt x="888" y="114694"/>
                    <a:pt x="0" y="111230"/>
                    <a:pt x="0" y="106957"/>
                  </a:cubicBezTo>
                  <a:lnTo>
                    <a:pt x="0" y="76011"/>
                  </a:lnTo>
                  <a:cubicBezTo>
                    <a:pt x="0" y="71738"/>
                    <a:pt x="888" y="68274"/>
                    <a:pt x="1984" y="68274"/>
                  </a:cubicBezTo>
                  <a:lnTo>
                    <a:pt x="20756" y="68274"/>
                  </a:lnTo>
                  <a:lnTo>
                    <a:pt x="20756" y="9525"/>
                  </a:lnTo>
                  <a:cubicBezTo>
                    <a:pt x="20756" y="4264"/>
                    <a:pt x="21849" y="0"/>
                    <a:pt x="2319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016" name="グループ化 1015">
            <a:extLst>
              <a:ext uri="{FF2B5EF4-FFF2-40B4-BE49-F238E27FC236}">
                <a16:creationId xmlns:a16="http://schemas.microsoft.com/office/drawing/2014/main" id="{FA720463-5409-4563-8FCB-66C0D0C52B07}"/>
              </a:ext>
            </a:extLst>
          </p:cNvPr>
          <p:cNvGrpSpPr/>
          <p:nvPr/>
        </p:nvGrpSpPr>
        <p:grpSpPr>
          <a:xfrm>
            <a:off x="299285" y="4347818"/>
            <a:ext cx="1896638" cy="1108449"/>
            <a:chOff x="2622474" y="2068972"/>
            <a:chExt cx="2228384" cy="1302331"/>
          </a:xfrm>
        </p:grpSpPr>
        <p:grpSp>
          <p:nvGrpSpPr>
            <p:cNvPr id="1017" name="グループ化 1016">
              <a:extLst>
                <a:ext uri="{FF2B5EF4-FFF2-40B4-BE49-F238E27FC236}">
                  <a16:creationId xmlns:a16="http://schemas.microsoft.com/office/drawing/2014/main" id="{E6398B5D-9DE9-4E89-A353-24076730F9CF}"/>
                </a:ext>
              </a:extLst>
            </p:cNvPr>
            <p:cNvGrpSpPr/>
            <p:nvPr/>
          </p:nvGrpSpPr>
          <p:grpSpPr>
            <a:xfrm>
              <a:off x="4048156" y="2183186"/>
              <a:ext cx="802702" cy="680584"/>
              <a:chOff x="2622474" y="2068972"/>
              <a:chExt cx="1877280" cy="1302331"/>
            </a:xfrm>
          </p:grpSpPr>
          <p:sp>
            <p:nvSpPr>
              <p:cNvPr id="1164" name="正方形/長方形 1163">
                <a:extLst>
                  <a:ext uri="{FF2B5EF4-FFF2-40B4-BE49-F238E27FC236}">
                    <a16:creationId xmlns:a16="http://schemas.microsoft.com/office/drawing/2014/main" id="{F2EA1CDD-61A3-408B-978C-7EF03200BF84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98B7C748-9B8E-41B5-AF81-09913727D4F8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402BA141-C26C-4A0E-9AE7-B9393F3F42E8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7" name="正方形/長方形 1166">
                <a:extLst>
                  <a:ext uri="{FF2B5EF4-FFF2-40B4-BE49-F238E27FC236}">
                    <a16:creationId xmlns:a16="http://schemas.microsoft.com/office/drawing/2014/main" id="{1FBFA9BB-164A-4E47-B072-238091277B78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68" name="グループ化 1167">
                <a:extLst>
                  <a:ext uri="{FF2B5EF4-FFF2-40B4-BE49-F238E27FC236}">
                    <a16:creationId xmlns:a16="http://schemas.microsoft.com/office/drawing/2014/main" id="{C19B7BED-F848-4DED-BBDD-0A5FFEEF2F02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1B365D16-A4A2-4E8C-8CC8-FD7987B417BC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75" name="フリーフォーム: 図形 1174">
                  <a:extLst>
                    <a:ext uri="{FF2B5EF4-FFF2-40B4-BE49-F238E27FC236}">
                      <a16:creationId xmlns:a16="http://schemas.microsoft.com/office/drawing/2014/main" id="{1AEC73DB-BF45-40AD-AD03-09FD1ACF7C25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69" name="グループ化 1168">
                <a:extLst>
                  <a:ext uri="{FF2B5EF4-FFF2-40B4-BE49-F238E27FC236}">
                    <a16:creationId xmlns:a16="http://schemas.microsoft.com/office/drawing/2014/main" id="{927D48BB-B439-4167-80FE-AC3AC4CF2DD8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85890695-8F68-4B7C-99A9-885B3F28639A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73" name="フリーフォーム: 図形 1172">
                  <a:extLst>
                    <a:ext uri="{FF2B5EF4-FFF2-40B4-BE49-F238E27FC236}">
                      <a16:creationId xmlns:a16="http://schemas.microsoft.com/office/drawing/2014/main" id="{44942844-A9D0-4BB2-A6A0-66122454D4C5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70" name="台形 1169">
                <a:extLst>
                  <a:ext uri="{FF2B5EF4-FFF2-40B4-BE49-F238E27FC236}">
                    <a16:creationId xmlns:a16="http://schemas.microsoft.com/office/drawing/2014/main" id="{F5523DBD-ACFA-40E4-8888-48D1B3FBE2C3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D3137B2D-72CE-4B1D-9823-DBB4F88D4596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18" name="グループ化 1017">
              <a:extLst>
                <a:ext uri="{FF2B5EF4-FFF2-40B4-BE49-F238E27FC236}">
                  <a16:creationId xmlns:a16="http://schemas.microsoft.com/office/drawing/2014/main" id="{0F90054C-097F-4399-A27D-8665C004C84C}"/>
                </a:ext>
              </a:extLst>
            </p:cNvPr>
            <p:cNvGrpSpPr/>
            <p:nvPr/>
          </p:nvGrpSpPr>
          <p:grpSpPr>
            <a:xfrm>
              <a:off x="3788519" y="2176112"/>
              <a:ext cx="909939" cy="692421"/>
              <a:chOff x="2622474" y="2068972"/>
              <a:chExt cx="1877280" cy="1302331"/>
            </a:xfrm>
          </p:grpSpPr>
          <p:sp>
            <p:nvSpPr>
              <p:cNvPr id="1152" name="正方形/長方形 1151">
                <a:extLst>
                  <a:ext uri="{FF2B5EF4-FFF2-40B4-BE49-F238E27FC236}">
                    <a16:creationId xmlns:a16="http://schemas.microsoft.com/office/drawing/2014/main" id="{7E4CD042-A9A6-4995-A4A4-4845184ABC10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3" name="フリーフォーム: 図形 1152">
                <a:extLst>
                  <a:ext uri="{FF2B5EF4-FFF2-40B4-BE49-F238E27FC236}">
                    <a16:creationId xmlns:a16="http://schemas.microsoft.com/office/drawing/2014/main" id="{5302B77C-919B-409A-AA93-D64DC9A2DF9A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4" name="フリーフォーム: 図形 1153">
                <a:extLst>
                  <a:ext uri="{FF2B5EF4-FFF2-40B4-BE49-F238E27FC236}">
                    <a16:creationId xmlns:a16="http://schemas.microsoft.com/office/drawing/2014/main" id="{8EBA047B-7E9C-48F8-8619-2AEE465F1609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5" name="正方形/長方形 1154">
                <a:extLst>
                  <a:ext uri="{FF2B5EF4-FFF2-40B4-BE49-F238E27FC236}">
                    <a16:creationId xmlns:a16="http://schemas.microsoft.com/office/drawing/2014/main" id="{56375C04-B013-46AB-830F-507244A19854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56" name="グループ化 1155">
                <a:extLst>
                  <a:ext uri="{FF2B5EF4-FFF2-40B4-BE49-F238E27FC236}">
                    <a16:creationId xmlns:a16="http://schemas.microsoft.com/office/drawing/2014/main" id="{4C2FDEB4-ACB2-48BA-9990-B470B363A9F8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0DBBB02F-2B09-4C1D-A1D5-B05F067C973B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3" name="フリーフォーム: 図形 1162">
                  <a:extLst>
                    <a:ext uri="{FF2B5EF4-FFF2-40B4-BE49-F238E27FC236}">
                      <a16:creationId xmlns:a16="http://schemas.microsoft.com/office/drawing/2014/main" id="{C2ED731B-84C0-4CD2-9618-09F8435B958B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57" name="グループ化 1156">
                <a:extLst>
                  <a:ext uri="{FF2B5EF4-FFF2-40B4-BE49-F238E27FC236}">
                    <a16:creationId xmlns:a16="http://schemas.microsoft.com/office/drawing/2014/main" id="{A483FA51-583F-477D-AB61-55CE373A8188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DE91EC1E-43D5-42C7-A419-21C67E6E3E39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4720319C-A7A9-4542-B9A7-B2912FF82E1D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58" name="台形 1157">
                <a:extLst>
                  <a:ext uri="{FF2B5EF4-FFF2-40B4-BE49-F238E27FC236}">
                    <a16:creationId xmlns:a16="http://schemas.microsoft.com/office/drawing/2014/main" id="{0FE02624-18C3-4E0B-AC4B-66B9F745F480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161E5208-9798-4ACE-B373-5CCB004DDCD9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19" name="グループ化 1018">
              <a:extLst>
                <a:ext uri="{FF2B5EF4-FFF2-40B4-BE49-F238E27FC236}">
                  <a16:creationId xmlns:a16="http://schemas.microsoft.com/office/drawing/2014/main" id="{39211384-755A-4542-9BC5-2847FFD30AD5}"/>
                </a:ext>
              </a:extLst>
            </p:cNvPr>
            <p:cNvGrpSpPr/>
            <p:nvPr/>
          </p:nvGrpSpPr>
          <p:grpSpPr>
            <a:xfrm>
              <a:off x="3654759" y="2170306"/>
              <a:ext cx="929493" cy="707301"/>
              <a:chOff x="2622474" y="2068972"/>
              <a:chExt cx="1877280" cy="1302331"/>
            </a:xfrm>
          </p:grpSpPr>
          <p:sp>
            <p:nvSpPr>
              <p:cNvPr id="1140" name="正方形/長方形 1139">
                <a:extLst>
                  <a:ext uri="{FF2B5EF4-FFF2-40B4-BE49-F238E27FC236}">
                    <a16:creationId xmlns:a16="http://schemas.microsoft.com/office/drawing/2014/main" id="{C0502A19-3588-4304-93DA-51B6403A8885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639E1635-5FFF-4AA8-A668-FFA6928612A9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397E673F-96C3-4B5F-87B9-569ADE0342F3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3" name="正方形/長方形 1142">
                <a:extLst>
                  <a:ext uri="{FF2B5EF4-FFF2-40B4-BE49-F238E27FC236}">
                    <a16:creationId xmlns:a16="http://schemas.microsoft.com/office/drawing/2014/main" id="{08CEF937-C49C-42E5-B609-B2364A07653F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44" name="グループ化 1143">
                <a:extLst>
                  <a:ext uri="{FF2B5EF4-FFF2-40B4-BE49-F238E27FC236}">
                    <a16:creationId xmlns:a16="http://schemas.microsoft.com/office/drawing/2014/main" id="{CEC6B7D8-8F3B-40B9-B442-5B62EEFF65D4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1D527FCB-77F4-4477-9865-1CD0693639A3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45F3FF7C-B32A-4FE4-AA71-44E1A1935107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45" name="グループ化 1144">
                <a:extLst>
                  <a:ext uri="{FF2B5EF4-FFF2-40B4-BE49-F238E27FC236}">
                    <a16:creationId xmlns:a16="http://schemas.microsoft.com/office/drawing/2014/main" id="{3E981BA9-70E6-4772-B0C1-038BC7EE045D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1148" name="フリーフォーム: 図形 1147">
                  <a:extLst>
                    <a:ext uri="{FF2B5EF4-FFF2-40B4-BE49-F238E27FC236}">
                      <a16:creationId xmlns:a16="http://schemas.microsoft.com/office/drawing/2014/main" id="{8F1EABEC-3653-4B00-A22A-E4F75DE2DE4B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43C59D57-EADA-4EA2-900C-67612AEAC87B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46" name="台形 1145">
                <a:extLst>
                  <a:ext uri="{FF2B5EF4-FFF2-40B4-BE49-F238E27FC236}">
                    <a16:creationId xmlns:a16="http://schemas.microsoft.com/office/drawing/2014/main" id="{A313801A-400F-4ACC-A9A8-B8B9CC8E1B7E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7FCDB557-ECCB-40EC-9B01-5249B2C84017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20" name="グループ化 1019">
              <a:extLst>
                <a:ext uri="{FF2B5EF4-FFF2-40B4-BE49-F238E27FC236}">
                  <a16:creationId xmlns:a16="http://schemas.microsoft.com/office/drawing/2014/main" id="{4A9F1E17-0AEB-4913-A35D-01CD6F6342E0}"/>
                </a:ext>
              </a:extLst>
            </p:cNvPr>
            <p:cNvGrpSpPr/>
            <p:nvPr/>
          </p:nvGrpSpPr>
          <p:grpSpPr>
            <a:xfrm>
              <a:off x="3535697" y="2184594"/>
              <a:ext cx="929493" cy="707301"/>
              <a:chOff x="2622474" y="2068972"/>
              <a:chExt cx="1877280" cy="1302331"/>
            </a:xfrm>
          </p:grpSpPr>
          <p:sp>
            <p:nvSpPr>
              <p:cNvPr id="1128" name="正方形/長方形 1127">
                <a:extLst>
                  <a:ext uri="{FF2B5EF4-FFF2-40B4-BE49-F238E27FC236}">
                    <a16:creationId xmlns:a16="http://schemas.microsoft.com/office/drawing/2014/main" id="{3183AB9B-330B-4764-A8E7-8737C20E3EC9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D3C51F85-32F6-4240-9444-302F205A332D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8FE1A2AF-7CC0-430A-B342-739C456565D7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1" name="正方形/長方形 1130">
                <a:extLst>
                  <a:ext uri="{FF2B5EF4-FFF2-40B4-BE49-F238E27FC236}">
                    <a16:creationId xmlns:a16="http://schemas.microsoft.com/office/drawing/2014/main" id="{74DB7346-75E3-4320-B67E-45C96671E919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32" name="グループ化 1131">
                <a:extLst>
                  <a:ext uri="{FF2B5EF4-FFF2-40B4-BE49-F238E27FC236}">
                    <a16:creationId xmlns:a16="http://schemas.microsoft.com/office/drawing/2014/main" id="{C064D1B6-5EDF-4AA4-AA79-5D6B1CB7E0EE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1138" name="フリーフォーム: 図形 1137">
                  <a:extLst>
                    <a:ext uri="{FF2B5EF4-FFF2-40B4-BE49-F238E27FC236}">
                      <a16:creationId xmlns:a16="http://schemas.microsoft.com/office/drawing/2014/main" id="{B394D54F-047C-4156-88F2-8735AF6E696A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13DC0FAF-EC3F-4270-A55F-A64FAD35415C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33" name="グループ化 1132">
                <a:extLst>
                  <a:ext uri="{FF2B5EF4-FFF2-40B4-BE49-F238E27FC236}">
                    <a16:creationId xmlns:a16="http://schemas.microsoft.com/office/drawing/2014/main" id="{7B315428-07AD-4A91-867A-975ACC2F59C5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1E794F1C-CA7F-4B0E-A20D-9A9A5C8BB3F6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F9CC8694-175E-459D-8397-39B0E258E9D1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34" name="台形 1133">
                <a:extLst>
                  <a:ext uri="{FF2B5EF4-FFF2-40B4-BE49-F238E27FC236}">
                    <a16:creationId xmlns:a16="http://schemas.microsoft.com/office/drawing/2014/main" id="{4677405A-B01A-40E0-A72E-16056501904C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9565D4C0-20F8-4057-8445-D80CDA08FA0B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21" name="グループ化 1020">
              <a:extLst>
                <a:ext uri="{FF2B5EF4-FFF2-40B4-BE49-F238E27FC236}">
                  <a16:creationId xmlns:a16="http://schemas.microsoft.com/office/drawing/2014/main" id="{DC50D6A2-7D1B-489D-B5FD-17BE1FC54069}"/>
                </a:ext>
              </a:extLst>
            </p:cNvPr>
            <p:cNvGrpSpPr/>
            <p:nvPr/>
          </p:nvGrpSpPr>
          <p:grpSpPr>
            <a:xfrm>
              <a:off x="3421397" y="2202758"/>
              <a:ext cx="929493" cy="707301"/>
              <a:chOff x="2622474" y="2068972"/>
              <a:chExt cx="1877280" cy="1302331"/>
            </a:xfrm>
          </p:grpSpPr>
          <p:sp>
            <p:nvSpPr>
              <p:cNvPr id="1116" name="正方形/長方形 1115">
                <a:extLst>
                  <a:ext uri="{FF2B5EF4-FFF2-40B4-BE49-F238E27FC236}">
                    <a16:creationId xmlns:a16="http://schemas.microsoft.com/office/drawing/2014/main" id="{B2E976CF-BBAF-44BD-8888-014C60526FF1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6F488208-C8F9-47FE-A911-2EF7541B5B92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25BECDB5-CE1A-4867-B412-4F95297F0E83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9" name="正方形/長方形 1118">
                <a:extLst>
                  <a:ext uri="{FF2B5EF4-FFF2-40B4-BE49-F238E27FC236}">
                    <a16:creationId xmlns:a16="http://schemas.microsoft.com/office/drawing/2014/main" id="{CDA16EDD-540D-4193-9F05-196F75DD2001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20" name="グループ化 1119">
                <a:extLst>
                  <a:ext uri="{FF2B5EF4-FFF2-40B4-BE49-F238E27FC236}">
                    <a16:creationId xmlns:a16="http://schemas.microsoft.com/office/drawing/2014/main" id="{607983C5-CCC8-4B8E-A8E9-DD53427A5941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1126" name="フリーフォーム: 図形 1125">
                  <a:extLst>
                    <a:ext uri="{FF2B5EF4-FFF2-40B4-BE49-F238E27FC236}">
                      <a16:creationId xmlns:a16="http://schemas.microsoft.com/office/drawing/2014/main" id="{56E45785-CA41-4463-A1D3-CD94F160238C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5ADBA22F-581D-45FB-A83A-83862A131F4D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D530C9CC-8DE3-4CD8-89B6-DDAA903C7E4C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D4D3BB4C-18E5-4F42-89D9-E98F252FC4DE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B995C2A7-7841-4E44-AC4D-5426084629EC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22" name="台形 1121">
                <a:extLst>
                  <a:ext uri="{FF2B5EF4-FFF2-40B4-BE49-F238E27FC236}">
                    <a16:creationId xmlns:a16="http://schemas.microsoft.com/office/drawing/2014/main" id="{2F8CF659-D90A-4853-A3EC-5953624DB830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E1FD4AC7-8200-4612-AAD2-B2CAE8BA1683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22" name="グループ化 1021">
              <a:extLst>
                <a:ext uri="{FF2B5EF4-FFF2-40B4-BE49-F238E27FC236}">
                  <a16:creationId xmlns:a16="http://schemas.microsoft.com/office/drawing/2014/main" id="{2D0BE999-0465-46DF-91C0-ABB3BDDE9847}"/>
                </a:ext>
              </a:extLst>
            </p:cNvPr>
            <p:cNvGrpSpPr/>
            <p:nvPr/>
          </p:nvGrpSpPr>
          <p:grpSpPr>
            <a:xfrm>
              <a:off x="3297572" y="2256369"/>
              <a:ext cx="1019558" cy="707301"/>
              <a:chOff x="2622474" y="2068972"/>
              <a:chExt cx="1877280" cy="1302331"/>
            </a:xfrm>
          </p:grpSpPr>
          <p:sp>
            <p:nvSpPr>
              <p:cNvPr id="1104" name="正方形/長方形 1103">
                <a:extLst>
                  <a:ext uri="{FF2B5EF4-FFF2-40B4-BE49-F238E27FC236}">
                    <a16:creationId xmlns:a16="http://schemas.microsoft.com/office/drawing/2014/main" id="{31CCA0DE-B331-4077-BEA8-D9DBDB008CEC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2CCE8E1D-69C1-49EA-A6F6-EAF59845F150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FEE67945-887C-4423-BBEB-4AF3ED6835C9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7" name="正方形/長方形 1106">
                <a:extLst>
                  <a:ext uri="{FF2B5EF4-FFF2-40B4-BE49-F238E27FC236}">
                    <a16:creationId xmlns:a16="http://schemas.microsoft.com/office/drawing/2014/main" id="{ADEAA0FB-FC3A-4292-8CB3-890E0CDED23B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08" name="グループ化 1107">
                <a:extLst>
                  <a:ext uri="{FF2B5EF4-FFF2-40B4-BE49-F238E27FC236}">
                    <a16:creationId xmlns:a16="http://schemas.microsoft.com/office/drawing/2014/main" id="{D70B0410-EFE6-4745-B41A-C6C734FAAB72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1114" name="フリーフォーム: 図形 1113">
                  <a:extLst>
                    <a:ext uri="{FF2B5EF4-FFF2-40B4-BE49-F238E27FC236}">
                      <a16:creationId xmlns:a16="http://schemas.microsoft.com/office/drawing/2014/main" id="{F7AFA8F5-CD0D-431C-AB5C-307079A489FE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5" name="フリーフォーム: 図形 1114">
                  <a:extLst>
                    <a:ext uri="{FF2B5EF4-FFF2-40B4-BE49-F238E27FC236}">
                      <a16:creationId xmlns:a16="http://schemas.microsoft.com/office/drawing/2014/main" id="{D3CB7D2B-9379-46F2-A0B1-1DF0F6437FC9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09" name="グループ化 1108">
                <a:extLst>
                  <a:ext uri="{FF2B5EF4-FFF2-40B4-BE49-F238E27FC236}">
                    <a16:creationId xmlns:a16="http://schemas.microsoft.com/office/drawing/2014/main" id="{62F6803A-424D-452C-95A4-98BFB230A9FA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1112" name="フリーフォーム: 図形 1111">
                  <a:extLst>
                    <a:ext uri="{FF2B5EF4-FFF2-40B4-BE49-F238E27FC236}">
                      <a16:creationId xmlns:a16="http://schemas.microsoft.com/office/drawing/2014/main" id="{016DCA81-B1E7-4F4B-B7B3-CD3B2B94B56E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3" name="フリーフォーム: 図形 1112">
                  <a:extLst>
                    <a:ext uri="{FF2B5EF4-FFF2-40B4-BE49-F238E27FC236}">
                      <a16:creationId xmlns:a16="http://schemas.microsoft.com/office/drawing/2014/main" id="{568E6C96-E14D-4DAD-98A5-B6AF2C2CF41F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10" name="台形 1109">
                <a:extLst>
                  <a:ext uri="{FF2B5EF4-FFF2-40B4-BE49-F238E27FC236}">
                    <a16:creationId xmlns:a16="http://schemas.microsoft.com/office/drawing/2014/main" id="{22F9A2C4-1C52-4C24-BFB6-283FF8D8D984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7CE784C0-D315-46B1-8B98-B15EF0A658C0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B14A6F5C-E3DD-49DC-943C-BBDEE89236C0}"/>
                </a:ext>
              </a:extLst>
            </p:cNvPr>
            <p:cNvGrpSpPr/>
            <p:nvPr/>
          </p:nvGrpSpPr>
          <p:grpSpPr>
            <a:xfrm>
              <a:off x="3178509" y="2261541"/>
              <a:ext cx="1067025" cy="740230"/>
              <a:chOff x="2622474" y="2068972"/>
              <a:chExt cx="1877280" cy="1302331"/>
            </a:xfrm>
          </p:grpSpPr>
          <p:sp>
            <p:nvSpPr>
              <p:cNvPr id="1092" name="正方形/長方形 1091">
                <a:extLst>
                  <a:ext uri="{FF2B5EF4-FFF2-40B4-BE49-F238E27FC236}">
                    <a16:creationId xmlns:a16="http://schemas.microsoft.com/office/drawing/2014/main" id="{A3341BE3-63E0-484A-BFE7-CFEE25835EDE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3" name="フリーフォーム: 図形 1092">
                <a:extLst>
                  <a:ext uri="{FF2B5EF4-FFF2-40B4-BE49-F238E27FC236}">
                    <a16:creationId xmlns:a16="http://schemas.microsoft.com/office/drawing/2014/main" id="{7D8A6313-1611-4306-BAF1-148FA57DDAAA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4" name="フリーフォーム: 図形 1093">
                <a:extLst>
                  <a:ext uri="{FF2B5EF4-FFF2-40B4-BE49-F238E27FC236}">
                    <a16:creationId xmlns:a16="http://schemas.microsoft.com/office/drawing/2014/main" id="{AA51B789-540A-4478-BE53-F28CDB7AA05B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5" name="正方形/長方形 1094">
                <a:extLst>
                  <a:ext uri="{FF2B5EF4-FFF2-40B4-BE49-F238E27FC236}">
                    <a16:creationId xmlns:a16="http://schemas.microsoft.com/office/drawing/2014/main" id="{51AE6A34-AE65-4BCE-8D75-A2D302346B89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96" name="グループ化 1095">
                <a:extLst>
                  <a:ext uri="{FF2B5EF4-FFF2-40B4-BE49-F238E27FC236}">
                    <a16:creationId xmlns:a16="http://schemas.microsoft.com/office/drawing/2014/main" id="{A89A3BEF-7DCE-42BD-A288-0CBB48CC0F22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1102" name="フリーフォーム: 図形 1101">
                  <a:extLst>
                    <a:ext uri="{FF2B5EF4-FFF2-40B4-BE49-F238E27FC236}">
                      <a16:creationId xmlns:a16="http://schemas.microsoft.com/office/drawing/2014/main" id="{CDF430F8-DAFA-4DF3-AB0B-DA75C8F16019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3" name="フリーフォーム: 図形 1102">
                  <a:extLst>
                    <a:ext uri="{FF2B5EF4-FFF2-40B4-BE49-F238E27FC236}">
                      <a16:creationId xmlns:a16="http://schemas.microsoft.com/office/drawing/2014/main" id="{77A103BB-3CD5-4B12-844E-3C26F5CA8215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97" name="グループ化 1096">
                <a:extLst>
                  <a:ext uri="{FF2B5EF4-FFF2-40B4-BE49-F238E27FC236}">
                    <a16:creationId xmlns:a16="http://schemas.microsoft.com/office/drawing/2014/main" id="{CFE6C9B0-1A36-4A5E-95FE-426A502459E3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1100" name="フリーフォーム: 図形 1099">
                  <a:extLst>
                    <a:ext uri="{FF2B5EF4-FFF2-40B4-BE49-F238E27FC236}">
                      <a16:creationId xmlns:a16="http://schemas.microsoft.com/office/drawing/2014/main" id="{CB92F2AD-EDFA-44AC-A285-2D7C038DFF78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1" name="フリーフォーム: 図形 1100">
                  <a:extLst>
                    <a:ext uri="{FF2B5EF4-FFF2-40B4-BE49-F238E27FC236}">
                      <a16:creationId xmlns:a16="http://schemas.microsoft.com/office/drawing/2014/main" id="{3267AB1F-227B-48DC-93E5-274442690A71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98" name="台形 1097">
                <a:extLst>
                  <a:ext uri="{FF2B5EF4-FFF2-40B4-BE49-F238E27FC236}">
                    <a16:creationId xmlns:a16="http://schemas.microsoft.com/office/drawing/2014/main" id="{BA9B7EAE-E6EC-426E-B61B-85B2D05677A9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9" name="フリーフォーム: 図形 1098">
                <a:extLst>
                  <a:ext uri="{FF2B5EF4-FFF2-40B4-BE49-F238E27FC236}">
                    <a16:creationId xmlns:a16="http://schemas.microsoft.com/office/drawing/2014/main" id="{E3E0090B-4ECB-445E-94E6-E22BC9C83ACD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4045B92E-7829-426E-943B-FACCC4E80E84}"/>
                </a:ext>
              </a:extLst>
            </p:cNvPr>
            <p:cNvGrpSpPr/>
            <p:nvPr/>
          </p:nvGrpSpPr>
          <p:grpSpPr>
            <a:xfrm>
              <a:off x="3107071" y="2256082"/>
              <a:ext cx="1129814" cy="783789"/>
              <a:chOff x="2622474" y="2068972"/>
              <a:chExt cx="1877280" cy="1302331"/>
            </a:xfrm>
          </p:grpSpPr>
          <p:sp>
            <p:nvSpPr>
              <p:cNvPr id="1080" name="正方形/長方形 1079">
                <a:extLst>
                  <a:ext uri="{FF2B5EF4-FFF2-40B4-BE49-F238E27FC236}">
                    <a16:creationId xmlns:a16="http://schemas.microsoft.com/office/drawing/2014/main" id="{C51BC702-9DBF-405B-AC74-FC127DE3573D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FF197BCB-DD63-4548-8D8B-4353D074B5DA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D7F1BB4D-7130-4FB5-BBA3-C86404BADB86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3" name="正方形/長方形 1082">
                <a:extLst>
                  <a:ext uri="{FF2B5EF4-FFF2-40B4-BE49-F238E27FC236}">
                    <a16:creationId xmlns:a16="http://schemas.microsoft.com/office/drawing/2014/main" id="{970408FD-BA1C-4D6B-9A18-1D8A307C8D2C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84" name="グループ化 1083">
                <a:extLst>
                  <a:ext uri="{FF2B5EF4-FFF2-40B4-BE49-F238E27FC236}">
                    <a16:creationId xmlns:a16="http://schemas.microsoft.com/office/drawing/2014/main" id="{BD03165B-1AA4-4E4A-A503-8AAC25DB36CC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C3BE111A-DE51-4437-8501-D21D4E9FEB73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1" name="フリーフォーム: 図形 1090">
                  <a:extLst>
                    <a:ext uri="{FF2B5EF4-FFF2-40B4-BE49-F238E27FC236}">
                      <a16:creationId xmlns:a16="http://schemas.microsoft.com/office/drawing/2014/main" id="{BD78CD6B-E194-43DB-B1F4-554D03E8B1B7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85" name="グループ化 1084">
                <a:extLst>
                  <a:ext uri="{FF2B5EF4-FFF2-40B4-BE49-F238E27FC236}">
                    <a16:creationId xmlns:a16="http://schemas.microsoft.com/office/drawing/2014/main" id="{9A328CE5-EDCD-4CA9-A9A1-A7D630010705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A8D7779C-F0DF-4714-AFCE-26B9786AA1BD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89" name="フリーフォーム: 図形 1088">
                  <a:extLst>
                    <a:ext uri="{FF2B5EF4-FFF2-40B4-BE49-F238E27FC236}">
                      <a16:creationId xmlns:a16="http://schemas.microsoft.com/office/drawing/2014/main" id="{6FADA16F-F9E9-45DE-B6AC-E190ADCB5E00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86" name="台形 1085">
                <a:extLst>
                  <a:ext uri="{FF2B5EF4-FFF2-40B4-BE49-F238E27FC236}">
                    <a16:creationId xmlns:a16="http://schemas.microsoft.com/office/drawing/2014/main" id="{CA9C7B89-7645-4B95-B89F-5278D230716C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0FB2AA00-BD52-465D-9FF5-B62B4F979E05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28" name="グループ化 1027">
              <a:extLst>
                <a:ext uri="{FF2B5EF4-FFF2-40B4-BE49-F238E27FC236}">
                  <a16:creationId xmlns:a16="http://schemas.microsoft.com/office/drawing/2014/main" id="{1A9E2ABF-7B89-419A-AEBD-ACA051DBF790}"/>
                </a:ext>
              </a:extLst>
            </p:cNvPr>
            <p:cNvGrpSpPr/>
            <p:nvPr/>
          </p:nvGrpSpPr>
          <p:grpSpPr>
            <a:xfrm>
              <a:off x="3016583" y="2266990"/>
              <a:ext cx="1196472" cy="830032"/>
              <a:chOff x="2622474" y="2068972"/>
              <a:chExt cx="1877280" cy="1302331"/>
            </a:xfrm>
          </p:grpSpPr>
          <p:sp>
            <p:nvSpPr>
              <p:cNvPr id="1068" name="正方形/長方形 1067">
                <a:extLst>
                  <a:ext uri="{FF2B5EF4-FFF2-40B4-BE49-F238E27FC236}">
                    <a16:creationId xmlns:a16="http://schemas.microsoft.com/office/drawing/2014/main" id="{3ED5D32E-DEC5-4642-99A8-12F706541111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4FDBD725-300C-4696-9BB2-8C8769A4A38F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665CED03-76A8-4C94-9A01-FF8E2FEF2EFE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1" name="正方形/長方形 1070">
                <a:extLst>
                  <a:ext uri="{FF2B5EF4-FFF2-40B4-BE49-F238E27FC236}">
                    <a16:creationId xmlns:a16="http://schemas.microsoft.com/office/drawing/2014/main" id="{44B8C2B6-2C0C-4E99-99B8-4BB410922E29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72" name="グループ化 1071">
                <a:extLst>
                  <a:ext uri="{FF2B5EF4-FFF2-40B4-BE49-F238E27FC236}">
                    <a16:creationId xmlns:a16="http://schemas.microsoft.com/office/drawing/2014/main" id="{78A106F6-6342-422A-A196-D5B7EC764520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C4CF272E-33FA-4825-A234-768B157F89AE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88CC5E78-F972-4B3C-92B3-DCFB7B250FAE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73" name="グループ化 1072">
                <a:extLst>
                  <a:ext uri="{FF2B5EF4-FFF2-40B4-BE49-F238E27FC236}">
                    <a16:creationId xmlns:a16="http://schemas.microsoft.com/office/drawing/2014/main" id="{B04BBFD8-9DDB-47E2-8B29-23C3D60E366E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1076" name="フリーフォーム: 図形 1075">
                  <a:extLst>
                    <a:ext uri="{FF2B5EF4-FFF2-40B4-BE49-F238E27FC236}">
                      <a16:creationId xmlns:a16="http://schemas.microsoft.com/office/drawing/2014/main" id="{28F78057-6FDB-41FB-9881-0A06A3DD26DC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7005EA1A-5DE4-4741-89D0-2378D1A940A0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74" name="台形 1073">
                <a:extLst>
                  <a:ext uri="{FF2B5EF4-FFF2-40B4-BE49-F238E27FC236}">
                    <a16:creationId xmlns:a16="http://schemas.microsoft.com/office/drawing/2014/main" id="{D44256E1-647C-485D-A459-608443EFCE56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75670D26-AFE3-4B9E-9F68-9151A9725EF9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29" name="グループ化 1028">
              <a:extLst>
                <a:ext uri="{FF2B5EF4-FFF2-40B4-BE49-F238E27FC236}">
                  <a16:creationId xmlns:a16="http://schemas.microsoft.com/office/drawing/2014/main" id="{80C75604-BC6C-45F3-B741-DF92582DC88D}"/>
                </a:ext>
              </a:extLst>
            </p:cNvPr>
            <p:cNvGrpSpPr/>
            <p:nvPr/>
          </p:nvGrpSpPr>
          <p:grpSpPr>
            <a:xfrm>
              <a:off x="2887363" y="2252663"/>
              <a:ext cx="1347502" cy="934806"/>
              <a:chOff x="2622474" y="2068972"/>
              <a:chExt cx="1877280" cy="1302331"/>
            </a:xfrm>
          </p:grpSpPr>
          <p:sp>
            <p:nvSpPr>
              <p:cNvPr id="1056" name="正方形/長方形 1055">
                <a:extLst>
                  <a:ext uri="{FF2B5EF4-FFF2-40B4-BE49-F238E27FC236}">
                    <a16:creationId xmlns:a16="http://schemas.microsoft.com/office/drawing/2014/main" id="{D2D34881-B3D4-4B50-8CD5-8C0A892DC04D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817F9EB4-C388-4AB0-848B-7328A8CF6D10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309847D9-F1C7-42B3-ABB0-74C1ED6F7CBC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9" name="正方形/長方形 1058">
                <a:extLst>
                  <a:ext uri="{FF2B5EF4-FFF2-40B4-BE49-F238E27FC236}">
                    <a16:creationId xmlns:a16="http://schemas.microsoft.com/office/drawing/2014/main" id="{B1D78416-48BF-4AF6-8EF8-DFFFA9349E48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60" name="グループ化 1059">
                <a:extLst>
                  <a:ext uri="{FF2B5EF4-FFF2-40B4-BE49-F238E27FC236}">
                    <a16:creationId xmlns:a16="http://schemas.microsoft.com/office/drawing/2014/main" id="{2B86E81C-6DF8-4B7F-824B-4CBCA95AB348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1066" name="フリーフォーム: 図形 1065">
                  <a:extLst>
                    <a:ext uri="{FF2B5EF4-FFF2-40B4-BE49-F238E27FC236}">
                      <a16:creationId xmlns:a16="http://schemas.microsoft.com/office/drawing/2014/main" id="{C4E9F51B-4174-42A0-8CB2-7DC098283E0D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9BED07E3-CFC9-4905-9C7C-5EB3F8B9DA9E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61" name="グループ化 1060">
                <a:extLst>
                  <a:ext uri="{FF2B5EF4-FFF2-40B4-BE49-F238E27FC236}">
                    <a16:creationId xmlns:a16="http://schemas.microsoft.com/office/drawing/2014/main" id="{80C39528-DA96-4593-AE39-BD6998409BFA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E9A1ABD3-4C1B-43E9-B5E4-A0CF9C3D579C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004FB65C-F4C8-421A-8D76-B32595AA714B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62" name="台形 1061">
                <a:extLst>
                  <a:ext uri="{FF2B5EF4-FFF2-40B4-BE49-F238E27FC236}">
                    <a16:creationId xmlns:a16="http://schemas.microsoft.com/office/drawing/2014/main" id="{97834960-0F08-46C3-AEBE-75B00E2F096E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587DAB85-89CF-413E-89F0-73A44C230B5B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30" name="グループ化 1029">
              <a:extLst>
                <a:ext uri="{FF2B5EF4-FFF2-40B4-BE49-F238E27FC236}">
                  <a16:creationId xmlns:a16="http://schemas.microsoft.com/office/drawing/2014/main" id="{8090F9FD-FFDC-4AA4-BE15-8895EC11F22A}"/>
                </a:ext>
              </a:extLst>
            </p:cNvPr>
            <p:cNvGrpSpPr/>
            <p:nvPr/>
          </p:nvGrpSpPr>
          <p:grpSpPr>
            <a:xfrm>
              <a:off x="2763690" y="2166867"/>
              <a:ext cx="1594848" cy="1106398"/>
              <a:chOff x="2622474" y="2068972"/>
              <a:chExt cx="1877280" cy="1302331"/>
            </a:xfrm>
          </p:grpSpPr>
          <p:sp>
            <p:nvSpPr>
              <p:cNvPr id="1044" name="正方形/長方形 1043">
                <a:extLst>
                  <a:ext uri="{FF2B5EF4-FFF2-40B4-BE49-F238E27FC236}">
                    <a16:creationId xmlns:a16="http://schemas.microsoft.com/office/drawing/2014/main" id="{98FCE6C3-CC4A-4F6C-A08A-DD365B8A54D8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7B505AD2-BD1C-4A6E-AFF2-F540D6876D11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6370EAF8-ACDA-4DBA-83AE-2688007B0BF4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7" name="正方形/長方形 1046">
                <a:extLst>
                  <a:ext uri="{FF2B5EF4-FFF2-40B4-BE49-F238E27FC236}">
                    <a16:creationId xmlns:a16="http://schemas.microsoft.com/office/drawing/2014/main" id="{8FD13596-5A84-46BD-9BE3-050D244FE692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48" name="グループ化 1047">
                <a:extLst>
                  <a:ext uri="{FF2B5EF4-FFF2-40B4-BE49-F238E27FC236}">
                    <a16:creationId xmlns:a16="http://schemas.microsoft.com/office/drawing/2014/main" id="{67615690-CB5A-4FFE-92B4-8B4976E45141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771D4BE9-057C-460D-A42C-6503E7E8E4F5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6015E538-A5D1-4FD2-BA50-FA9B3CABFCF4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49" name="グループ化 1048">
                <a:extLst>
                  <a:ext uri="{FF2B5EF4-FFF2-40B4-BE49-F238E27FC236}">
                    <a16:creationId xmlns:a16="http://schemas.microsoft.com/office/drawing/2014/main" id="{55B8D13D-678C-4F99-8ACB-294527B36926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DD6557EF-C900-4FC4-B06A-6CB40920C5FC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0D14EF3D-2B6E-47A1-A425-039DEAD74433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50" name="台形 1049">
                <a:extLst>
                  <a:ext uri="{FF2B5EF4-FFF2-40B4-BE49-F238E27FC236}">
                    <a16:creationId xmlns:a16="http://schemas.microsoft.com/office/drawing/2014/main" id="{71456F01-46A0-4C18-8D59-6DAAFAC26F39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BA6B0BF3-8B4F-46AA-BA0B-2C5A73C6B590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31" name="グループ化 1030">
              <a:extLst>
                <a:ext uri="{FF2B5EF4-FFF2-40B4-BE49-F238E27FC236}">
                  <a16:creationId xmlns:a16="http://schemas.microsoft.com/office/drawing/2014/main" id="{96256156-D808-4A8B-9E09-3D8CD4AA5E8A}"/>
                </a:ext>
              </a:extLst>
            </p:cNvPr>
            <p:cNvGrpSpPr/>
            <p:nvPr/>
          </p:nvGrpSpPr>
          <p:grpSpPr>
            <a:xfrm>
              <a:off x="2622474" y="2068972"/>
              <a:ext cx="1877280" cy="1302331"/>
              <a:chOff x="2622474" y="2068972"/>
              <a:chExt cx="1877280" cy="1302331"/>
            </a:xfrm>
          </p:grpSpPr>
          <p:sp>
            <p:nvSpPr>
              <p:cNvPr id="1032" name="正方形/長方形 1031">
                <a:extLst>
                  <a:ext uri="{FF2B5EF4-FFF2-40B4-BE49-F238E27FC236}">
                    <a16:creationId xmlns:a16="http://schemas.microsoft.com/office/drawing/2014/main" id="{D222BD87-761E-42D5-8756-58056C0B1566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D1397832-EAB7-4768-8FD4-9FDCB70858B5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4" name="フリーフォーム: 図形 1033">
                <a:extLst>
                  <a:ext uri="{FF2B5EF4-FFF2-40B4-BE49-F238E27FC236}">
                    <a16:creationId xmlns:a16="http://schemas.microsoft.com/office/drawing/2014/main" id="{1E323877-AC2C-4594-BD81-88B35C1FB108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5" name="正方形/長方形 1034">
                <a:extLst>
                  <a:ext uri="{FF2B5EF4-FFF2-40B4-BE49-F238E27FC236}">
                    <a16:creationId xmlns:a16="http://schemas.microsoft.com/office/drawing/2014/main" id="{83B2FDDE-EED1-47D2-94D0-D4F260D160A6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36" name="グループ化 1035">
                <a:extLst>
                  <a:ext uri="{FF2B5EF4-FFF2-40B4-BE49-F238E27FC236}">
                    <a16:creationId xmlns:a16="http://schemas.microsoft.com/office/drawing/2014/main" id="{DDFBF796-FA26-4CCE-890C-2A3C9DCD1F8D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D4BFB9DF-99F2-4F9F-AB95-CC2BE35395D6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23526991-B3C9-41E8-99A4-5020A02918AA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37" name="グループ化 1036">
                <a:extLst>
                  <a:ext uri="{FF2B5EF4-FFF2-40B4-BE49-F238E27FC236}">
                    <a16:creationId xmlns:a16="http://schemas.microsoft.com/office/drawing/2014/main" id="{1F48DF1C-31D7-424F-A514-779E0BADF1ED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C2AFA1F2-A2D7-456C-B834-23A224BAB66C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1" name="フリーフォーム: 図形 1040">
                  <a:extLst>
                    <a:ext uri="{FF2B5EF4-FFF2-40B4-BE49-F238E27FC236}">
                      <a16:creationId xmlns:a16="http://schemas.microsoft.com/office/drawing/2014/main" id="{1B5A516C-F1FD-4B42-9C74-DD5671A983B5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38" name="台形 1037">
                <a:extLst>
                  <a:ext uri="{FF2B5EF4-FFF2-40B4-BE49-F238E27FC236}">
                    <a16:creationId xmlns:a16="http://schemas.microsoft.com/office/drawing/2014/main" id="{48CCE524-D86D-444A-BF0A-0A050382B4CC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8A325844-6528-479B-A500-637F9DB58C87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1176" name="テキスト ボックス 1175">
            <a:extLst>
              <a:ext uri="{FF2B5EF4-FFF2-40B4-BE49-F238E27FC236}">
                <a16:creationId xmlns:a16="http://schemas.microsoft.com/office/drawing/2014/main" id="{87661DA1-48F0-4B7C-960C-B48B425DAAD8}"/>
              </a:ext>
            </a:extLst>
          </p:cNvPr>
          <p:cNvSpPr txBox="1"/>
          <p:nvPr/>
        </p:nvSpPr>
        <p:spPr>
          <a:xfrm>
            <a:off x="731958" y="544317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千本鳥居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7" name="テキスト ボックス 1176">
            <a:extLst>
              <a:ext uri="{FF2B5EF4-FFF2-40B4-BE49-F238E27FC236}">
                <a16:creationId xmlns:a16="http://schemas.microsoft.com/office/drawing/2014/main" id="{E575CC93-E460-4A76-AD8F-116E35446E04}"/>
              </a:ext>
            </a:extLst>
          </p:cNvPr>
          <p:cNvSpPr txBox="1"/>
          <p:nvPr/>
        </p:nvSpPr>
        <p:spPr>
          <a:xfrm>
            <a:off x="1567795" y="389904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銀閣寺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8" name="テキスト ボックス 1177">
            <a:extLst>
              <a:ext uri="{FF2B5EF4-FFF2-40B4-BE49-F238E27FC236}">
                <a16:creationId xmlns:a16="http://schemas.microsoft.com/office/drawing/2014/main" id="{4393F66C-17DC-47B9-93CB-FEB384EEBDEF}"/>
              </a:ext>
            </a:extLst>
          </p:cNvPr>
          <p:cNvSpPr txBox="1"/>
          <p:nvPr/>
        </p:nvSpPr>
        <p:spPr>
          <a:xfrm>
            <a:off x="696527" y="262233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金閣寺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79" name="グループ化 1178">
            <a:extLst>
              <a:ext uri="{FF2B5EF4-FFF2-40B4-BE49-F238E27FC236}">
                <a16:creationId xmlns:a16="http://schemas.microsoft.com/office/drawing/2014/main" id="{C314320C-3394-4801-9616-27B69BB1E252}"/>
              </a:ext>
            </a:extLst>
          </p:cNvPr>
          <p:cNvGrpSpPr/>
          <p:nvPr/>
        </p:nvGrpSpPr>
        <p:grpSpPr>
          <a:xfrm>
            <a:off x="8257090" y="3443396"/>
            <a:ext cx="1274388" cy="1137467"/>
            <a:chOff x="3765681" y="3727418"/>
            <a:chExt cx="1809205" cy="1614825"/>
          </a:xfrm>
        </p:grpSpPr>
        <p:grpSp>
          <p:nvGrpSpPr>
            <p:cNvPr id="1180" name="グループ化 1179">
              <a:extLst>
                <a:ext uri="{FF2B5EF4-FFF2-40B4-BE49-F238E27FC236}">
                  <a16:creationId xmlns:a16="http://schemas.microsoft.com/office/drawing/2014/main" id="{E6E1E291-11A3-4E48-A4DE-5372D9A5D7D5}"/>
                </a:ext>
              </a:extLst>
            </p:cNvPr>
            <p:cNvGrpSpPr/>
            <p:nvPr/>
          </p:nvGrpSpPr>
          <p:grpSpPr>
            <a:xfrm>
              <a:off x="3765681" y="3727418"/>
              <a:ext cx="1809205" cy="1614825"/>
              <a:chOff x="1271306" y="4911396"/>
              <a:chExt cx="2133600" cy="1605106"/>
            </a:xfrm>
          </p:grpSpPr>
          <p:sp>
            <p:nvSpPr>
              <p:cNvPr id="1243" name="楕円 1242">
                <a:extLst>
                  <a:ext uri="{FF2B5EF4-FFF2-40B4-BE49-F238E27FC236}">
                    <a16:creationId xmlns:a16="http://schemas.microsoft.com/office/drawing/2014/main" id="{73275105-63C8-4D4B-9F69-77A7F8414335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/>
                  </a:gs>
                  <a:gs pos="8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4" name="フリーフォーム: 図形 1243">
                <a:extLst>
                  <a:ext uri="{FF2B5EF4-FFF2-40B4-BE49-F238E27FC236}">
                    <a16:creationId xmlns:a16="http://schemas.microsoft.com/office/drawing/2014/main" id="{4CD71E15-40A6-425D-882D-5BC23C210188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81" name="グループ化 1180">
              <a:extLst>
                <a:ext uri="{FF2B5EF4-FFF2-40B4-BE49-F238E27FC236}">
                  <a16:creationId xmlns:a16="http://schemas.microsoft.com/office/drawing/2014/main" id="{A0D512D8-A89C-4B16-897F-68534BE26049}"/>
                </a:ext>
              </a:extLst>
            </p:cNvPr>
            <p:cNvGrpSpPr/>
            <p:nvPr/>
          </p:nvGrpSpPr>
          <p:grpSpPr>
            <a:xfrm>
              <a:off x="4262948" y="3793916"/>
              <a:ext cx="721629" cy="644734"/>
              <a:chOff x="4262948" y="3793916"/>
              <a:chExt cx="721629" cy="644734"/>
            </a:xfrm>
          </p:grpSpPr>
          <p:grpSp>
            <p:nvGrpSpPr>
              <p:cNvPr id="1237" name="グループ化 1236">
                <a:extLst>
                  <a:ext uri="{FF2B5EF4-FFF2-40B4-BE49-F238E27FC236}">
                    <a16:creationId xmlns:a16="http://schemas.microsoft.com/office/drawing/2014/main" id="{E4D8D61C-9480-4FCF-8E44-08D7932355FE}"/>
                  </a:ext>
                </a:extLst>
              </p:cNvPr>
              <p:cNvGrpSpPr/>
              <p:nvPr/>
            </p:nvGrpSpPr>
            <p:grpSpPr>
              <a:xfrm>
                <a:off x="4262948" y="3793916"/>
                <a:ext cx="721629" cy="644734"/>
                <a:chOff x="2828925" y="4425951"/>
                <a:chExt cx="774700" cy="692150"/>
              </a:xfrm>
            </p:grpSpPr>
            <p:sp>
              <p:nvSpPr>
                <p:cNvPr id="1239" name="楕円 1238">
                  <a:extLst>
                    <a:ext uri="{FF2B5EF4-FFF2-40B4-BE49-F238E27FC236}">
                      <a16:creationId xmlns:a16="http://schemas.microsoft.com/office/drawing/2014/main" id="{77244C4E-6DA7-497F-81CC-C3BA67D4EE8E}"/>
                    </a:ext>
                  </a:extLst>
                </p:cNvPr>
                <p:cNvSpPr/>
                <p:nvPr/>
              </p:nvSpPr>
              <p:spPr>
                <a:xfrm>
                  <a:off x="2828925" y="4451351"/>
                  <a:ext cx="765175" cy="666750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0" name="楕円 1239">
                  <a:extLst>
                    <a:ext uri="{FF2B5EF4-FFF2-40B4-BE49-F238E27FC236}">
                      <a16:creationId xmlns:a16="http://schemas.microsoft.com/office/drawing/2014/main" id="{16E8190C-F091-4DE3-95A5-8BAF178C2202}"/>
                    </a:ext>
                  </a:extLst>
                </p:cNvPr>
                <p:cNvSpPr/>
                <p:nvPr/>
              </p:nvSpPr>
              <p:spPr>
                <a:xfrm>
                  <a:off x="2838450" y="4425951"/>
                  <a:ext cx="765175" cy="666750"/>
                </a:xfrm>
                <a:prstGeom prst="ellipse">
                  <a:avLst/>
                </a:pr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1" name="星: 32 pt 1240">
                  <a:extLst>
                    <a:ext uri="{FF2B5EF4-FFF2-40B4-BE49-F238E27FC236}">
                      <a16:creationId xmlns:a16="http://schemas.microsoft.com/office/drawing/2014/main" id="{B6FF1FD2-0588-4014-86DF-A6D274FBF8C4}"/>
                    </a:ext>
                  </a:extLst>
                </p:cNvPr>
                <p:cNvSpPr/>
                <p:nvPr/>
              </p:nvSpPr>
              <p:spPr>
                <a:xfrm>
                  <a:off x="2899419" y="4476960"/>
                  <a:ext cx="653578" cy="568722"/>
                </a:xfrm>
                <a:prstGeom prst="star32">
                  <a:avLst>
                    <a:gd name="adj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2" name="星: 32 pt 1241">
                  <a:extLst>
                    <a:ext uri="{FF2B5EF4-FFF2-40B4-BE49-F238E27FC236}">
                      <a16:creationId xmlns:a16="http://schemas.microsoft.com/office/drawing/2014/main" id="{63349170-608D-4E50-AF4D-19E72A012E38}"/>
                    </a:ext>
                  </a:extLst>
                </p:cNvPr>
                <p:cNvSpPr/>
                <p:nvPr/>
              </p:nvSpPr>
              <p:spPr>
                <a:xfrm rot="355599">
                  <a:off x="2934706" y="4517421"/>
                  <a:ext cx="592528" cy="487800"/>
                </a:xfrm>
                <a:prstGeom prst="star32">
                  <a:avLst>
                    <a:gd name="adj" fmla="val 5593"/>
                  </a:avLst>
                </a:pr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38" name="フリーフォーム: 図形 1237">
                <a:extLst>
                  <a:ext uri="{FF2B5EF4-FFF2-40B4-BE49-F238E27FC236}">
                    <a16:creationId xmlns:a16="http://schemas.microsoft.com/office/drawing/2014/main" id="{6001A4C0-D979-43CA-9254-412029F2702D}"/>
                  </a:ext>
                </a:extLst>
              </p:cNvPr>
              <p:cNvSpPr/>
              <p:nvPr/>
            </p:nvSpPr>
            <p:spPr>
              <a:xfrm rot="20089812">
                <a:off x="4840288" y="3879987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82" name="グループ化 1181">
              <a:extLst>
                <a:ext uri="{FF2B5EF4-FFF2-40B4-BE49-F238E27FC236}">
                  <a16:creationId xmlns:a16="http://schemas.microsoft.com/office/drawing/2014/main" id="{2D158CD4-AB38-46BE-AA85-92F92A308D8D}"/>
                </a:ext>
              </a:extLst>
            </p:cNvPr>
            <p:cNvGrpSpPr/>
            <p:nvPr/>
          </p:nvGrpSpPr>
          <p:grpSpPr>
            <a:xfrm>
              <a:off x="4425222" y="3880472"/>
              <a:ext cx="721629" cy="644734"/>
              <a:chOff x="4262948" y="3793916"/>
              <a:chExt cx="721629" cy="644734"/>
            </a:xfrm>
          </p:grpSpPr>
          <p:grpSp>
            <p:nvGrpSpPr>
              <p:cNvPr id="1231" name="グループ化 1230">
                <a:extLst>
                  <a:ext uri="{FF2B5EF4-FFF2-40B4-BE49-F238E27FC236}">
                    <a16:creationId xmlns:a16="http://schemas.microsoft.com/office/drawing/2014/main" id="{2BFFC4EA-62FB-413B-B419-7517070AC76D}"/>
                  </a:ext>
                </a:extLst>
              </p:cNvPr>
              <p:cNvGrpSpPr/>
              <p:nvPr/>
            </p:nvGrpSpPr>
            <p:grpSpPr>
              <a:xfrm>
                <a:off x="4262948" y="3793916"/>
                <a:ext cx="721629" cy="644734"/>
                <a:chOff x="2828925" y="4425951"/>
                <a:chExt cx="774700" cy="692150"/>
              </a:xfrm>
            </p:grpSpPr>
            <p:sp>
              <p:nvSpPr>
                <p:cNvPr id="1233" name="楕円 1232">
                  <a:extLst>
                    <a:ext uri="{FF2B5EF4-FFF2-40B4-BE49-F238E27FC236}">
                      <a16:creationId xmlns:a16="http://schemas.microsoft.com/office/drawing/2014/main" id="{121EC9FA-E5EF-4D59-A3E3-7471CF406E7F}"/>
                    </a:ext>
                  </a:extLst>
                </p:cNvPr>
                <p:cNvSpPr/>
                <p:nvPr/>
              </p:nvSpPr>
              <p:spPr>
                <a:xfrm>
                  <a:off x="2828925" y="4451351"/>
                  <a:ext cx="765175" cy="666750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4" name="楕円 1233">
                  <a:extLst>
                    <a:ext uri="{FF2B5EF4-FFF2-40B4-BE49-F238E27FC236}">
                      <a16:creationId xmlns:a16="http://schemas.microsoft.com/office/drawing/2014/main" id="{C9F52E0E-B6C5-49E4-88F1-15B6810EE5C2}"/>
                    </a:ext>
                  </a:extLst>
                </p:cNvPr>
                <p:cNvSpPr/>
                <p:nvPr/>
              </p:nvSpPr>
              <p:spPr>
                <a:xfrm>
                  <a:off x="2838450" y="4425951"/>
                  <a:ext cx="765175" cy="666750"/>
                </a:xfrm>
                <a:prstGeom prst="ellipse">
                  <a:avLst/>
                </a:pr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5" name="星: 32 pt 1234">
                  <a:extLst>
                    <a:ext uri="{FF2B5EF4-FFF2-40B4-BE49-F238E27FC236}">
                      <a16:creationId xmlns:a16="http://schemas.microsoft.com/office/drawing/2014/main" id="{BB77118D-65EB-4405-9D78-70E4C6A0C59E}"/>
                    </a:ext>
                  </a:extLst>
                </p:cNvPr>
                <p:cNvSpPr/>
                <p:nvPr/>
              </p:nvSpPr>
              <p:spPr>
                <a:xfrm>
                  <a:off x="2899419" y="4476960"/>
                  <a:ext cx="653578" cy="568722"/>
                </a:xfrm>
                <a:prstGeom prst="star32">
                  <a:avLst>
                    <a:gd name="adj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6" name="星: 32 pt 1235">
                  <a:extLst>
                    <a:ext uri="{FF2B5EF4-FFF2-40B4-BE49-F238E27FC236}">
                      <a16:creationId xmlns:a16="http://schemas.microsoft.com/office/drawing/2014/main" id="{715F905C-0C01-4563-9AD3-578EB2250767}"/>
                    </a:ext>
                  </a:extLst>
                </p:cNvPr>
                <p:cNvSpPr/>
                <p:nvPr/>
              </p:nvSpPr>
              <p:spPr>
                <a:xfrm rot="355599">
                  <a:off x="2934706" y="4517421"/>
                  <a:ext cx="592528" cy="487800"/>
                </a:xfrm>
                <a:prstGeom prst="star32">
                  <a:avLst>
                    <a:gd name="adj" fmla="val 5593"/>
                  </a:avLst>
                </a:pr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32" name="フリーフォーム: 図形 1231">
                <a:extLst>
                  <a:ext uri="{FF2B5EF4-FFF2-40B4-BE49-F238E27FC236}">
                    <a16:creationId xmlns:a16="http://schemas.microsoft.com/office/drawing/2014/main" id="{01222774-99FF-4A89-9B2F-F1C9DE222C9F}"/>
                  </a:ext>
                </a:extLst>
              </p:cNvPr>
              <p:cNvSpPr/>
              <p:nvPr/>
            </p:nvSpPr>
            <p:spPr>
              <a:xfrm rot="20089812">
                <a:off x="4840288" y="3879987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83" name="グループ化 1182">
              <a:extLst>
                <a:ext uri="{FF2B5EF4-FFF2-40B4-BE49-F238E27FC236}">
                  <a16:creationId xmlns:a16="http://schemas.microsoft.com/office/drawing/2014/main" id="{F1DE7096-C2B0-4399-87C8-292AADA1F7AE}"/>
                </a:ext>
              </a:extLst>
            </p:cNvPr>
            <p:cNvGrpSpPr/>
            <p:nvPr/>
          </p:nvGrpSpPr>
          <p:grpSpPr>
            <a:xfrm>
              <a:off x="4558461" y="3976722"/>
              <a:ext cx="721629" cy="644734"/>
              <a:chOff x="4262948" y="3793916"/>
              <a:chExt cx="721629" cy="644734"/>
            </a:xfrm>
          </p:grpSpPr>
          <p:grpSp>
            <p:nvGrpSpPr>
              <p:cNvPr id="1225" name="グループ化 1224">
                <a:extLst>
                  <a:ext uri="{FF2B5EF4-FFF2-40B4-BE49-F238E27FC236}">
                    <a16:creationId xmlns:a16="http://schemas.microsoft.com/office/drawing/2014/main" id="{36A381F5-C85B-48FC-B80A-B7B8883A6933}"/>
                  </a:ext>
                </a:extLst>
              </p:cNvPr>
              <p:cNvGrpSpPr/>
              <p:nvPr/>
            </p:nvGrpSpPr>
            <p:grpSpPr>
              <a:xfrm>
                <a:off x="4262948" y="3793916"/>
                <a:ext cx="721629" cy="644734"/>
                <a:chOff x="2828925" y="4425951"/>
                <a:chExt cx="774700" cy="692150"/>
              </a:xfrm>
            </p:grpSpPr>
            <p:sp>
              <p:nvSpPr>
                <p:cNvPr id="1227" name="楕円 1226">
                  <a:extLst>
                    <a:ext uri="{FF2B5EF4-FFF2-40B4-BE49-F238E27FC236}">
                      <a16:creationId xmlns:a16="http://schemas.microsoft.com/office/drawing/2014/main" id="{1373D44E-CF78-4957-B22C-75C9DA2D84CA}"/>
                    </a:ext>
                  </a:extLst>
                </p:cNvPr>
                <p:cNvSpPr/>
                <p:nvPr/>
              </p:nvSpPr>
              <p:spPr>
                <a:xfrm>
                  <a:off x="2828925" y="4451351"/>
                  <a:ext cx="765175" cy="666750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8" name="楕円 1227">
                  <a:extLst>
                    <a:ext uri="{FF2B5EF4-FFF2-40B4-BE49-F238E27FC236}">
                      <a16:creationId xmlns:a16="http://schemas.microsoft.com/office/drawing/2014/main" id="{D4436D5E-52C6-45B7-A379-8AFFE8007223}"/>
                    </a:ext>
                  </a:extLst>
                </p:cNvPr>
                <p:cNvSpPr/>
                <p:nvPr/>
              </p:nvSpPr>
              <p:spPr>
                <a:xfrm>
                  <a:off x="2838450" y="4425951"/>
                  <a:ext cx="765175" cy="666750"/>
                </a:xfrm>
                <a:prstGeom prst="ellipse">
                  <a:avLst/>
                </a:pr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9" name="星: 32 pt 1228">
                  <a:extLst>
                    <a:ext uri="{FF2B5EF4-FFF2-40B4-BE49-F238E27FC236}">
                      <a16:creationId xmlns:a16="http://schemas.microsoft.com/office/drawing/2014/main" id="{E2E33737-7F60-45BC-8B8C-82AB65C6B164}"/>
                    </a:ext>
                  </a:extLst>
                </p:cNvPr>
                <p:cNvSpPr/>
                <p:nvPr/>
              </p:nvSpPr>
              <p:spPr>
                <a:xfrm>
                  <a:off x="2899419" y="4476960"/>
                  <a:ext cx="653578" cy="568722"/>
                </a:xfrm>
                <a:prstGeom prst="star32">
                  <a:avLst>
                    <a:gd name="adj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0" name="星: 32 pt 1229">
                  <a:extLst>
                    <a:ext uri="{FF2B5EF4-FFF2-40B4-BE49-F238E27FC236}">
                      <a16:creationId xmlns:a16="http://schemas.microsoft.com/office/drawing/2014/main" id="{5FD38ED7-9C0B-408F-B8E1-102DD7A3DD51}"/>
                    </a:ext>
                  </a:extLst>
                </p:cNvPr>
                <p:cNvSpPr/>
                <p:nvPr/>
              </p:nvSpPr>
              <p:spPr>
                <a:xfrm rot="355599">
                  <a:off x="2934706" y="4517421"/>
                  <a:ext cx="592528" cy="487800"/>
                </a:xfrm>
                <a:prstGeom prst="star32">
                  <a:avLst>
                    <a:gd name="adj" fmla="val 5593"/>
                  </a:avLst>
                </a:pr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26" name="フリーフォーム: 図形 1225">
                <a:extLst>
                  <a:ext uri="{FF2B5EF4-FFF2-40B4-BE49-F238E27FC236}">
                    <a16:creationId xmlns:a16="http://schemas.microsoft.com/office/drawing/2014/main" id="{9D6321DA-ABA5-4236-91E1-9ABA906F036A}"/>
                  </a:ext>
                </a:extLst>
              </p:cNvPr>
              <p:cNvSpPr/>
              <p:nvPr/>
            </p:nvSpPr>
            <p:spPr>
              <a:xfrm rot="20089812">
                <a:off x="4840288" y="3879987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84" name="グループ化 1183">
              <a:extLst>
                <a:ext uri="{FF2B5EF4-FFF2-40B4-BE49-F238E27FC236}">
                  <a16:creationId xmlns:a16="http://schemas.microsoft.com/office/drawing/2014/main" id="{64D89D5C-168E-4CF4-8E5A-4B02D6BE134D}"/>
                </a:ext>
              </a:extLst>
            </p:cNvPr>
            <p:cNvGrpSpPr/>
            <p:nvPr/>
          </p:nvGrpSpPr>
          <p:grpSpPr>
            <a:xfrm>
              <a:off x="4709551" y="4080232"/>
              <a:ext cx="721629" cy="644734"/>
              <a:chOff x="4262948" y="3793916"/>
              <a:chExt cx="721629" cy="644734"/>
            </a:xfrm>
          </p:grpSpPr>
          <p:grpSp>
            <p:nvGrpSpPr>
              <p:cNvPr id="1219" name="グループ化 1218">
                <a:extLst>
                  <a:ext uri="{FF2B5EF4-FFF2-40B4-BE49-F238E27FC236}">
                    <a16:creationId xmlns:a16="http://schemas.microsoft.com/office/drawing/2014/main" id="{EB266320-063C-43E8-B92E-0B00E5756B72}"/>
                  </a:ext>
                </a:extLst>
              </p:cNvPr>
              <p:cNvGrpSpPr/>
              <p:nvPr/>
            </p:nvGrpSpPr>
            <p:grpSpPr>
              <a:xfrm>
                <a:off x="4262948" y="3793916"/>
                <a:ext cx="721629" cy="644734"/>
                <a:chOff x="2828925" y="4425951"/>
                <a:chExt cx="774700" cy="692150"/>
              </a:xfrm>
            </p:grpSpPr>
            <p:sp>
              <p:nvSpPr>
                <p:cNvPr id="1221" name="楕円 1220">
                  <a:extLst>
                    <a:ext uri="{FF2B5EF4-FFF2-40B4-BE49-F238E27FC236}">
                      <a16:creationId xmlns:a16="http://schemas.microsoft.com/office/drawing/2014/main" id="{A92102DB-FCE4-4D05-811A-02D41E1D772A}"/>
                    </a:ext>
                  </a:extLst>
                </p:cNvPr>
                <p:cNvSpPr/>
                <p:nvPr/>
              </p:nvSpPr>
              <p:spPr>
                <a:xfrm>
                  <a:off x="2828925" y="4451351"/>
                  <a:ext cx="765175" cy="666750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2" name="楕円 1221">
                  <a:extLst>
                    <a:ext uri="{FF2B5EF4-FFF2-40B4-BE49-F238E27FC236}">
                      <a16:creationId xmlns:a16="http://schemas.microsoft.com/office/drawing/2014/main" id="{9D6E2074-0CB6-40B3-94C8-017F070B3CA3}"/>
                    </a:ext>
                  </a:extLst>
                </p:cNvPr>
                <p:cNvSpPr/>
                <p:nvPr/>
              </p:nvSpPr>
              <p:spPr>
                <a:xfrm>
                  <a:off x="2838450" y="4425951"/>
                  <a:ext cx="765175" cy="666750"/>
                </a:xfrm>
                <a:prstGeom prst="ellipse">
                  <a:avLst/>
                </a:pr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3" name="星: 32 pt 1222">
                  <a:extLst>
                    <a:ext uri="{FF2B5EF4-FFF2-40B4-BE49-F238E27FC236}">
                      <a16:creationId xmlns:a16="http://schemas.microsoft.com/office/drawing/2014/main" id="{79D2C44B-F42F-4F3F-89F1-B68F571B0DD0}"/>
                    </a:ext>
                  </a:extLst>
                </p:cNvPr>
                <p:cNvSpPr/>
                <p:nvPr/>
              </p:nvSpPr>
              <p:spPr>
                <a:xfrm>
                  <a:off x="2899419" y="4476960"/>
                  <a:ext cx="653578" cy="568722"/>
                </a:xfrm>
                <a:prstGeom prst="star32">
                  <a:avLst>
                    <a:gd name="adj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4" name="星: 32 pt 1223">
                  <a:extLst>
                    <a:ext uri="{FF2B5EF4-FFF2-40B4-BE49-F238E27FC236}">
                      <a16:creationId xmlns:a16="http://schemas.microsoft.com/office/drawing/2014/main" id="{50B3454D-DFA5-4262-B932-6A02F047DE8D}"/>
                    </a:ext>
                  </a:extLst>
                </p:cNvPr>
                <p:cNvSpPr/>
                <p:nvPr/>
              </p:nvSpPr>
              <p:spPr>
                <a:xfrm rot="355599">
                  <a:off x="2934706" y="4517421"/>
                  <a:ext cx="592528" cy="487800"/>
                </a:xfrm>
                <a:prstGeom prst="star32">
                  <a:avLst>
                    <a:gd name="adj" fmla="val 5593"/>
                  </a:avLst>
                </a:pr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927D6799-948E-4B72-A7CE-D00976ADD172}"/>
                  </a:ext>
                </a:extLst>
              </p:cNvPr>
              <p:cNvSpPr/>
              <p:nvPr/>
            </p:nvSpPr>
            <p:spPr>
              <a:xfrm rot="20089812">
                <a:off x="4840288" y="3879987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85" name="グループ化 1184">
              <a:extLst>
                <a:ext uri="{FF2B5EF4-FFF2-40B4-BE49-F238E27FC236}">
                  <a16:creationId xmlns:a16="http://schemas.microsoft.com/office/drawing/2014/main" id="{00FDC83C-CA6C-4BDC-AA14-9F0C273B3A82}"/>
                </a:ext>
              </a:extLst>
            </p:cNvPr>
            <p:cNvGrpSpPr/>
            <p:nvPr/>
          </p:nvGrpSpPr>
          <p:grpSpPr>
            <a:xfrm>
              <a:off x="3899889" y="4104453"/>
              <a:ext cx="714095" cy="562395"/>
              <a:chOff x="3899889" y="4104453"/>
              <a:chExt cx="719437" cy="562395"/>
            </a:xfrm>
          </p:grpSpPr>
          <p:grpSp>
            <p:nvGrpSpPr>
              <p:cNvPr id="1214" name="グループ化 1213">
                <a:extLst>
                  <a:ext uri="{FF2B5EF4-FFF2-40B4-BE49-F238E27FC236}">
                    <a16:creationId xmlns:a16="http://schemas.microsoft.com/office/drawing/2014/main" id="{3B8E5518-E15E-41BB-996A-7EF661FDCACF}"/>
                  </a:ext>
                </a:extLst>
              </p:cNvPr>
              <p:cNvGrpSpPr/>
              <p:nvPr/>
            </p:nvGrpSpPr>
            <p:grpSpPr>
              <a:xfrm>
                <a:off x="3899889" y="4104453"/>
                <a:ext cx="719437" cy="562395"/>
                <a:chOff x="2962101" y="3470067"/>
                <a:chExt cx="725294" cy="566973"/>
              </a:xfrm>
            </p:grpSpPr>
            <p:sp>
              <p:nvSpPr>
                <p:cNvPr id="1216" name="フリーフォーム: 図形 1215">
                  <a:extLst>
                    <a:ext uri="{FF2B5EF4-FFF2-40B4-BE49-F238E27FC236}">
                      <a16:creationId xmlns:a16="http://schemas.microsoft.com/office/drawing/2014/main" id="{D4FFB1DC-B605-4F6E-8C91-9D0353828A49}"/>
                    </a:ext>
                  </a:extLst>
                </p:cNvPr>
                <p:cNvSpPr/>
                <p:nvPr/>
              </p:nvSpPr>
              <p:spPr>
                <a:xfrm>
                  <a:off x="2962101" y="3493294"/>
                  <a:ext cx="725294" cy="543746"/>
                </a:xfrm>
                <a:custGeom>
                  <a:avLst/>
                  <a:gdLst>
                    <a:gd name="connsiteX0" fmla="*/ 382588 w 729158"/>
                    <a:gd name="connsiteY0" fmla="*/ 0 h 541574"/>
                    <a:gd name="connsiteX1" fmla="*/ 564953 w 729158"/>
                    <a:gd name="connsiteY1" fmla="*/ 40237 h 541574"/>
                    <a:gd name="connsiteX2" fmla="*/ 581199 w 729158"/>
                    <a:gd name="connsiteY2" fmla="*/ 50297 h 541574"/>
                    <a:gd name="connsiteX3" fmla="*/ 593528 w 729158"/>
                    <a:gd name="connsiteY3" fmla="*/ 54524 h 541574"/>
                    <a:gd name="connsiteX4" fmla="*/ 728411 w 729158"/>
                    <a:gd name="connsiteY4" fmla="*/ 161269 h 541574"/>
                    <a:gd name="connsiteX5" fmla="*/ 729158 w 729158"/>
                    <a:gd name="connsiteY5" fmla="*/ 162468 h 541574"/>
                    <a:gd name="connsiteX6" fmla="*/ 719141 w 729158"/>
                    <a:gd name="connsiteY6" fmla="*/ 166015 h 541574"/>
                    <a:gd name="connsiteX7" fmla="*/ 539930 w 729158"/>
                    <a:gd name="connsiteY7" fmla="*/ 247452 h 541574"/>
                    <a:gd name="connsiteX8" fmla="*/ 215328 w 729158"/>
                    <a:gd name="connsiteY8" fmla="*/ 447294 h 541574"/>
                    <a:gd name="connsiteX9" fmla="*/ 101034 w 729158"/>
                    <a:gd name="connsiteY9" fmla="*/ 541574 h 541574"/>
                    <a:gd name="connsiteX10" fmla="*/ 93915 w 729158"/>
                    <a:gd name="connsiteY10" fmla="*/ 534055 h 541574"/>
                    <a:gd name="connsiteX11" fmla="*/ 84639 w 729158"/>
                    <a:gd name="connsiteY11" fmla="*/ 517240 h 541574"/>
                    <a:gd name="connsiteX12" fmla="*/ 72459 w 729158"/>
                    <a:gd name="connsiteY12" fmla="*/ 527287 h 541574"/>
                    <a:gd name="connsiteX13" fmla="*/ 65340 w 729158"/>
                    <a:gd name="connsiteY13" fmla="*/ 519768 h 541574"/>
                    <a:gd name="connsiteX14" fmla="*/ 0 w 729158"/>
                    <a:gd name="connsiteY14" fmla="*/ 333375 h 541574"/>
                    <a:gd name="connsiteX15" fmla="*/ 382588 w 729158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72459 w 728411"/>
                    <a:gd name="connsiteY12" fmla="*/ 527287 h 541574"/>
                    <a:gd name="connsiteX13" fmla="*/ 65340 w 728411"/>
                    <a:gd name="connsiteY13" fmla="*/ 519768 h 541574"/>
                    <a:gd name="connsiteX14" fmla="*/ 0 w 728411"/>
                    <a:gd name="connsiteY14" fmla="*/ 333375 h 541574"/>
                    <a:gd name="connsiteX15" fmla="*/ 382588 w 728411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65340 w 728411"/>
                    <a:gd name="connsiteY12" fmla="*/ 519768 h 541574"/>
                    <a:gd name="connsiteX13" fmla="*/ 0 w 728411"/>
                    <a:gd name="connsiteY13" fmla="*/ 333375 h 541574"/>
                    <a:gd name="connsiteX14" fmla="*/ 382588 w 728411"/>
                    <a:gd name="connsiteY14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65340 w 728411"/>
                    <a:gd name="connsiteY11" fmla="*/ 519768 h 541574"/>
                    <a:gd name="connsiteX12" fmla="*/ 0 w 728411"/>
                    <a:gd name="connsiteY12" fmla="*/ 333375 h 541574"/>
                    <a:gd name="connsiteX13" fmla="*/ 382588 w 728411"/>
                    <a:gd name="connsiteY13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65340 w 728411"/>
                    <a:gd name="connsiteY10" fmla="*/ 519768 h 541574"/>
                    <a:gd name="connsiteX11" fmla="*/ 0 w 728411"/>
                    <a:gd name="connsiteY11" fmla="*/ 333375 h 541574"/>
                    <a:gd name="connsiteX12" fmla="*/ 382588 w 728411"/>
                    <a:gd name="connsiteY12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81199 w 720165"/>
                    <a:gd name="connsiteY2" fmla="*/ 50297 h 541574"/>
                    <a:gd name="connsiteX3" fmla="*/ 593528 w 720165"/>
                    <a:gd name="connsiteY3" fmla="*/ 54524 h 541574"/>
                    <a:gd name="connsiteX4" fmla="*/ 719633 w 720165"/>
                    <a:gd name="connsiteY4" fmla="*/ 145799 h 541574"/>
                    <a:gd name="connsiteX5" fmla="*/ 719141 w 720165"/>
                    <a:gd name="connsiteY5" fmla="*/ 166015 h 541574"/>
                    <a:gd name="connsiteX6" fmla="*/ 539930 w 720165"/>
                    <a:gd name="connsiteY6" fmla="*/ 247452 h 541574"/>
                    <a:gd name="connsiteX7" fmla="*/ 215328 w 720165"/>
                    <a:gd name="connsiteY7" fmla="*/ 447294 h 541574"/>
                    <a:gd name="connsiteX8" fmla="*/ 101034 w 720165"/>
                    <a:gd name="connsiteY8" fmla="*/ 541574 h 541574"/>
                    <a:gd name="connsiteX9" fmla="*/ 65340 w 720165"/>
                    <a:gd name="connsiteY9" fmla="*/ 519768 h 541574"/>
                    <a:gd name="connsiteX10" fmla="*/ 0 w 720165"/>
                    <a:gd name="connsiteY10" fmla="*/ 333375 h 541574"/>
                    <a:gd name="connsiteX11" fmla="*/ 382588 w 720165"/>
                    <a:gd name="connsiteY11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93528 w 720165"/>
                    <a:gd name="connsiteY2" fmla="*/ 54524 h 541574"/>
                    <a:gd name="connsiteX3" fmla="*/ 719633 w 720165"/>
                    <a:gd name="connsiteY3" fmla="*/ 145799 h 541574"/>
                    <a:gd name="connsiteX4" fmla="*/ 719141 w 720165"/>
                    <a:gd name="connsiteY4" fmla="*/ 166015 h 541574"/>
                    <a:gd name="connsiteX5" fmla="*/ 539930 w 720165"/>
                    <a:gd name="connsiteY5" fmla="*/ 247452 h 541574"/>
                    <a:gd name="connsiteX6" fmla="*/ 215328 w 720165"/>
                    <a:gd name="connsiteY6" fmla="*/ 447294 h 541574"/>
                    <a:gd name="connsiteX7" fmla="*/ 101034 w 720165"/>
                    <a:gd name="connsiteY7" fmla="*/ 541574 h 541574"/>
                    <a:gd name="connsiteX8" fmla="*/ 65340 w 720165"/>
                    <a:gd name="connsiteY8" fmla="*/ 519768 h 541574"/>
                    <a:gd name="connsiteX9" fmla="*/ 0 w 720165"/>
                    <a:gd name="connsiteY9" fmla="*/ 333375 h 541574"/>
                    <a:gd name="connsiteX10" fmla="*/ 382588 w 720165"/>
                    <a:gd name="connsiteY10" fmla="*/ 0 h 541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165" h="541574">
                      <a:moveTo>
                        <a:pt x="382588" y="0"/>
                      </a:moveTo>
                      <a:cubicBezTo>
                        <a:pt x="448619" y="0"/>
                        <a:pt x="510742" y="14576"/>
                        <a:pt x="564953" y="40237"/>
                      </a:cubicBezTo>
                      <a:lnTo>
                        <a:pt x="593528" y="54524"/>
                      </a:lnTo>
                      <a:cubicBezTo>
                        <a:pt x="616600" y="70441"/>
                        <a:pt x="698698" y="127217"/>
                        <a:pt x="719633" y="145799"/>
                      </a:cubicBezTo>
                      <a:cubicBezTo>
                        <a:pt x="716294" y="146981"/>
                        <a:pt x="722480" y="164833"/>
                        <a:pt x="719141" y="166015"/>
                      </a:cubicBezTo>
                      <a:cubicBezTo>
                        <a:pt x="660019" y="189879"/>
                        <a:pt x="600047" y="217042"/>
                        <a:pt x="539930" y="247452"/>
                      </a:cubicBezTo>
                      <a:cubicBezTo>
                        <a:pt x="419696" y="308271"/>
                        <a:pt x="310266" y="376318"/>
                        <a:pt x="215328" y="447294"/>
                      </a:cubicBezTo>
                      <a:lnTo>
                        <a:pt x="101034" y="541574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7" name="フリーフォーム: 図形 1216">
                  <a:extLst>
                    <a:ext uri="{FF2B5EF4-FFF2-40B4-BE49-F238E27FC236}">
                      <a16:creationId xmlns:a16="http://schemas.microsoft.com/office/drawing/2014/main" id="{2E6630D5-99AA-48BB-AB9E-157AB776417F}"/>
                    </a:ext>
                  </a:extLst>
                </p:cNvPr>
                <p:cNvSpPr/>
                <p:nvPr/>
              </p:nvSpPr>
              <p:spPr>
                <a:xfrm>
                  <a:off x="2971628" y="3470067"/>
                  <a:ext cx="711824" cy="537135"/>
                </a:xfrm>
                <a:custGeom>
                  <a:avLst/>
                  <a:gdLst>
                    <a:gd name="connsiteX0" fmla="*/ 382588 w 711824"/>
                    <a:gd name="connsiteY0" fmla="*/ 0 h 537135"/>
                    <a:gd name="connsiteX1" fmla="*/ 699836 w 711824"/>
                    <a:gd name="connsiteY1" fmla="*/ 146982 h 537135"/>
                    <a:gd name="connsiteX2" fmla="*/ 711824 w 711824"/>
                    <a:gd name="connsiteY2" fmla="*/ 166227 h 537135"/>
                    <a:gd name="connsiteX3" fmla="*/ 681041 w 711824"/>
                    <a:gd name="connsiteY3" fmla="*/ 177126 h 537135"/>
                    <a:gd name="connsiteX4" fmla="*/ 501830 w 711824"/>
                    <a:gd name="connsiteY4" fmla="*/ 258563 h 537135"/>
                    <a:gd name="connsiteX5" fmla="*/ 177228 w 711824"/>
                    <a:gd name="connsiteY5" fmla="*/ 458405 h 537135"/>
                    <a:gd name="connsiteX6" fmla="*/ 81784 w 711824"/>
                    <a:gd name="connsiteY6" fmla="*/ 537135 h 537135"/>
                    <a:gd name="connsiteX7" fmla="*/ 65340 w 711824"/>
                    <a:gd name="connsiteY7" fmla="*/ 519768 h 537135"/>
                    <a:gd name="connsiteX8" fmla="*/ 0 w 711824"/>
                    <a:gd name="connsiteY8" fmla="*/ 333375 h 537135"/>
                    <a:gd name="connsiteX9" fmla="*/ 382588 w 711824"/>
                    <a:gd name="connsiteY9" fmla="*/ 0 h 537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1824" h="537135">
                      <a:moveTo>
                        <a:pt x="382588" y="0"/>
                      </a:moveTo>
                      <a:cubicBezTo>
                        <a:pt x="514649" y="0"/>
                        <a:pt x="631083" y="58304"/>
                        <a:pt x="699836" y="146982"/>
                      </a:cubicBezTo>
                      <a:lnTo>
                        <a:pt x="711824" y="166227"/>
                      </a:lnTo>
                      <a:lnTo>
                        <a:pt x="681041" y="177126"/>
                      </a:lnTo>
                      <a:cubicBezTo>
                        <a:pt x="621919" y="200990"/>
                        <a:pt x="561947" y="228153"/>
                        <a:pt x="501830" y="258563"/>
                      </a:cubicBezTo>
                      <a:cubicBezTo>
                        <a:pt x="381596" y="319382"/>
                        <a:pt x="272166" y="387429"/>
                        <a:pt x="177228" y="458405"/>
                      </a:cubicBezTo>
                      <a:lnTo>
                        <a:pt x="81784" y="537135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8" name="フリーフォーム: 図形 1217">
                  <a:extLst>
                    <a:ext uri="{FF2B5EF4-FFF2-40B4-BE49-F238E27FC236}">
                      <a16:creationId xmlns:a16="http://schemas.microsoft.com/office/drawing/2014/main" id="{7F79CCB8-82BA-47B6-B5A7-ACEE4B74CDD4}"/>
                    </a:ext>
                  </a:extLst>
                </p:cNvPr>
                <p:cNvSpPr/>
                <p:nvPr/>
              </p:nvSpPr>
              <p:spPr>
                <a:xfrm rot="355599">
                  <a:off x="3073712" y="3557346"/>
                  <a:ext cx="505754" cy="379404"/>
                </a:xfrm>
                <a:custGeom>
                  <a:avLst/>
                  <a:gdLst>
                    <a:gd name="connsiteX0" fmla="*/ 219230 w 505754"/>
                    <a:gd name="connsiteY0" fmla="*/ 283767 h 379404"/>
                    <a:gd name="connsiteX1" fmla="*/ 202995 w 505754"/>
                    <a:gd name="connsiteY1" fmla="*/ 297435 h 379404"/>
                    <a:gd name="connsiteX2" fmla="*/ 49929 w 505754"/>
                    <a:gd name="connsiteY2" fmla="*/ 379404 h 379404"/>
                    <a:gd name="connsiteX3" fmla="*/ 258022 w 505754"/>
                    <a:gd name="connsiteY3" fmla="*/ 254125 h 379404"/>
                    <a:gd name="connsiteX4" fmla="*/ 243079 w 505754"/>
                    <a:gd name="connsiteY4" fmla="*/ 264647 h 379404"/>
                    <a:gd name="connsiteX5" fmla="*/ 22552 w 505754"/>
                    <a:gd name="connsiteY5" fmla="*/ 337236 h 379404"/>
                    <a:gd name="connsiteX6" fmla="*/ 505754 w 505754"/>
                    <a:gd name="connsiteY6" fmla="*/ 71437 h 379404"/>
                    <a:gd name="connsiteX7" fmla="*/ 423966 w 505754"/>
                    <a:gd name="connsiteY7" fmla="*/ 140451 h 379404"/>
                    <a:gd name="connsiteX8" fmla="*/ 408672 w 505754"/>
                    <a:gd name="connsiteY8" fmla="*/ 149412 h 379404"/>
                    <a:gd name="connsiteX9" fmla="*/ 460859 w 505754"/>
                    <a:gd name="connsiteY9" fmla="*/ 41104 h 379404"/>
                    <a:gd name="connsiteX10" fmla="*/ 335848 w 505754"/>
                    <a:gd name="connsiteY10" fmla="*/ 199320 h 379404"/>
                    <a:gd name="connsiteX11" fmla="*/ 319242 w 505754"/>
                    <a:gd name="connsiteY11" fmla="*/ 211014 h 379404"/>
                    <a:gd name="connsiteX12" fmla="*/ 238466 w 505754"/>
                    <a:gd name="connsiteY12" fmla="*/ 4685 h 379404"/>
                    <a:gd name="connsiteX13" fmla="*/ 293016 w 505754"/>
                    <a:gd name="connsiteY13" fmla="*/ 216749 h 379404"/>
                    <a:gd name="connsiteX14" fmla="*/ 296264 w 505754"/>
                    <a:gd name="connsiteY14" fmla="*/ 0 h 379404"/>
                    <a:gd name="connsiteX15" fmla="*/ 299512 w 505754"/>
                    <a:gd name="connsiteY15" fmla="*/ 216749 h 379404"/>
                    <a:gd name="connsiteX16" fmla="*/ 354062 w 505754"/>
                    <a:gd name="connsiteY16" fmla="*/ 4685 h 379404"/>
                    <a:gd name="connsiteX17" fmla="*/ 305884 w 505754"/>
                    <a:gd name="connsiteY17" fmla="*/ 217792 h 379404"/>
                    <a:gd name="connsiteX18" fmla="*/ 409638 w 505754"/>
                    <a:gd name="connsiteY18" fmla="*/ 18566 h 379404"/>
                    <a:gd name="connsiteX19" fmla="*/ 314577 w 505754"/>
                    <a:gd name="connsiteY19" fmla="*/ 214299 h 379404"/>
                    <a:gd name="connsiteX20" fmla="*/ 260389 w 505754"/>
                    <a:gd name="connsiteY20" fmla="*/ 252458 h 379404"/>
                    <a:gd name="connsiteX21" fmla="*/ 5691 w 505754"/>
                    <a:gd name="connsiteY21" fmla="*/ 291482 h 379404"/>
                    <a:gd name="connsiteX22" fmla="*/ 263284 w 505754"/>
                    <a:gd name="connsiteY22" fmla="*/ 246574 h 379404"/>
                    <a:gd name="connsiteX23" fmla="*/ 0 w 505754"/>
                    <a:gd name="connsiteY23" fmla="*/ 243900 h 379404"/>
                    <a:gd name="connsiteX24" fmla="*/ 263284 w 505754"/>
                    <a:gd name="connsiteY24" fmla="*/ 241226 h 379404"/>
                    <a:gd name="connsiteX25" fmla="*/ 5691 w 505754"/>
                    <a:gd name="connsiteY25" fmla="*/ 196318 h 379404"/>
                    <a:gd name="connsiteX26" fmla="*/ 264551 w 505754"/>
                    <a:gd name="connsiteY26" fmla="*/ 235980 h 379404"/>
                    <a:gd name="connsiteX27" fmla="*/ 22552 w 505754"/>
                    <a:gd name="connsiteY27" fmla="*/ 150564 h 379404"/>
                    <a:gd name="connsiteX28" fmla="*/ 267037 w 505754"/>
                    <a:gd name="connsiteY28" fmla="*/ 231039 h 379404"/>
                    <a:gd name="connsiteX29" fmla="*/ 49929 w 505754"/>
                    <a:gd name="connsiteY29" fmla="*/ 108396 h 379404"/>
                    <a:gd name="connsiteX30" fmla="*/ 270646 w 505754"/>
                    <a:gd name="connsiteY30" fmla="*/ 226592 h 379404"/>
                    <a:gd name="connsiteX31" fmla="*/ 86774 w 505754"/>
                    <a:gd name="connsiteY31" fmla="*/ 71437 h 379404"/>
                    <a:gd name="connsiteX32" fmla="*/ 275240 w 505754"/>
                    <a:gd name="connsiteY32" fmla="*/ 222810 h 379404"/>
                    <a:gd name="connsiteX33" fmla="*/ 131669 w 505754"/>
                    <a:gd name="connsiteY33" fmla="*/ 41104 h 379404"/>
                    <a:gd name="connsiteX34" fmla="*/ 280642 w 505754"/>
                    <a:gd name="connsiteY34" fmla="*/ 219839 h 379404"/>
                    <a:gd name="connsiteX35" fmla="*/ 182890 w 505754"/>
                    <a:gd name="connsiteY35" fmla="*/ 18566 h 379404"/>
                    <a:gd name="connsiteX36" fmla="*/ 286644 w 505754"/>
                    <a:gd name="connsiteY36" fmla="*/ 217792 h 379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05754" h="379404">
                      <a:moveTo>
                        <a:pt x="219230" y="283767"/>
                      </a:moveTo>
                      <a:lnTo>
                        <a:pt x="202995" y="297435"/>
                      </a:lnTo>
                      <a:lnTo>
                        <a:pt x="49929" y="379404"/>
                      </a:lnTo>
                      <a:close/>
                      <a:moveTo>
                        <a:pt x="258022" y="254125"/>
                      </a:moveTo>
                      <a:lnTo>
                        <a:pt x="243079" y="264647"/>
                      </a:lnTo>
                      <a:lnTo>
                        <a:pt x="22552" y="337236"/>
                      </a:lnTo>
                      <a:close/>
                      <a:moveTo>
                        <a:pt x="505754" y="71437"/>
                      </a:moveTo>
                      <a:lnTo>
                        <a:pt x="423966" y="140451"/>
                      </a:lnTo>
                      <a:lnTo>
                        <a:pt x="408672" y="149412"/>
                      </a:lnTo>
                      <a:close/>
                      <a:moveTo>
                        <a:pt x="460859" y="41104"/>
                      </a:moveTo>
                      <a:lnTo>
                        <a:pt x="335848" y="199320"/>
                      </a:lnTo>
                      <a:lnTo>
                        <a:pt x="319242" y="211014"/>
                      </a:lnTo>
                      <a:close/>
                      <a:moveTo>
                        <a:pt x="238466" y="4685"/>
                      </a:moveTo>
                      <a:lnTo>
                        <a:pt x="293016" y="216749"/>
                      </a:lnTo>
                      <a:cubicBezTo>
                        <a:pt x="294099" y="144499"/>
                        <a:pt x="295181" y="72250"/>
                        <a:pt x="296264" y="0"/>
                      </a:cubicBezTo>
                      <a:cubicBezTo>
                        <a:pt x="297347" y="72250"/>
                        <a:pt x="298429" y="144499"/>
                        <a:pt x="299512" y="216749"/>
                      </a:cubicBezTo>
                      <a:lnTo>
                        <a:pt x="354062" y="4685"/>
                      </a:lnTo>
                      <a:lnTo>
                        <a:pt x="305884" y="217792"/>
                      </a:lnTo>
                      <a:lnTo>
                        <a:pt x="409638" y="18566"/>
                      </a:lnTo>
                      <a:lnTo>
                        <a:pt x="314577" y="214299"/>
                      </a:lnTo>
                      <a:lnTo>
                        <a:pt x="260389" y="252458"/>
                      </a:lnTo>
                      <a:lnTo>
                        <a:pt x="5691" y="291482"/>
                      </a:lnTo>
                      <a:lnTo>
                        <a:pt x="263284" y="246574"/>
                      </a:lnTo>
                      <a:lnTo>
                        <a:pt x="0" y="243900"/>
                      </a:lnTo>
                      <a:lnTo>
                        <a:pt x="263284" y="241226"/>
                      </a:lnTo>
                      <a:lnTo>
                        <a:pt x="5691" y="196318"/>
                      </a:lnTo>
                      <a:lnTo>
                        <a:pt x="264551" y="235980"/>
                      </a:lnTo>
                      <a:lnTo>
                        <a:pt x="22552" y="150564"/>
                      </a:lnTo>
                      <a:lnTo>
                        <a:pt x="267037" y="231039"/>
                      </a:lnTo>
                      <a:lnTo>
                        <a:pt x="49929" y="108396"/>
                      </a:lnTo>
                      <a:lnTo>
                        <a:pt x="270646" y="226592"/>
                      </a:lnTo>
                      <a:lnTo>
                        <a:pt x="86774" y="71437"/>
                      </a:lnTo>
                      <a:lnTo>
                        <a:pt x="275240" y="222810"/>
                      </a:lnTo>
                      <a:lnTo>
                        <a:pt x="131669" y="41104"/>
                      </a:lnTo>
                      <a:lnTo>
                        <a:pt x="280642" y="219839"/>
                      </a:lnTo>
                      <a:lnTo>
                        <a:pt x="182890" y="18566"/>
                      </a:lnTo>
                      <a:lnTo>
                        <a:pt x="286644" y="217792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DFC711E3-04E6-4FBB-A025-821E0ED37C56}"/>
                  </a:ext>
                </a:extLst>
              </p:cNvPr>
              <p:cNvSpPr/>
              <p:nvPr/>
            </p:nvSpPr>
            <p:spPr>
              <a:xfrm rot="18801595">
                <a:off x="4473281" y="4156306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86" name="グループ化 1185">
              <a:extLst>
                <a:ext uri="{FF2B5EF4-FFF2-40B4-BE49-F238E27FC236}">
                  <a16:creationId xmlns:a16="http://schemas.microsoft.com/office/drawing/2014/main" id="{43B72FBA-1AE3-47FE-9F6B-548B0394934D}"/>
                </a:ext>
              </a:extLst>
            </p:cNvPr>
            <p:cNvGrpSpPr/>
            <p:nvPr/>
          </p:nvGrpSpPr>
          <p:grpSpPr>
            <a:xfrm>
              <a:off x="3973545" y="4288700"/>
              <a:ext cx="719437" cy="562395"/>
              <a:chOff x="3899889" y="4104453"/>
              <a:chExt cx="719437" cy="562395"/>
            </a:xfrm>
          </p:grpSpPr>
          <p:grpSp>
            <p:nvGrpSpPr>
              <p:cNvPr id="1209" name="グループ化 1208">
                <a:extLst>
                  <a:ext uri="{FF2B5EF4-FFF2-40B4-BE49-F238E27FC236}">
                    <a16:creationId xmlns:a16="http://schemas.microsoft.com/office/drawing/2014/main" id="{DB1B623D-BB5A-47A7-94D0-5C80BD1F3477}"/>
                  </a:ext>
                </a:extLst>
              </p:cNvPr>
              <p:cNvGrpSpPr/>
              <p:nvPr/>
            </p:nvGrpSpPr>
            <p:grpSpPr>
              <a:xfrm>
                <a:off x="3899889" y="4104453"/>
                <a:ext cx="719437" cy="562395"/>
                <a:chOff x="2962101" y="3470067"/>
                <a:chExt cx="725294" cy="566973"/>
              </a:xfrm>
            </p:grpSpPr>
            <p:sp>
              <p:nvSpPr>
                <p:cNvPr id="1211" name="フリーフォーム: 図形 1210">
                  <a:extLst>
                    <a:ext uri="{FF2B5EF4-FFF2-40B4-BE49-F238E27FC236}">
                      <a16:creationId xmlns:a16="http://schemas.microsoft.com/office/drawing/2014/main" id="{8E564436-D016-4388-AFE6-8ADF19D9FB4D}"/>
                    </a:ext>
                  </a:extLst>
                </p:cNvPr>
                <p:cNvSpPr/>
                <p:nvPr/>
              </p:nvSpPr>
              <p:spPr>
                <a:xfrm>
                  <a:off x="2962101" y="3493294"/>
                  <a:ext cx="725294" cy="543746"/>
                </a:xfrm>
                <a:custGeom>
                  <a:avLst/>
                  <a:gdLst>
                    <a:gd name="connsiteX0" fmla="*/ 382588 w 729158"/>
                    <a:gd name="connsiteY0" fmla="*/ 0 h 541574"/>
                    <a:gd name="connsiteX1" fmla="*/ 564953 w 729158"/>
                    <a:gd name="connsiteY1" fmla="*/ 40237 h 541574"/>
                    <a:gd name="connsiteX2" fmla="*/ 581199 w 729158"/>
                    <a:gd name="connsiteY2" fmla="*/ 50297 h 541574"/>
                    <a:gd name="connsiteX3" fmla="*/ 593528 w 729158"/>
                    <a:gd name="connsiteY3" fmla="*/ 54524 h 541574"/>
                    <a:gd name="connsiteX4" fmla="*/ 728411 w 729158"/>
                    <a:gd name="connsiteY4" fmla="*/ 161269 h 541574"/>
                    <a:gd name="connsiteX5" fmla="*/ 729158 w 729158"/>
                    <a:gd name="connsiteY5" fmla="*/ 162468 h 541574"/>
                    <a:gd name="connsiteX6" fmla="*/ 719141 w 729158"/>
                    <a:gd name="connsiteY6" fmla="*/ 166015 h 541574"/>
                    <a:gd name="connsiteX7" fmla="*/ 539930 w 729158"/>
                    <a:gd name="connsiteY7" fmla="*/ 247452 h 541574"/>
                    <a:gd name="connsiteX8" fmla="*/ 215328 w 729158"/>
                    <a:gd name="connsiteY8" fmla="*/ 447294 h 541574"/>
                    <a:gd name="connsiteX9" fmla="*/ 101034 w 729158"/>
                    <a:gd name="connsiteY9" fmla="*/ 541574 h 541574"/>
                    <a:gd name="connsiteX10" fmla="*/ 93915 w 729158"/>
                    <a:gd name="connsiteY10" fmla="*/ 534055 h 541574"/>
                    <a:gd name="connsiteX11" fmla="*/ 84639 w 729158"/>
                    <a:gd name="connsiteY11" fmla="*/ 517240 h 541574"/>
                    <a:gd name="connsiteX12" fmla="*/ 72459 w 729158"/>
                    <a:gd name="connsiteY12" fmla="*/ 527287 h 541574"/>
                    <a:gd name="connsiteX13" fmla="*/ 65340 w 729158"/>
                    <a:gd name="connsiteY13" fmla="*/ 519768 h 541574"/>
                    <a:gd name="connsiteX14" fmla="*/ 0 w 729158"/>
                    <a:gd name="connsiteY14" fmla="*/ 333375 h 541574"/>
                    <a:gd name="connsiteX15" fmla="*/ 382588 w 729158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72459 w 728411"/>
                    <a:gd name="connsiteY12" fmla="*/ 527287 h 541574"/>
                    <a:gd name="connsiteX13" fmla="*/ 65340 w 728411"/>
                    <a:gd name="connsiteY13" fmla="*/ 519768 h 541574"/>
                    <a:gd name="connsiteX14" fmla="*/ 0 w 728411"/>
                    <a:gd name="connsiteY14" fmla="*/ 333375 h 541574"/>
                    <a:gd name="connsiteX15" fmla="*/ 382588 w 728411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65340 w 728411"/>
                    <a:gd name="connsiteY12" fmla="*/ 519768 h 541574"/>
                    <a:gd name="connsiteX13" fmla="*/ 0 w 728411"/>
                    <a:gd name="connsiteY13" fmla="*/ 333375 h 541574"/>
                    <a:gd name="connsiteX14" fmla="*/ 382588 w 728411"/>
                    <a:gd name="connsiteY14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65340 w 728411"/>
                    <a:gd name="connsiteY11" fmla="*/ 519768 h 541574"/>
                    <a:gd name="connsiteX12" fmla="*/ 0 w 728411"/>
                    <a:gd name="connsiteY12" fmla="*/ 333375 h 541574"/>
                    <a:gd name="connsiteX13" fmla="*/ 382588 w 728411"/>
                    <a:gd name="connsiteY13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65340 w 728411"/>
                    <a:gd name="connsiteY10" fmla="*/ 519768 h 541574"/>
                    <a:gd name="connsiteX11" fmla="*/ 0 w 728411"/>
                    <a:gd name="connsiteY11" fmla="*/ 333375 h 541574"/>
                    <a:gd name="connsiteX12" fmla="*/ 382588 w 728411"/>
                    <a:gd name="connsiteY12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81199 w 720165"/>
                    <a:gd name="connsiteY2" fmla="*/ 50297 h 541574"/>
                    <a:gd name="connsiteX3" fmla="*/ 593528 w 720165"/>
                    <a:gd name="connsiteY3" fmla="*/ 54524 h 541574"/>
                    <a:gd name="connsiteX4" fmla="*/ 719633 w 720165"/>
                    <a:gd name="connsiteY4" fmla="*/ 145799 h 541574"/>
                    <a:gd name="connsiteX5" fmla="*/ 719141 w 720165"/>
                    <a:gd name="connsiteY5" fmla="*/ 166015 h 541574"/>
                    <a:gd name="connsiteX6" fmla="*/ 539930 w 720165"/>
                    <a:gd name="connsiteY6" fmla="*/ 247452 h 541574"/>
                    <a:gd name="connsiteX7" fmla="*/ 215328 w 720165"/>
                    <a:gd name="connsiteY7" fmla="*/ 447294 h 541574"/>
                    <a:gd name="connsiteX8" fmla="*/ 101034 w 720165"/>
                    <a:gd name="connsiteY8" fmla="*/ 541574 h 541574"/>
                    <a:gd name="connsiteX9" fmla="*/ 65340 w 720165"/>
                    <a:gd name="connsiteY9" fmla="*/ 519768 h 541574"/>
                    <a:gd name="connsiteX10" fmla="*/ 0 w 720165"/>
                    <a:gd name="connsiteY10" fmla="*/ 333375 h 541574"/>
                    <a:gd name="connsiteX11" fmla="*/ 382588 w 720165"/>
                    <a:gd name="connsiteY11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93528 w 720165"/>
                    <a:gd name="connsiteY2" fmla="*/ 54524 h 541574"/>
                    <a:gd name="connsiteX3" fmla="*/ 719633 w 720165"/>
                    <a:gd name="connsiteY3" fmla="*/ 145799 h 541574"/>
                    <a:gd name="connsiteX4" fmla="*/ 719141 w 720165"/>
                    <a:gd name="connsiteY4" fmla="*/ 166015 h 541574"/>
                    <a:gd name="connsiteX5" fmla="*/ 539930 w 720165"/>
                    <a:gd name="connsiteY5" fmla="*/ 247452 h 541574"/>
                    <a:gd name="connsiteX6" fmla="*/ 215328 w 720165"/>
                    <a:gd name="connsiteY6" fmla="*/ 447294 h 541574"/>
                    <a:gd name="connsiteX7" fmla="*/ 101034 w 720165"/>
                    <a:gd name="connsiteY7" fmla="*/ 541574 h 541574"/>
                    <a:gd name="connsiteX8" fmla="*/ 65340 w 720165"/>
                    <a:gd name="connsiteY8" fmla="*/ 519768 h 541574"/>
                    <a:gd name="connsiteX9" fmla="*/ 0 w 720165"/>
                    <a:gd name="connsiteY9" fmla="*/ 333375 h 541574"/>
                    <a:gd name="connsiteX10" fmla="*/ 382588 w 720165"/>
                    <a:gd name="connsiteY10" fmla="*/ 0 h 541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165" h="541574">
                      <a:moveTo>
                        <a:pt x="382588" y="0"/>
                      </a:moveTo>
                      <a:cubicBezTo>
                        <a:pt x="448619" y="0"/>
                        <a:pt x="510742" y="14576"/>
                        <a:pt x="564953" y="40237"/>
                      </a:cubicBezTo>
                      <a:lnTo>
                        <a:pt x="593528" y="54524"/>
                      </a:lnTo>
                      <a:cubicBezTo>
                        <a:pt x="616600" y="70441"/>
                        <a:pt x="698698" y="127217"/>
                        <a:pt x="719633" y="145799"/>
                      </a:cubicBezTo>
                      <a:cubicBezTo>
                        <a:pt x="716294" y="146981"/>
                        <a:pt x="722480" y="164833"/>
                        <a:pt x="719141" y="166015"/>
                      </a:cubicBezTo>
                      <a:cubicBezTo>
                        <a:pt x="660019" y="189879"/>
                        <a:pt x="600047" y="217042"/>
                        <a:pt x="539930" y="247452"/>
                      </a:cubicBezTo>
                      <a:cubicBezTo>
                        <a:pt x="419696" y="308271"/>
                        <a:pt x="310266" y="376318"/>
                        <a:pt x="215328" y="447294"/>
                      </a:cubicBezTo>
                      <a:lnTo>
                        <a:pt x="101034" y="541574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2972E8B2-CA30-48D9-AEC5-95B74D54A7CA}"/>
                    </a:ext>
                  </a:extLst>
                </p:cNvPr>
                <p:cNvSpPr/>
                <p:nvPr/>
              </p:nvSpPr>
              <p:spPr>
                <a:xfrm>
                  <a:off x="2971628" y="3470067"/>
                  <a:ext cx="711824" cy="537135"/>
                </a:xfrm>
                <a:custGeom>
                  <a:avLst/>
                  <a:gdLst>
                    <a:gd name="connsiteX0" fmla="*/ 382588 w 711824"/>
                    <a:gd name="connsiteY0" fmla="*/ 0 h 537135"/>
                    <a:gd name="connsiteX1" fmla="*/ 699836 w 711824"/>
                    <a:gd name="connsiteY1" fmla="*/ 146982 h 537135"/>
                    <a:gd name="connsiteX2" fmla="*/ 711824 w 711824"/>
                    <a:gd name="connsiteY2" fmla="*/ 166227 h 537135"/>
                    <a:gd name="connsiteX3" fmla="*/ 681041 w 711824"/>
                    <a:gd name="connsiteY3" fmla="*/ 177126 h 537135"/>
                    <a:gd name="connsiteX4" fmla="*/ 501830 w 711824"/>
                    <a:gd name="connsiteY4" fmla="*/ 258563 h 537135"/>
                    <a:gd name="connsiteX5" fmla="*/ 177228 w 711824"/>
                    <a:gd name="connsiteY5" fmla="*/ 458405 h 537135"/>
                    <a:gd name="connsiteX6" fmla="*/ 81784 w 711824"/>
                    <a:gd name="connsiteY6" fmla="*/ 537135 h 537135"/>
                    <a:gd name="connsiteX7" fmla="*/ 65340 w 711824"/>
                    <a:gd name="connsiteY7" fmla="*/ 519768 h 537135"/>
                    <a:gd name="connsiteX8" fmla="*/ 0 w 711824"/>
                    <a:gd name="connsiteY8" fmla="*/ 333375 h 537135"/>
                    <a:gd name="connsiteX9" fmla="*/ 382588 w 711824"/>
                    <a:gd name="connsiteY9" fmla="*/ 0 h 537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1824" h="537135">
                      <a:moveTo>
                        <a:pt x="382588" y="0"/>
                      </a:moveTo>
                      <a:cubicBezTo>
                        <a:pt x="514649" y="0"/>
                        <a:pt x="631083" y="58304"/>
                        <a:pt x="699836" y="146982"/>
                      </a:cubicBezTo>
                      <a:lnTo>
                        <a:pt x="711824" y="166227"/>
                      </a:lnTo>
                      <a:lnTo>
                        <a:pt x="681041" y="177126"/>
                      </a:lnTo>
                      <a:cubicBezTo>
                        <a:pt x="621919" y="200990"/>
                        <a:pt x="561947" y="228153"/>
                        <a:pt x="501830" y="258563"/>
                      </a:cubicBezTo>
                      <a:cubicBezTo>
                        <a:pt x="381596" y="319382"/>
                        <a:pt x="272166" y="387429"/>
                        <a:pt x="177228" y="458405"/>
                      </a:cubicBezTo>
                      <a:lnTo>
                        <a:pt x="81784" y="537135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3" name="フリーフォーム: 図形 1212">
                  <a:extLst>
                    <a:ext uri="{FF2B5EF4-FFF2-40B4-BE49-F238E27FC236}">
                      <a16:creationId xmlns:a16="http://schemas.microsoft.com/office/drawing/2014/main" id="{84D0A9A5-AA46-49A2-B3FD-5439065D5B43}"/>
                    </a:ext>
                  </a:extLst>
                </p:cNvPr>
                <p:cNvSpPr/>
                <p:nvPr/>
              </p:nvSpPr>
              <p:spPr>
                <a:xfrm rot="355599">
                  <a:off x="3073712" y="3557346"/>
                  <a:ext cx="505754" cy="379404"/>
                </a:xfrm>
                <a:custGeom>
                  <a:avLst/>
                  <a:gdLst>
                    <a:gd name="connsiteX0" fmla="*/ 219230 w 505754"/>
                    <a:gd name="connsiteY0" fmla="*/ 283767 h 379404"/>
                    <a:gd name="connsiteX1" fmla="*/ 202995 w 505754"/>
                    <a:gd name="connsiteY1" fmla="*/ 297435 h 379404"/>
                    <a:gd name="connsiteX2" fmla="*/ 49929 w 505754"/>
                    <a:gd name="connsiteY2" fmla="*/ 379404 h 379404"/>
                    <a:gd name="connsiteX3" fmla="*/ 258022 w 505754"/>
                    <a:gd name="connsiteY3" fmla="*/ 254125 h 379404"/>
                    <a:gd name="connsiteX4" fmla="*/ 243079 w 505754"/>
                    <a:gd name="connsiteY4" fmla="*/ 264647 h 379404"/>
                    <a:gd name="connsiteX5" fmla="*/ 22552 w 505754"/>
                    <a:gd name="connsiteY5" fmla="*/ 337236 h 379404"/>
                    <a:gd name="connsiteX6" fmla="*/ 505754 w 505754"/>
                    <a:gd name="connsiteY6" fmla="*/ 71437 h 379404"/>
                    <a:gd name="connsiteX7" fmla="*/ 423966 w 505754"/>
                    <a:gd name="connsiteY7" fmla="*/ 140451 h 379404"/>
                    <a:gd name="connsiteX8" fmla="*/ 408672 w 505754"/>
                    <a:gd name="connsiteY8" fmla="*/ 149412 h 379404"/>
                    <a:gd name="connsiteX9" fmla="*/ 460859 w 505754"/>
                    <a:gd name="connsiteY9" fmla="*/ 41104 h 379404"/>
                    <a:gd name="connsiteX10" fmla="*/ 335848 w 505754"/>
                    <a:gd name="connsiteY10" fmla="*/ 199320 h 379404"/>
                    <a:gd name="connsiteX11" fmla="*/ 319242 w 505754"/>
                    <a:gd name="connsiteY11" fmla="*/ 211014 h 379404"/>
                    <a:gd name="connsiteX12" fmla="*/ 238466 w 505754"/>
                    <a:gd name="connsiteY12" fmla="*/ 4685 h 379404"/>
                    <a:gd name="connsiteX13" fmla="*/ 293016 w 505754"/>
                    <a:gd name="connsiteY13" fmla="*/ 216749 h 379404"/>
                    <a:gd name="connsiteX14" fmla="*/ 296264 w 505754"/>
                    <a:gd name="connsiteY14" fmla="*/ 0 h 379404"/>
                    <a:gd name="connsiteX15" fmla="*/ 299512 w 505754"/>
                    <a:gd name="connsiteY15" fmla="*/ 216749 h 379404"/>
                    <a:gd name="connsiteX16" fmla="*/ 354062 w 505754"/>
                    <a:gd name="connsiteY16" fmla="*/ 4685 h 379404"/>
                    <a:gd name="connsiteX17" fmla="*/ 305884 w 505754"/>
                    <a:gd name="connsiteY17" fmla="*/ 217792 h 379404"/>
                    <a:gd name="connsiteX18" fmla="*/ 409638 w 505754"/>
                    <a:gd name="connsiteY18" fmla="*/ 18566 h 379404"/>
                    <a:gd name="connsiteX19" fmla="*/ 314577 w 505754"/>
                    <a:gd name="connsiteY19" fmla="*/ 214299 h 379404"/>
                    <a:gd name="connsiteX20" fmla="*/ 260389 w 505754"/>
                    <a:gd name="connsiteY20" fmla="*/ 252458 h 379404"/>
                    <a:gd name="connsiteX21" fmla="*/ 5691 w 505754"/>
                    <a:gd name="connsiteY21" fmla="*/ 291482 h 379404"/>
                    <a:gd name="connsiteX22" fmla="*/ 263284 w 505754"/>
                    <a:gd name="connsiteY22" fmla="*/ 246574 h 379404"/>
                    <a:gd name="connsiteX23" fmla="*/ 0 w 505754"/>
                    <a:gd name="connsiteY23" fmla="*/ 243900 h 379404"/>
                    <a:gd name="connsiteX24" fmla="*/ 263284 w 505754"/>
                    <a:gd name="connsiteY24" fmla="*/ 241226 h 379404"/>
                    <a:gd name="connsiteX25" fmla="*/ 5691 w 505754"/>
                    <a:gd name="connsiteY25" fmla="*/ 196318 h 379404"/>
                    <a:gd name="connsiteX26" fmla="*/ 264551 w 505754"/>
                    <a:gd name="connsiteY26" fmla="*/ 235980 h 379404"/>
                    <a:gd name="connsiteX27" fmla="*/ 22552 w 505754"/>
                    <a:gd name="connsiteY27" fmla="*/ 150564 h 379404"/>
                    <a:gd name="connsiteX28" fmla="*/ 267037 w 505754"/>
                    <a:gd name="connsiteY28" fmla="*/ 231039 h 379404"/>
                    <a:gd name="connsiteX29" fmla="*/ 49929 w 505754"/>
                    <a:gd name="connsiteY29" fmla="*/ 108396 h 379404"/>
                    <a:gd name="connsiteX30" fmla="*/ 270646 w 505754"/>
                    <a:gd name="connsiteY30" fmla="*/ 226592 h 379404"/>
                    <a:gd name="connsiteX31" fmla="*/ 86774 w 505754"/>
                    <a:gd name="connsiteY31" fmla="*/ 71437 h 379404"/>
                    <a:gd name="connsiteX32" fmla="*/ 275240 w 505754"/>
                    <a:gd name="connsiteY32" fmla="*/ 222810 h 379404"/>
                    <a:gd name="connsiteX33" fmla="*/ 131669 w 505754"/>
                    <a:gd name="connsiteY33" fmla="*/ 41104 h 379404"/>
                    <a:gd name="connsiteX34" fmla="*/ 280642 w 505754"/>
                    <a:gd name="connsiteY34" fmla="*/ 219839 h 379404"/>
                    <a:gd name="connsiteX35" fmla="*/ 182890 w 505754"/>
                    <a:gd name="connsiteY35" fmla="*/ 18566 h 379404"/>
                    <a:gd name="connsiteX36" fmla="*/ 286644 w 505754"/>
                    <a:gd name="connsiteY36" fmla="*/ 217792 h 379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05754" h="379404">
                      <a:moveTo>
                        <a:pt x="219230" y="283767"/>
                      </a:moveTo>
                      <a:lnTo>
                        <a:pt x="202995" y="297435"/>
                      </a:lnTo>
                      <a:lnTo>
                        <a:pt x="49929" y="379404"/>
                      </a:lnTo>
                      <a:close/>
                      <a:moveTo>
                        <a:pt x="258022" y="254125"/>
                      </a:moveTo>
                      <a:lnTo>
                        <a:pt x="243079" y="264647"/>
                      </a:lnTo>
                      <a:lnTo>
                        <a:pt x="22552" y="337236"/>
                      </a:lnTo>
                      <a:close/>
                      <a:moveTo>
                        <a:pt x="505754" y="71437"/>
                      </a:moveTo>
                      <a:lnTo>
                        <a:pt x="423966" y="140451"/>
                      </a:lnTo>
                      <a:lnTo>
                        <a:pt x="408672" y="149412"/>
                      </a:lnTo>
                      <a:close/>
                      <a:moveTo>
                        <a:pt x="460859" y="41104"/>
                      </a:moveTo>
                      <a:lnTo>
                        <a:pt x="335848" y="199320"/>
                      </a:lnTo>
                      <a:lnTo>
                        <a:pt x="319242" y="211014"/>
                      </a:lnTo>
                      <a:close/>
                      <a:moveTo>
                        <a:pt x="238466" y="4685"/>
                      </a:moveTo>
                      <a:lnTo>
                        <a:pt x="293016" y="216749"/>
                      </a:lnTo>
                      <a:cubicBezTo>
                        <a:pt x="294099" y="144499"/>
                        <a:pt x="295181" y="72250"/>
                        <a:pt x="296264" y="0"/>
                      </a:cubicBezTo>
                      <a:cubicBezTo>
                        <a:pt x="297347" y="72250"/>
                        <a:pt x="298429" y="144499"/>
                        <a:pt x="299512" y="216749"/>
                      </a:cubicBezTo>
                      <a:lnTo>
                        <a:pt x="354062" y="4685"/>
                      </a:lnTo>
                      <a:lnTo>
                        <a:pt x="305884" y="217792"/>
                      </a:lnTo>
                      <a:lnTo>
                        <a:pt x="409638" y="18566"/>
                      </a:lnTo>
                      <a:lnTo>
                        <a:pt x="314577" y="214299"/>
                      </a:lnTo>
                      <a:lnTo>
                        <a:pt x="260389" y="252458"/>
                      </a:lnTo>
                      <a:lnTo>
                        <a:pt x="5691" y="291482"/>
                      </a:lnTo>
                      <a:lnTo>
                        <a:pt x="263284" y="246574"/>
                      </a:lnTo>
                      <a:lnTo>
                        <a:pt x="0" y="243900"/>
                      </a:lnTo>
                      <a:lnTo>
                        <a:pt x="263284" y="241226"/>
                      </a:lnTo>
                      <a:lnTo>
                        <a:pt x="5691" y="196318"/>
                      </a:lnTo>
                      <a:lnTo>
                        <a:pt x="264551" y="235980"/>
                      </a:lnTo>
                      <a:lnTo>
                        <a:pt x="22552" y="150564"/>
                      </a:lnTo>
                      <a:lnTo>
                        <a:pt x="267037" y="231039"/>
                      </a:lnTo>
                      <a:lnTo>
                        <a:pt x="49929" y="108396"/>
                      </a:lnTo>
                      <a:lnTo>
                        <a:pt x="270646" y="226592"/>
                      </a:lnTo>
                      <a:lnTo>
                        <a:pt x="86774" y="71437"/>
                      </a:lnTo>
                      <a:lnTo>
                        <a:pt x="275240" y="222810"/>
                      </a:lnTo>
                      <a:lnTo>
                        <a:pt x="131669" y="41104"/>
                      </a:lnTo>
                      <a:lnTo>
                        <a:pt x="280642" y="219839"/>
                      </a:lnTo>
                      <a:lnTo>
                        <a:pt x="182890" y="18566"/>
                      </a:lnTo>
                      <a:lnTo>
                        <a:pt x="286644" y="217792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10" name="フリーフォーム: 図形 1209">
                <a:extLst>
                  <a:ext uri="{FF2B5EF4-FFF2-40B4-BE49-F238E27FC236}">
                    <a16:creationId xmlns:a16="http://schemas.microsoft.com/office/drawing/2014/main" id="{27A94D6E-5149-4845-B1FC-32A51B565EBC}"/>
                  </a:ext>
                </a:extLst>
              </p:cNvPr>
              <p:cNvSpPr/>
              <p:nvPr/>
            </p:nvSpPr>
            <p:spPr>
              <a:xfrm rot="18801595">
                <a:off x="4473281" y="4156306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87" name="グループ化 1186">
              <a:extLst>
                <a:ext uri="{FF2B5EF4-FFF2-40B4-BE49-F238E27FC236}">
                  <a16:creationId xmlns:a16="http://schemas.microsoft.com/office/drawing/2014/main" id="{CB7C881A-74E6-431C-8763-BB7FF9CF739E}"/>
                </a:ext>
              </a:extLst>
            </p:cNvPr>
            <p:cNvGrpSpPr/>
            <p:nvPr/>
          </p:nvGrpSpPr>
          <p:grpSpPr>
            <a:xfrm rot="21169389">
              <a:off x="4084979" y="4417923"/>
              <a:ext cx="705744" cy="562395"/>
              <a:chOff x="3899889" y="4104453"/>
              <a:chExt cx="719437" cy="562395"/>
            </a:xfrm>
          </p:grpSpPr>
          <p:grpSp>
            <p:nvGrpSpPr>
              <p:cNvPr id="1204" name="グループ化 1203">
                <a:extLst>
                  <a:ext uri="{FF2B5EF4-FFF2-40B4-BE49-F238E27FC236}">
                    <a16:creationId xmlns:a16="http://schemas.microsoft.com/office/drawing/2014/main" id="{4AE22AEE-4B71-46D3-9F28-9393DD064B04}"/>
                  </a:ext>
                </a:extLst>
              </p:cNvPr>
              <p:cNvGrpSpPr/>
              <p:nvPr/>
            </p:nvGrpSpPr>
            <p:grpSpPr>
              <a:xfrm>
                <a:off x="3899889" y="4104453"/>
                <a:ext cx="719437" cy="562395"/>
                <a:chOff x="2962101" y="3470067"/>
                <a:chExt cx="725294" cy="566973"/>
              </a:xfrm>
            </p:grpSpPr>
            <p:sp>
              <p:nvSpPr>
                <p:cNvPr id="1206" name="フリーフォーム: 図形 1205">
                  <a:extLst>
                    <a:ext uri="{FF2B5EF4-FFF2-40B4-BE49-F238E27FC236}">
                      <a16:creationId xmlns:a16="http://schemas.microsoft.com/office/drawing/2014/main" id="{F4111F8C-2D01-4FE4-9EA0-6B74B2F058EF}"/>
                    </a:ext>
                  </a:extLst>
                </p:cNvPr>
                <p:cNvSpPr/>
                <p:nvPr/>
              </p:nvSpPr>
              <p:spPr>
                <a:xfrm>
                  <a:off x="2962101" y="3493294"/>
                  <a:ext cx="725294" cy="543746"/>
                </a:xfrm>
                <a:custGeom>
                  <a:avLst/>
                  <a:gdLst>
                    <a:gd name="connsiteX0" fmla="*/ 382588 w 729158"/>
                    <a:gd name="connsiteY0" fmla="*/ 0 h 541574"/>
                    <a:gd name="connsiteX1" fmla="*/ 564953 w 729158"/>
                    <a:gd name="connsiteY1" fmla="*/ 40237 h 541574"/>
                    <a:gd name="connsiteX2" fmla="*/ 581199 w 729158"/>
                    <a:gd name="connsiteY2" fmla="*/ 50297 h 541574"/>
                    <a:gd name="connsiteX3" fmla="*/ 593528 w 729158"/>
                    <a:gd name="connsiteY3" fmla="*/ 54524 h 541574"/>
                    <a:gd name="connsiteX4" fmla="*/ 728411 w 729158"/>
                    <a:gd name="connsiteY4" fmla="*/ 161269 h 541574"/>
                    <a:gd name="connsiteX5" fmla="*/ 729158 w 729158"/>
                    <a:gd name="connsiteY5" fmla="*/ 162468 h 541574"/>
                    <a:gd name="connsiteX6" fmla="*/ 719141 w 729158"/>
                    <a:gd name="connsiteY6" fmla="*/ 166015 h 541574"/>
                    <a:gd name="connsiteX7" fmla="*/ 539930 w 729158"/>
                    <a:gd name="connsiteY7" fmla="*/ 247452 h 541574"/>
                    <a:gd name="connsiteX8" fmla="*/ 215328 w 729158"/>
                    <a:gd name="connsiteY8" fmla="*/ 447294 h 541574"/>
                    <a:gd name="connsiteX9" fmla="*/ 101034 w 729158"/>
                    <a:gd name="connsiteY9" fmla="*/ 541574 h 541574"/>
                    <a:gd name="connsiteX10" fmla="*/ 93915 w 729158"/>
                    <a:gd name="connsiteY10" fmla="*/ 534055 h 541574"/>
                    <a:gd name="connsiteX11" fmla="*/ 84639 w 729158"/>
                    <a:gd name="connsiteY11" fmla="*/ 517240 h 541574"/>
                    <a:gd name="connsiteX12" fmla="*/ 72459 w 729158"/>
                    <a:gd name="connsiteY12" fmla="*/ 527287 h 541574"/>
                    <a:gd name="connsiteX13" fmla="*/ 65340 w 729158"/>
                    <a:gd name="connsiteY13" fmla="*/ 519768 h 541574"/>
                    <a:gd name="connsiteX14" fmla="*/ 0 w 729158"/>
                    <a:gd name="connsiteY14" fmla="*/ 333375 h 541574"/>
                    <a:gd name="connsiteX15" fmla="*/ 382588 w 729158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72459 w 728411"/>
                    <a:gd name="connsiteY12" fmla="*/ 527287 h 541574"/>
                    <a:gd name="connsiteX13" fmla="*/ 65340 w 728411"/>
                    <a:gd name="connsiteY13" fmla="*/ 519768 h 541574"/>
                    <a:gd name="connsiteX14" fmla="*/ 0 w 728411"/>
                    <a:gd name="connsiteY14" fmla="*/ 333375 h 541574"/>
                    <a:gd name="connsiteX15" fmla="*/ 382588 w 728411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65340 w 728411"/>
                    <a:gd name="connsiteY12" fmla="*/ 519768 h 541574"/>
                    <a:gd name="connsiteX13" fmla="*/ 0 w 728411"/>
                    <a:gd name="connsiteY13" fmla="*/ 333375 h 541574"/>
                    <a:gd name="connsiteX14" fmla="*/ 382588 w 728411"/>
                    <a:gd name="connsiteY14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65340 w 728411"/>
                    <a:gd name="connsiteY11" fmla="*/ 519768 h 541574"/>
                    <a:gd name="connsiteX12" fmla="*/ 0 w 728411"/>
                    <a:gd name="connsiteY12" fmla="*/ 333375 h 541574"/>
                    <a:gd name="connsiteX13" fmla="*/ 382588 w 728411"/>
                    <a:gd name="connsiteY13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65340 w 728411"/>
                    <a:gd name="connsiteY10" fmla="*/ 519768 h 541574"/>
                    <a:gd name="connsiteX11" fmla="*/ 0 w 728411"/>
                    <a:gd name="connsiteY11" fmla="*/ 333375 h 541574"/>
                    <a:gd name="connsiteX12" fmla="*/ 382588 w 728411"/>
                    <a:gd name="connsiteY12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81199 w 720165"/>
                    <a:gd name="connsiteY2" fmla="*/ 50297 h 541574"/>
                    <a:gd name="connsiteX3" fmla="*/ 593528 w 720165"/>
                    <a:gd name="connsiteY3" fmla="*/ 54524 h 541574"/>
                    <a:gd name="connsiteX4" fmla="*/ 719633 w 720165"/>
                    <a:gd name="connsiteY4" fmla="*/ 145799 h 541574"/>
                    <a:gd name="connsiteX5" fmla="*/ 719141 w 720165"/>
                    <a:gd name="connsiteY5" fmla="*/ 166015 h 541574"/>
                    <a:gd name="connsiteX6" fmla="*/ 539930 w 720165"/>
                    <a:gd name="connsiteY6" fmla="*/ 247452 h 541574"/>
                    <a:gd name="connsiteX7" fmla="*/ 215328 w 720165"/>
                    <a:gd name="connsiteY7" fmla="*/ 447294 h 541574"/>
                    <a:gd name="connsiteX8" fmla="*/ 101034 w 720165"/>
                    <a:gd name="connsiteY8" fmla="*/ 541574 h 541574"/>
                    <a:gd name="connsiteX9" fmla="*/ 65340 w 720165"/>
                    <a:gd name="connsiteY9" fmla="*/ 519768 h 541574"/>
                    <a:gd name="connsiteX10" fmla="*/ 0 w 720165"/>
                    <a:gd name="connsiteY10" fmla="*/ 333375 h 541574"/>
                    <a:gd name="connsiteX11" fmla="*/ 382588 w 720165"/>
                    <a:gd name="connsiteY11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93528 w 720165"/>
                    <a:gd name="connsiteY2" fmla="*/ 54524 h 541574"/>
                    <a:gd name="connsiteX3" fmla="*/ 719633 w 720165"/>
                    <a:gd name="connsiteY3" fmla="*/ 145799 h 541574"/>
                    <a:gd name="connsiteX4" fmla="*/ 719141 w 720165"/>
                    <a:gd name="connsiteY4" fmla="*/ 166015 h 541574"/>
                    <a:gd name="connsiteX5" fmla="*/ 539930 w 720165"/>
                    <a:gd name="connsiteY5" fmla="*/ 247452 h 541574"/>
                    <a:gd name="connsiteX6" fmla="*/ 215328 w 720165"/>
                    <a:gd name="connsiteY6" fmla="*/ 447294 h 541574"/>
                    <a:gd name="connsiteX7" fmla="*/ 101034 w 720165"/>
                    <a:gd name="connsiteY7" fmla="*/ 541574 h 541574"/>
                    <a:gd name="connsiteX8" fmla="*/ 65340 w 720165"/>
                    <a:gd name="connsiteY8" fmla="*/ 519768 h 541574"/>
                    <a:gd name="connsiteX9" fmla="*/ 0 w 720165"/>
                    <a:gd name="connsiteY9" fmla="*/ 333375 h 541574"/>
                    <a:gd name="connsiteX10" fmla="*/ 382588 w 720165"/>
                    <a:gd name="connsiteY10" fmla="*/ 0 h 541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165" h="541574">
                      <a:moveTo>
                        <a:pt x="382588" y="0"/>
                      </a:moveTo>
                      <a:cubicBezTo>
                        <a:pt x="448619" y="0"/>
                        <a:pt x="510742" y="14576"/>
                        <a:pt x="564953" y="40237"/>
                      </a:cubicBezTo>
                      <a:lnTo>
                        <a:pt x="593528" y="54524"/>
                      </a:lnTo>
                      <a:cubicBezTo>
                        <a:pt x="616600" y="70441"/>
                        <a:pt x="698698" y="127217"/>
                        <a:pt x="719633" y="145799"/>
                      </a:cubicBezTo>
                      <a:cubicBezTo>
                        <a:pt x="716294" y="146981"/>
                        <a:pt x="722480" y="164833"/>
                        <a:pt x="719141" y="166015"/>
                      </a:cubicBezTo>
                      <a:cubicBezTo>
                        <a:pt x="660019" y="189879"/>
                        <a:pt x="600047" y="217042"/>
                        <a:pt x="539930" y="247452"/>
                      </a:cubicBezTo>
                      <a:cubicBezTo>
                        <a:pt x="419696" y="308271"/>
                        <a:pt x="310266" y="376318"/>
                        <a:pt x="215328" y="447294"/>
                      </a:cubicBezTo>
                      <a:lnTo>
                        <a:pt x="101034" y="541574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7" name="フリーフォーム: 図形 1206">
                  <a:extLst>
                    <a:ext uri="{FF2B5EF4-FFF2-40B4-BE49-F238E27FC236}">
                      <a16:creationId xmlns:a16="http://schemas.microsoft.com/office/drawing/2014/main" id="{DE4BD7DD-E2EE-4261-B085-1E514C009CD2}"/>
                    </a:ext>
                  </a:extLst>
                </p:cNvPr>
                <p:cNvSpPr/>
                <p:nvPr/>
              </p:nvSpPr>
              <p:spPr>
                <a:xfrm>
                  <a:off x="2971628" y="3470067"/>
                  <a:ext cx="711824" cy="537135"/>
                </a:xfrm>
                <a:custGeom>
                  <a:avLst/>
                  <a:gdLst>
                    <a:gd name="connsiteX0" fmla="*/ 382588 w 711824"/>
                    <a:gd name="connsiteY0" fmla="*/ 0 h 537135"/>
                    <a:gd name="connsiteX1" fmla="*/ 699836 w 711824"/>
                    <a:gd name="connsiteY1" fmla="*/ 146982 h 537135"/>
                    <a:gd name="connsiteX2" fmla="*/ 711824 w 711824"/>
                    <a:gd name="connsiteY2" fmla="*/ 166227 h 537135"/>
                    <a:gd name="connsiteX3" fmla="*/ 681041 w 711824"/>
                    <a:gd name="connsiteY3" fmla="*/ 177126 h 537135"/>
                    <a:gd name="connsiteX4" fmla="*/ 501830 w 711824"/>
                    <a:gd name="connsiteY4" fmla="*/ 258563 h 537135"/>
                    <a:gd name="connsiteX5" fmla="*/ 177228 w 711824"/>
                    <a:gd name="connsiteY5" fmla="*/ 458405 h 537135"/>
                    <a:gd name="connsiteX6" fmla="*/ 81784 w 711824"/>
                    <a:gd name="connsiteY6" fmla="*/ 537135 h 537135"/>
                    <a:gd name="connsiteX7" fmla="*/ 65340 w 711824"/>
                    <a:gd name="connsiteY7" fmla="*/ 519768 h 537135"/>
                    <a:gd name="connsiteX8" fmla="*/ 0 w 711824"/>
                    <a:gd name="connsiteY8" fmla="*/ 333375 h 537135"/>
                    <a:gd name="connsiteX9" fmla="*/ 382588 w 711824"/>
                    <a:gd name="connsiteY9" fmla="*/ 0 h 537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1824" h="537135">
                      <a:moveTo>
                        <a:pt x="382588" y="0"/>
                      </a:moveTo>
                      <a:cubicBezTo>
                        <a:pt x="514649" y="0"/>
                        <a:pt x="631083" y="58304"/>
                        <a:pt x="699836" y="146982"/>
                      </a:cubicBezTo>
                      <a:lnTo>
                        <a:pt x="711824" y="166227"/>
                      </a:lnTo>
                      <a:lnTo>
                        <a:pt x="681041" y="177126"/>
                      </a:lnTo>
                      <a:cubicBezTo>
                        <a:pt x="621919" y="200990"/>
                        <a:pt x="561947" y="228153"/>
                        <a:pt x="501830" y="258563"/>
                      </a:cubicBezTo>
                      <a:cubicBezTo>
                        <a:pt x="381596" y="319382"/>
                        <a:pt x="272166" y="387429"/>
                        <a:pt x="177228" y="458405"/>
                      </a:cubicBezTo>
                      <a:lnTo>
                        <a:pt x="81784" y="537135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8" name="フリーフォーム: 図形 1207">
                  <a:extLst>
                    <a:ext uri="{FF2B5EF4-FFF2-40B4-BE49-F238E27FC236}">
                      <a16:creationId xmlns:a16="http://schemas.microsoft.com/office/drawing/2014/main" id="{79B549CC-7E08-47FD-AE73-AFD217CF2115}"/>
                    </a:ext>
                  </a:extLst>
                </p:cNvPr>
                <p:cNvSpPr/>
                <p:nvPr/>
              </p:nvSpPr>
              <p:spPr>
                <a:xfrm rot="355599">
                  <a:off x="3073712" y="3557346"/>
                  <a:ext cx="505754" cy="379404"/>
                </a:xfrm>
                <a:custGeom>
                  <a:avLst/>
                  <a:gdLst>
                    <a:gd name="connsiteX0" fmla="*/ 219230 w 505754"/>
                    <a:gd name="connsiteY0" fmla="*/ 283767 h 379404"/>
                    <a:gd name="connsiteX1" fmla="*/ 202995 w 505754"/>
                    <a:gd name="connsiteY1" fmla="*/ 297435 h 379404"/>
                    <a:gd name="connsiteX2" fmla="*/ 49929 w 505754"/>
                    <a:gd name="connsiteY2" fmla="*/ 379404 h 379404"/>
                    <a:gd name="connsiteX3" fmla="*/ 258022 w 505754"/>
                    <a:gd name="connsiteY3" fmla="*/ 254125 h 379404"/>
                    <a:gd name="connsiteX4" fmla="*/ 243079 w 505754"/>
                    <a:gd name="connsiteY4" fmla="*/ 264647 h 379404"/>
                    <a:gd name="connsiteX5" fmla="*/ 22552 w 505754"/>
                    <a:gd name="connsiteY5" fmla="*/ 337236 h 379404"/>
                    <a:gd name="connsiteX6" fmla="*/ 505754 w 505754"/>
                    <a:gd name="connsiteY6" fmla="*/ 71437 h 379404"/>
                    <a:gd name="connsiteX7" fmla="*/ 423966 w 505754"/>
                    <a:gd name="connsiteY7" fmla="*/ 140451 h 379404"/>
                    <a:gd name="connsiteX8" fmla="*/ 408672 w 505754"/>
                    <a:gd name="connsiteY8" fmla="*/ 149412 h 379404"/>
                    <a:gd name="connsiteX9" fmla="*/ 460859 w 505754"/>
                    <a:gd name="connsiteY9" fmla="*/ 41104 h 379404"/>
                    <a:gd name="connsiteX10" fmla="*/ 335848 w 505754"/>
                    <a:gd name="connsiteY10" fmla="*/ 199320 h 379404"/>
                    <a:gd name="connsiteX11" fmla="*/ 319242 w 505754"/>
                    <a:gd name="connsiteY11" fmla="*/ 211014 h 379404"/>
                    <a:gd name="connsiteX12" fmla="*/ 238466 w 505754"/>
                    <a:gd name="connsiteY12" fmla="*/ 4685 h 379404"/>
                    <a:gd name="connsiteX13" fmla="*/ 293016 w 505754"/>
                    <a:gd name="connsiteY13" fmla="*/ 216749 h 379404"/>
                    <a:gd name="connsiteX14" fmla="*/ 296264 w 505754"/>
                    <a:gd name="connsiteY14" fmla="*/ 0 h 379404"/>
                    <a:gd name="connsiteX15" fmla="*/ 299512 w 505754"/>
                    <a:gd name="connsiteY15" fmla="*/ 216749 h 379404"/>
                    <a:gd name="connsiteX16" fmla="*/ 354062 w 505754"/>
                    <a:gd name="connsiteY16" fmla="*/ 4685 h 379404"/>
                    <a:gd name="connsiteX17" fmla="*/ 305884 w 505754"/>
                    <a:gd name="connsiteY17" fmla="*/ 217792 h 379404"/>
                    <a:gd name="connsiteX18" fmla="*/ 409638 w 505754"/>
                    <a:gd name="connsiteY18" fmla="*/ 18566 h 379404"/>
                    <a:gd name="connsiteX19" fmla="*/ 314577 w 505754"/>
                    <a:gd name="connsiteY19" fmla="*/ 214299 h 379404"/>
                    <a:gd name="connsiteX20" fmla="*/ 260389 w 505754"/>
                    <a:gd name="connsiteY20" fmla="*/ 252458 h 379404"/>
                    <a:gd name="connsiteX21" fmla="*/ 5691 w 505754"/>
                    <a:gd name="connsiteY21" fmla="*/ 291482 h 379404"/>
                    <a:gd name="connsiteX22" fmla="*/ 263284 w 505754"/>
                    <a:gd name="connsiteY22" fmla="*/ 246574 h 379404"/>
                    <a:gd name="connsiteX23" fmla="*/ 0 w 505754"/>
                    <a:gd name="connsiteY23" fmla="*/ 243900 h 379404"/>
                    <a:gd name="connsiteX24" fmla="*/ 263284 w 505754"/>
                    <a:gd name="connsiteY24" fmla="*/ 241226 h 379404"/>
                    <a:gd name="connsiteX25" fmla="*/ 5691 w 505754"/>
                    <a:gd name="connsiteY25" fmla="*/ 196318 h 379404"/>
                    <a:gd name="connsiteX26" fmla="*/ 264551 w 505754"/>
                    <a:gd name="connsiteY26" fmla="*/ 235980 h 379404"/>
                    <a:gd name="connsiteX27" fmla="*/ 22552 w 505754"/>
                    <a:gd name="connsiteY27" fmla="*/ 150564 h 379404"/>
                    <a:gd name="connsiteX28" fmla="*/ 267037 w 505754"/>
                    <a:gd name="connsiteY28" fmla="*/ 231039 h 379404"/>
                    <a:gd name="connsiteX29" fmla="*/ 49929 w 505754"/>
                    <a:gd name="connsiteY29" fmla="*/ 108396 h 379404"/>
                    <a:gd name="connsiteX30" fmla="*/ 270646 w 505754"/>
                    <a:gd name="connsiteY30" fmla="*/ 226592 h 379404"/>
                    <a:gd name="connsiteX31" fmla="*/ 86774 w 505754"/>
                    <a:gd name="connsiteY31" fmla="*/ 71437 h 379404"/>
                    <a:gd name="connsiteX32" fmla="*/ 275240 w 505754"/>
                    <a:gd name="connsiteY32" fmla="*/ 222810 h 379404"/>
                    <a:gd name="connsiteX33" fmla="*/ 131669 w 505754"/>
                    <a:gd name="connsiteY33" fmla="*/ 41104 h 379404"/>
                    <a:gd name="connsiteX34" fmla="*/ 280642 w 505754"/>
                    <a:gd name="connsiteY34" fmla="*/ 219839 h 379404"/>
                    <a:gd name="connsiteX35" fmla="*/ 182890 w 505754"/>
                    <a:gd name="connsiteY35" fmla="*/ 18566 h 379404"/>
                    <a:gd name="connsiteX36" fmla="*/ 286644 w 505754"/>
                    <a:gd name="connsiteY36" fmla="*/ 217792 h 379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05754" h="379404">
                      <a:moveTo>
                        <a:pt x="219230" y="283767"/>
                      </a:moveTo>
                      <a:lnTo>
                        <a:pt x="202995" y="297435"/>
                      </a:lnTo>
                      <a:lnTo>
                        <a:pt x="49929" y="379404"/>
                      </a:lnTo>
                      <a:close/>
                      <a:moveTo>
                        <a:pt x="258022" y="254125"/>
                      </a:moveTo>
                      <a:lnTo>
                        <a:pt x="243079" y="264647"/>
                      </a:lnTo>
                      <a:lnTo>
                        <a:pt x="22552" y="337236"/>
                      </a:lnTo>
                      <a:close/>
                      <a:moveTo>
                        <a:pt x="505754" y="71437"/>
                      </a:moveTo>
                      <a:lnTo>
                        <a:pt x="423966" y="140451"/>
                      </a:lnTo>
                      <a:lnTo>
                        <a:pt x="408672" y="149412"/>
                      </a:lnTo>
                      <a:close/>
                      <a:moveTo>
                        <a:pt x="460859" y="41104"/>
                      </a:moveTo>
                      <a:lnTo>
                        <a:pt x="335848" y="199320"/>
                      </a:lnTo>
                      <a:lnTo>
                        <a:pt x="319242" y="211014"/>
                      </a:lnTo>
                      <a:close/>
                      <a:moveTo>
                        <a:pt x="238466" y="4685"/>
                      </a:moveTo>
                      <a:lnTo>
                        <a:pt x="293016" y="216749"/>
                      </a:lnTo>
                      <a:cubicBezTo>
                        <a:pt x="294099" y="144499"/>
                        <a:pt x="295181" y="72250"/>
                        <a:pt x="296264" y="0"/>
                      </a:cubicBezTo>
                      <a:cubicBezTo>
                        <a:pt x="297347" y="72250"/>
                        <a:pt x="298429" y="144499"/>
                        <a:pt x="299512" y="216749"/>
                      </a:cubicBezTo>
                      <a:lnTo>
                        <a:pt x="354062" y="4685"/>
                      </a:lnTo>
                      <a:lnTo>
                        <a:pt x="305884" y="217792"/>
                      </a:lnTo>
                      <a:lnTo>
                        <a:pt x="409638" y="18566"/>
                      </a:lnTo>
                      <a:lnTo>
                        <a:pt x="314577" y="214299"/>
                      </a:lnTo>
                      <a:lnTo>
                        <a:pt x="260389" y="252458"/>
                      </a:lnTo>
                      <a:lnTo>
                        <a:pt x="5691" y="291482"/>
                      </a:lnTo>
                      <a:lnTo>
                        <a:pt x="263284" y="246574"/>
                      </a:lnTo>
                      <a:lnTo>
                        <a:pt x="0" y="243900"/>
                      </a:lnTo>
                      <a:lnTo>
                        <a:pt x="263284" y="241226"/>
                      </a:lnTo>
                      <a:lnTo>
                        <a:pt x="5691" y="196318"/>
                      </a:lnTo>
                      <a:lnTo>
                        <a:pt x="264551" y="235980"/>
                      </a:lnTo>
                      <a:lnTo>
                        <a:pt x="22552" y="150564"/>
                      </a:lnTo>
                      <a:lnTo>
                        <a:pt x="267037" y="231039"/>
                      </a:lnTo>
                      <a:lnTo>
                        <a:pt x="49929" y="108396"/>
                      </a:lnTo>
                      <a:lnTo>
                        <a:pt x="270646" y="226592"/>
                      </a:lnTo>
                      <a:lnTo>
                        <a:pt x="86774" y="71437"/>
                      </a:lnTo>
                      <a:lnTo>
                        <a:pt x="275240" y="222810"/>
                      </a:lnTo>
                      <a:lnTo>
                        <a:pt x="131669" y="41104"/>
                      </a:lnTo>
                      <a:lnTo>
                        <a:pt x="280642" y="219839"/>
                      </a:lnTo>
                      <a:lnTo>
                        <a:pt x="182890" y="18566"/>
                      </a:lnTo>
                      <a:lnTo>
                        <a:pt x="286644" y="217792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05" name="フリーフォーム: 図形 1204">
                <a:extLst>
                  <a:ext uri="{FF2B5EF4-FFF2-40B4-BE49-F238E27FC236}">
                    <a16:creationId xmlns:a16="http://schemas.microsoft.com/office/drawing/2014/main" id="{CE1412EB-F17C-49AE-A7EF-1F18C6927B54}"/>
                  </a:ext>
                </a:extLst>
              </p:cNvPr>
              <p:cNvSpPr/>
              <p:nvPr/>
            </p:nvSpPr>
            <p:spPr>
              <a:xfrm rot="18801595">
                <a:off x="4473281" y="4156306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88" name="グループ化 1187">
              <a:extLst>
                <a:ext uri="{FF2B5EF4-FFF2-40B4-BE49-F238E27FC236}">
                  <a16:creationId xmlns:a16="http://schemas.microsoft.com/office/drawing/2014/main" id="{C2FB1A96-610E-4E1F-9248-E1193C5DBA74}"/>
                </a:ext>
              </a:extLst>
            </p:cNvPr>
            <p:cNvGrpSpPr/>
            <p:nvPr/>
          </p:nvGrpSpPr>
          <p:grpSpPr>
            <a:xfrm rot="20577696">
              <a:off x="4236400" y="4540706"/>
              <a:ext cx="706492" cy="562395"/>
              <a:chOff x="3899889" y="4104453"/>
              <a:chExt cx="719437" cy="562395"/>
            </a:xfrm>
          </p:grpSpPr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88346C55-5481-426D-B931-A040D66482E2}"/>
                  </a:ext>
                </a:extLst>
              </p:cNvPr>
              <p:cNvGrpSpPr/>
              <p:nvPr/>
            </p:nvGrpSpPr>
            <p:grpSpPr>
              <a:xfrm>
                <a:off x="3899889" y="4104453"/>
                <a:ext cx="719437" cy="562395"/>
                <a:chOff x="2962101" y="3470067"/>
                <a:chExt cx="725294" cy="566973"/>
              </a:xfrm>
            </p:grpSpPr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40633356-E0EA-413E-AFF7-D556A91F18C1}"/>
                    </a:ext>
                  </a:extLst>
                </p:cNvPr>
                <p:cNvSpPr/>
                <p:nvPr/>
              </p:nvSpPr>
              <p:spPr>
                <a:xfrm>
                  <a:off x="2962101" y="3493294"/>
                  <a:ext cx="725294" cy="543746"/>
                </a:xfrm>
                <a:custGeom>
                  <a:avLst/>
                  <a:gdLst>
                    <a:gd name="connsiteX0" fmla="*/ 382588 w 729158"/>
                    <a:gd name="connsiteY0" fmla="*/ 0 h 541574"/>
                    <a:gd name="connsiteX1" fmla="*/ 564953 w 729158"/>
                    <a:gd name="connsiteY1" fmla="*/ 40237 h 541574"/>
                    <a:gd name="connsiteX2" fmla="*/ 581199 w 729158"/>
                    <a:gd name="connsiteY2" fmla="*/ 50297 h 541574"/>
                    <a:gd name="connsiteX3" fmla="*/ 593528 w 729158"/>
                    <a:gd name="connsiteY3" fmla="*/ 54524 h 541574"/>
                    <a:gd name="connsiteX4" fmla="*/ 728411 w 729158"/>
                    <a:gd name="connsiteY4" fmla="*/ 161269 h 541574"/>
                    <a:gd name="connsiteX5" fmla="*/ 729158 w 729158"/>
                    <a:gd name="connsiteY5" fmla="*/ 162468 h 541574"/>
                    <a:gd name="connsiteX6" fmla="*/ 719141 w 729158"/>
                    <a:gd name="connsiteY6" fmla="*/ 166015 h 541574"/>
                    <a:gd name="connsiteX7" fmla="*/ 539930 w 729158"/>
                    <a:gd name="connsiteY7" fmla="*/ 247452 h 541574"/>
                    <a:gd name="connsiteX8" fmla="*/ 215328 w 729158"/>
                    <a:gd name="connsiteY8" fmla="*/ 447294 h 541574"/>
                    <a:gd name="connsiteX9" fmla="*/ 101034 w 729158"/>
                    <a:gd name="connsiteY9" fmla="*/ 541574 h 541574"/>
                    <a:gd name="connsiteX10" fmla="*/ 93915 w 729158"/>
                    <a:gd name="connsiteY10" fmla="*/ 534055 h 541574"/>
                    <a:gd name="connsiteX11" fmla="*/ 84639 w 729158"/>
                    <a:gd name="connsiteY11" fmla="*/ 517240 h 541574"/>
                    <a:gd name="connsiteX12" fmla="*/ 72459 w 729158"/>
                    <a:gd name="connsiteY12" fmla="*/ 527287 h 541574"/>
                    <a:gd name="connsiteX13" fmla="*/ 65340 w 729158"/>
                    <a:gd name="connsiteY13" fmla="*/ 519768 h 541574"/>
                    <a:gd name="connsiteX14" fmla="*/ 0 w 729158"/>
                    <a:gd name="connsiteY14" fmla="*/ 333375 h 541574"/>
                    <a:gd name="connsiteX15" fmla="*/ 382588 w 729158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72459 w 728411"/>
                    <a:gd name="connsiteY12" fmla="*/ 527287 h 541574"/>
                    <a:gd name="connsiteX13" fmla="*/ 65340 w 728411"/>
                    <a:gd name="connsiteY13" fmla="*/ 519768 h 541574"/>
                    <a:gd name="connsiteX14" fmla="*/ 0 w 728411"/>
                    <a:gd name="connsiteY14" fmla="*/ 333375 h 541574"/>
                    <a:gd name="connsiteX15" fmla="*/ 382588 w 728411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65340 w 728411"/>
                    <a:gd name="connsiteY12" fmla="*/ 519768 h 541574"/>
                    <a:gd name="connsiteX13" fmla="*/ 0 w 728411"/>
                    <a:gd name="connsiteY13" fmla="*/ 333375 h 541574"/>
                    <a:gd name="connsiteX14" fmla="*/ 382588 w 728411"/>
                    <a:gd name="connsiteY14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65340 w 728411"/>
                    <a:gd name="connsiteY11" fmla="*/ 519768 h 541574"/>
                    <a:gd name="connsiteX12" fmla="*/ 0 w 728411"/>
                    <a:gd name="connsiteY12" fmla="*/ 333375 h 541574"/>
                    <a:gd name="connsiteX13" fmla="*/ 382588 w 728411"/>
                    <a:gd name="connsiteY13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65340 w 728411"/>
                    <a:gd name="connsiteY10" fmla="*/ 519768 h 541574"/>
                    <a:gd name="connsiteX11" fmla="*/ 0 w 728411"/>
                    <a:gd name="connsiteY11" fmla="*/ 333375 h 541574"/>
                    <a:gd name="connsiteX12" fmla="*/ 382588 w 728411"/>
                    <a:gd name="connsiteY12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81199 w 720165"/>
                    <a:gd name="connsiteY2" fmla="*/ 50297 h 541574"/>
                    <a:gd name="connsiteX3" fmla="*/ 593528 w 720165"/>
                    <a:gd name="connsiteY3" fmla="*/ 54524 h 541574"/>
                    <a:gd name="connsiteX4" fmla="*/ 719633 w 720165"/>
                    <a:gd name="connsiteY4" fmla="*/ 145799 h 541574"/>
                    <a:gd name="connsiteX5" fmla="*/ 719141 w 720165"/>
                    <a:gd name="connsiteY5" fmla="*/ 166015 h 541574"/>
                    <a:gd name="connsiteX6" fmla="*/ 539930 w 720165"/>
                    <a:gd name="connsiteY6" fmla="*/ 247452 h 541574"/>
                    <a:gd name="connsiteX7" fmla="*/ 215328 w 720165"/>
                    <a:gd name="connsiteY7" fmla="*/ 447294 h 541574"/>
                    <a:gd name="connsiteX8" fmla="*/ 101034 w 720165"/>
                    <a:gd name="connsiteY8" fmla="*/ 541574 h 541574"/>
                    <a:gd name="connsiteX9" fmla="*/ 65340 w 720165"/>
                    <a:gd name="connsiteY9" fmla="*/ 519768 h 541574"/>
                    <a:gd name="connsiteX10" fmla="*/ 0 w 720165"/>
                    <a:gd name="connsiteY10" fmla="*/ 333375 h 541574"/>
                    <a:gd name="connsiteX11" fmla="*/ 382588 w 720165"/>
                    <a:gd name="connsiteY11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93528 w 720165"/>
                    <a:gd name="connsiteY2" fmla="*/ 54524 h 541574"/>
                    <a:gd name="connsiteX3" fmla="*/ 719633 w 720165"/>
                    <a:gd name="connsiteY3" fmla="*/ 145799 h 541574"/>
                    <a:gd name="connsiteX4" fmla="*/ 719141 w 720165"/>
                    <a:gd name="connsiteY4" fmla="*/ 166015 h 541574"/>
                    <a:gd name="connsiteX5" fmla="*/ 539930 w 720165"/>
                    <a:gd name="connsiteY5" fmla="*/ 247452 h 541574"/>
                    <a:gd name="connsiteX6" fmla="*/ 215328 w 720165"/>
                    <a:gd name="connsiteY6" fmla="*/ 447294 h 541574"/>
                    <a:gd name="connsiteX7" fmla="*/ 101034 w 720165"/>
                    <a:gd name="connsiteY7" fmla="*/ 541574 h 541574"/>
                    <a:gd name="connsiteX8" fmla="*/ 65340 w 720165"/>
                    <a:gd name="connsiteY8" fmla="*/ 519768 h 541574"/>
                    <a:gd name="connsiteX9" fmla="*/ 0 w 720165"/>
                    <a:gd name="connsiteY9" fmla="*/ 333375 h 541574"/>
                    <a:gd name="connsiteX10" fmla="*/ 382588 w 720165"/>
                    <a:gd name="connsiteY10" fmla="*/ 0 h 541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165" h="541574">
                      <a:moveTo>
                        <a:pt x="382588" y="0"/>
                      </a:moveTo>
                      <a:cubicBezTo>
                        <a:pt x="448619" y="0"/>
                        <a:pt x="510742" y="14576"/>
                        <a:pt x="564953" y="40237"/>
                      </a:cubicBezTo>
                      <a:lnTo>
                        <a:pt x="593528" y="54524"/>
                      </a:lnTo>
                      <a:cubicBezTo>
                        <a:pt x="616600" y="70441"/>
                        <a:pt x="698698" y="127217"/>
                        <a:pt x="719633" y="145799"/>
                      </a:cubicBezTo>
                      <a:cubicBezTo>
                        <a:pt x="716294" y="146981"/>
                        <a:pt x="722480" y="164833"/>
                        <a:pt x="719141" y="166015"/>
                      </a:cubicBezTo>
                      <a:cubicBezTo>
                        <a:pt x="660019" y="189879"/>
                        <a:pt x="600047" y="217042"/>
                        <a:pt x="539930" y="247452"/>
                      </a:cubicBezTo>
                      <a:cubicBezTo>
                        <a:pt x="419696" y="308271"/>
                        <a:pt x="310266" y="376318"/>
                        <a:pt x="215328" y="447294"/>
                      </a:cubicBezTo>
                      <a:lnTo>
                        <a:pt x="101034" y="541574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9606ED34-FF38-46E9-A986-AFF73D103868}"/>
                    </a:ext>
                  </a:extLst>
                </p:cNvPr>
                <p:cNvSpPr/>
                <p:nvPr/>
              </p:nvSpPr>
              <p:spPr>
                <a:xfrm>
                  <a:off x="2971628" y="3470067"/>
                  <a:ext cx="711824" cy="537135"/>
                </a:xfrm>
                <a:custGeom>
                  <a:avLst/>
                  <a:gdLst>
                    <a:gd name="connsiteX0" fmla="*/ 382588 w 711824"/>
                    <a:gd name="connsiteY0" fmla="*/ 0 h 537135"/>
                    <a:gd name="connsiteX1" fmla="*/ 699836 w 711824"/>
                    <a:gd name="connsiteY1" fmla="*/ 146982 h 537135"/>
                    <a:gd name="connsiteX2" fmla="*/ 711824 w 711824"/>
                    <a:gd name="connsiteY2" fmla="*/ 166227 h 537135"/>
                    <a:gd name="connsiteX3" fmla="*/ 681041 w 711824"/>
                    <a:gd name="connsiteY3" fmla="*/ 177126 h 537135"/>
                    <a:gd name="connsiteX4" fmla="*/ 501830 w 711824"/>
                    <a:gd name="connsiteY4" fmla="*/ 258563 h 537135"/>
                    <a:gd name="connsiteX5" fmla="*/ 177228 w 711824"/>
                    <a:gd name="connsiteY5" fmla="*/ 458405 h 537135"/>
                    <a:gd name="connsiteX6" fmla="*/ 81784 w 711824"/>
                    <a:gd name="connsiteY6" fmla="*/ 537135 h 537135"/>
                    <a:gd name="connsiteX7" fmla="*/ 65340 w 711824"/>
                    <a:gd name="connsiteY7" fmla="*/ 519768 h 537135"/>
                    <a:gd name="connsiteX8" fmla="*/ 0 w 711824"/>
                    <a:gd name="connsiteY8" fmla="*/ 333375 h 537135"/>
                    <a:gd name="connsiteX9" fmla="*/ 382588 w 711824"/>
                    <a:gd name="connsiteY9" fmla="*/ 0 h 537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1824" h="537135">
                      <a:moveTo>
                        <a:pt x="382588" y="0"/>
                      </a:moveTo>
                      <a:cubicBezTo>
                        <a:pt x="514649" y="0"/>
                        <a:pt x="631083" y="58304"/>
                        <a:pt x="699836" y="146982"/>
                      </a:cubicBezTo>
                      <a:lnTo>
                        <a:pt x="711824" y="166227"/>
                      </a:lnTo>
                      <a:lnTo>
                        <a:pt x="681041" y="177126"/>
                      </a:lnTo>
                      <a:cubicBezTo>
                        <a:pt x="621919" y="200990"/>
                        <a:pt x="561947" y="228153"/>
                        <a:pt x="501830" y="258563"/>
                      </a:cubicBezTo>
                      <a:cubicBezTo>
                        <a:pt x="381596" y="319382"/>
                        <a:pt x="272166" y="387429"/>
                        <a:pt x="177228" y="458405"/>
                      </a:cubicBezTo>
                      <a:lnTo>
                        <a:pt x="81784" y="537135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D4BFE22C-4A3E-4043-A9C2-1460341C643A}"/>
                    </a:ext>
                  </a:extLst>
                </p:cNvPr>
                <p:cNvSpPr/>
                <p:nvPr/>
              </p:nvSpPr>
              <p:spPr>
                <a:xfrm rot="355599">
                  <a:off x="3073712" y="3557346"/>
                  <a:ext cx="505754" cy="379404"/>
                </a:xfrm>
                <a:custGeom>
                  <a:avLst/>
                  <a:gdLst>
                    <a:gd name="connsiteX0" fmla="*/ 219230 w 505754"/>
                    <a:gd name="connsiteY0" fmla="*/ 283767 h 379404"/>
                    <a:gd name="connsiteX1" fmla="*/ 202995 w 505754"/>
                    <a:gd name="connsiteY1" fmla="*/ 297435 h 379404"/>
                    <a:gd name="connsiteX2" fmla="*/ 49929 w 505754"/>
                    <a:gd name="connsiteY2" fmla="*/ 379404 h 379404"/>
                    <a:gd name="connsiteX3" fmla="*/ 258022 w 505754"/>
                    <a:gd name="connsiteY3" fmla="*/ 254125 h 379404"/>
                    <a:gd name="connsiteX4" fmla="*/ 243079 w 505754"/>
                    <a:gd name="connsiteY4" fmla="*/ 264647 h 379404"/>
                    <a:gd name="connsiteX5" fmla="*/ 22552 w 505754"/>
                    <a:gd name="connsiteY5" fmla="*/ 337236 h 379404"/>
                    <a:gd name="connsiteX6" fmla="*/ 505754 w 505754"/>
                    <a:gd name="connsiteY6" fmla="*/ 71437 h 379404"/>
                    <a:gd name="connsiteX7" fmla="*/ 423966 w 505754"/>
                    <a:gd name="connsiteY7" fmla="*/ 140451 h 379404"/>
                    <a:gd name="connsiteX8" fmla="*/ 408672 w 505754"/>
                    <a:gd name="connsiteY8" fmla="*/ 149412 h 379404"/>
                    <a:gd name="connsiteX9" fmla="*/ 460859 w 505754"/>
                    <a:gd name="connsiteY9" fmla="*/ 41104 h 379404"/>
                    <a:gd name="connsiteX10" fmla="*/ 335848 w 505754"/>
                    <a:gd name="connsiteY10" fmla="*/ 199320 h 379404"/>
                    <a:gd name="connsiteX11" fmla="*/ 319242 w 505754"/>
                    <a:gd name="connsiteY11" fmla="*/ 211014 h 379404"/>
                    <a:gd name="connsiteX12" fmla="*/ 238466 w 505754"/>
                    <a:gd name="connsiteY12" fmla="*/ 4685 h 379404"/>
                    <a:gd name="connsiteX13" fmla="*/ 293016 w 505754"/>
                    <a:gd name="connsiteY13" fmla="*/ 216749 h 379404"/>
                    <a:gd name="connsiteX14" fmla="*/ 296264 w 505754"/>
                    <a:gd name="connsiteY14" fmla="*/ 0 h 379404"/>
                    <a:gd name="connsiteX15" fmla="*/ 299512 w 505754"/>
                    <a:gd name="connsiteY15" fmla="*/ 216749 h 379404"/>
                    <a:gd name="connsiteX16" fmla="*/ 354062 w 505754"/>
                    <a:gd name="connsiteY16" fmla="*/ 4685 h 379404"/>
                    <a:gd name="connsiteX17" fmla="*/ 305884 w 505754"/>
                    <a:gd name="connsiteY17" fmla="*/ 217792 h 379404"/>
                    <a:gd name="connsiteX18" fmla="*/ 409638 w 505754"/>
                    <a:gd name="connsiteY18" fmla="*/ 18566 h 379404"/>
                    <a:gd name="connsiteX19" fmla="*/ 314577 w 505754"/>
                    <a:gd name="connsiteY19" fmla="*/ 214299 h 379404"/>
                    <a:gd name="connsiteX20" fmla="*/ 260389 w 505754"/>
                    <a:gd name="connsiteY20" fmla="*/ 252458 h 379404"/>
                    <a:gd name="connsiteX21" fmla="*/ 5691 w 505754"/>
                    <a:gd name="connsiteY21" fmla="*/ 291482 h 379404"/>
                    <a:gd name="connsiteX22" fmla="*/ 263284 w 505754"/>
                    <a:gd name="connsiteY22" fmla="*/ 246574 h 379404"/>
                    <a:gd name="connsiteX23" fmla="*/ 0 w 505754"/>
                    <a:gd name="connsiteY23" fmla="*/ 243900 h 379404"/>
                    <a:gd name="connsiteX24" fmla="*/ 263284 w 505754"/>
                    <a:gd name="connsiteY24" fmla="*/ 241226 h 379404"/>
                    <a:gd name="connsiteX25" fmla="*/ 5691 w 505754"/>
                    <a:gd name="connsiteY25" fmla="*/ 196318 h 379404"/>
                    <a:gd name="connsiteX26" fmla="*/ 264551 w 505754"/>
                    <a:gd name="connsiteY26" fmla="*/ 235980 h 379404"/>
                    <a:gd name="connsiteX27" fmla="*/ 22552 w 505754"/>
                    <a:gd name="connsiteY27" fmla="*/ 150564 h 379404"/>
                    <a:gd name="connsiteX28" fmla="*/ 267037 w 505754"/>
                    <a:gd name="connsiteY28" fmla="*/ 231039 h 379404"/>
                    <a:gd name="connsiteX29" fmla="*/ 49929 w 505754"/>
                    <a:gd name="connsiteY29" fmla="*/ 108396 h 379404"/>
                    <a:gd name="connsiteX30" fmla="*/ 270646 w 505754"/>
                    <a:gd name="connsiteY30" fmla="*/ 226592 h 379404"/>
                    <a:gd name="connsiteX31" fmla="*/ 86774 w 505754"/>
                    <a:gd name="connsiteY31" fmla="*/ 71437 h 379404"/>
                    <a:gd name="connsiteX32" fmla="*/ 275240 w 505754"/>
                    <a:gd name="connsiteY32" fmla="*/ 222810 h 379404"/>
                    <a:gd name="connsiteX33" fmla="*/ 131669 w 505754"/>
                    <a:gd name="connsiteY33" fmla="*/ 41104 h 379404"/>
                    <a:gd name="connsiteX34" fmla="*/ 280642 w 505754"/>
                    <a:gd name="connsiteY34" fmla="*/ 219839 h 379404"/>
                    <a:gd name="connsiteX35" fmla="*/ 182890 w 505754"/>
                    <a:gd name="connsiteY35" fmla="*/ 18566 h 379404"/>
                    <a:gd name="connsiteX36" fmla="*/ 286644 w 505754"/>
                    <a:gd name="connsiteY36" fmla="*/ 217792 h 379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05754" h="379404">
                      <a:moveTo>
                        <a:pt x="219230" y="283767"/>
                      </a:moveTo>
                      <a:lnTo>
                        <a:pt x="202995" y="297435"/>
                      </a:lnTo>
                      <a:lnTo>
                        <a:pt x="49929" y="379404"/>
                      </a:lnTo>
                      <a:close/>
                      <a:moveTo>
                        <a:pt x="258022" y="254125"/>
                      </a:moveTo>
                      <a:lnTo>
                        <a:pt x="243079" y="264647"/>
                      </a:lnTo>
                      <a:lnTo>
                        <a:pt x="22552" y="337236"/>
                      </a:lnTo>
                      <a:close/>
                      <a:moveTo>
                        <a:pt x="505754" y="71437"/>
                      </a:moveTo>
                      <a:lnTo>
                        <a:pt x="423966" y="140451"/>
                      </a:lnTo>
                      <a:lnTo>
                        <a:pt x="408672" y="149412"/>
                      </a:lnTo>
                      <a:close/>
                      <a:moveTo>
                        <a:pt x="460859" y="41104"/>
                      </a:moveTo>
                      <a:lnTo>
                        <a:pt x="335848" y="199320"/>
                      </a:lnTo>
                      <a:lnTo>
                        <a:pt x="319242" y="211014"/>
                      </a:lnTo>
                      <a:close/>
                      <a:moveTo>
                        <a:pt x="238466" y="4685"/>
                      </a:moveTo>
                      <a:lnTo>
                        <a:pt x="293016" y="216749"/>
                      </a:lnTo>
                      <a:cubicBezTo>
                        <a:pt x="294099" y="144499"/>
                        <a:pt x="295181" y="72250"/>
                        <a:pt x="296264" y="0"/>
                      </a:cubicBezTo>
                      <a:cubicBezTo>
                        <a:pt x="297347" y="72250"/>
                        <a:pt x="298429" y="144499"/>
                        <a:pt x="299512" y="216749"/>
                      </a:cubicBezTo>
                      <a:lnTo>
                        <a:pt x="354062" y="4685"/>
                      </a:lnTo>
                      <a:lnTo>
                        <a:pt x="305884" y="217792"/>
                      </a:lnTo>
                      <a:lnTo>
                        <a:pt x="409638" y="18566"/>
                      </a:lnTo>
                      <a:lnTo>
                        <a:pt x="314577" y="214299"/>
                      </a:lnTo>
                      <a:lnTo>
                        <a:pt x="260389" y="252458"/>
                      </a:lnTo>
                      <a:lnTo>
                        <a:pt x="5691" y="291482"/>
                      </a:lnTo>
                      <a:lnTo>
                        <a:pt x="263284" y="246574"/>
                      </a:lnTo>
                      <a:lnTo>
                        <a:pt x="0" y="243900"/>
                      </a:lnTo>
                      <a:lnTo>
                        <a:pt x="263284" y="241226"/>
                      </a:lnTo>
                      <a:lnTo>
                        <a:pt x="5691" y="196318"/>
                      </a:lnTo>
                      <a:lnTo>
                        <a:pt x="264551" y="235980"/>
                      </a:lnTo>
                      <a:lnTo>
                        <a:pt x="22552" y="150564"/>
                      </a:lnTo>
                      <a:lnTo>
                        <a:pt x="267037" y="231039"/>
                      </a:lnTo>
                      <a:lnTo>
                        <a:pt x="49929" y="108396"/>
                      </a:lnTo>
                      <a:lnTo>
                        <a:pt x="270646" y="226592"/>
                      </a:lnTo>
                      <a:lnTo>
                        <a:pt x="86774" y="71437"/>
                      </a:lnTo>
                      <a:lnTo>
                        <a:pt x="275240" y="222810"/>
                      </a:lnTo>
                      <a:lnTo>
                        <a:pt x="131669" y="41104"/>
                      </a:lnTo>
                      <a:lnTo>
                        <a:pt x="280642" y="219839"/>
                      </a:lnTo>
                      <a:lnTo>
                        <a:pt x="182890" y="18566"/>
                      </a:lnTo>
                      <a:lnTo>
                        <a:pt x="286644" y="217792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D2F02406-993B-4E0B-A2C3-77694945A490}"/>
                  </a:ext>
                </a:extLst>
              </p:cNvPr>
              <p:cNvSpPr/>
              <p:nvPr/>
            </p:nvSpPr>
            <p:spPr>
              <a:xfrm rot="18801595">
                <a:off x="4473281" y="4156306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89" name="グループ化 1188">
              <a:extLst>
                <a:ext uri="{FF2B5EF4-FFF2-40B4-BE49-F238E27FC236}">
                  <a16:creationId xmlns:a16="http://schemas.microsoft.com/office/drawing/2014/main" id="{F4D2928D-27B9-469B-9507-9B2D4FE4C77A}"/>
                </a:ext>
              </a:extLst>
            </p:cNvPr>
            <p:cNvGrpSpPr/>
            <p:nvPr/>
          </p:nvGrpSpPr>
          <p:grpSpPr>
            <a:xfrm rot="19903108">
              <a:off x="4487750" y="4597123"/>
              <a:ext cx="706492" cy="562395"/>
              <a:chOff x="3899889" y="4104453"/>
              <a:chExt cx="719437" cy="562395"/>
            </a:xfrm>
          </p:grpSpPr>
          <p:grpSp>
            <p:nvGrpSpPr>
              <p:cNvPr id="1194" name="グループ化 1193">
                <a:extLst>
                  <a:ext uri="{FF2B5EF4-FFF2-40B4-BE49-F238E27FC236}">
                    <a16:creationId xmlns:a16="http://schemas.microsoft.com/office/drawing/2014/main" id="{58D27BDE-CA7B-47A1-A68D-0C748C74B5B3}"/>
                  </a:ext>
                </a:extLst>
              </p:cNvPr>
              <p:cNvGrpSpPr/>
              <p:nvPr/>
            </p:nvGrpSpPr>
            <p:grpSpPr>
              <a:xfrm>
                <a:off x="3899889" y="4104453"/>
                <a:ext cx="719437" cy="562395"/>
                <a:chOff x="2962101" y="3470067"/>
                <a:chExt cx="725294" cy="566973"/>
              </a:xfrm>
            </p:grpSpPr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0EE02FC6-A332-4EA5-B327-321A8B1DD6C9}"/>
                    </a:ext>
                  </a:extLst>
                </p:cNvPr>
                <p:cNvSpPr/>
                <p:nvPr/>
              </p:nvSpPr>
              <p:spPr>
                <a:xfrm>
                  <a:off x="2962101" y="3493294"/>
                  <a:ext cx="725294" cy="543746"/>
                </a:xfrm>
                <a:custGeom>
                  <a:avLst/>
                  <a:gdLst>
                    <a:gd name="connsiteX0" fmla="*/ 382588 w 729158"/>
                    <a:gd name="connsiteY0" fmla="*/ 0 h 541574"/>
                    <a:gd name="connsiteX1" fmla="*/ 564953 w 729158"/>
                    <a:gd name="connsiteY1" fmla="*/ 40237 h 541574"/>
                    <a:gd name="connsiteX2" fmla="*/ 581199 w 729158"/>
                    <a:gd name="connsiteY2" fmla="*/ 50297 h 541574"/>
                    <a:gd name="connsiteX3" fmla="*/ 593528 w 729158"/>
                    <a:gd name="connsiteY3" fmla="*/ 54524 h 541574"/>
                    <a:gd name="connsiteX4" fmla="*/ 728411 w 729158"/>
                    <a:gd name="connsiteY4" fmla="*/ 161269 h 541574"/>
                    <a:gd name="connsiteX5" fmla="*/ 729158 w 729158"/>
                    <a:gd name="connsiteY5" fmla="*/ 162468 h 541574"/>
                    <a:gd name="connsiteX6" fmla="*/ 719141 w 729158"/>
                    <a:gd name="connsiteY6" fmla="*/ 166015 h 541574"/>
                    <a:gd name="connsiteX7" fmla="*/ 539930 w 729158"/>
                    <a:gd name="connsiteY7" fmla="*/ 247452 h 541574"/>
                    <a:gd name="connsiteX8" fmla="*/ 215328 w 729158"/>
                    <a:gd name="connsiteY8" fmla="*/ 447294 h 541574"/>
                    <a:gd name="connsiteX9" fmla="*/ 101034 w 729158"/>
                    <a:gd name="connsiteY9" fmla="*/ 541574 h 541574"/>
                    <a:gd name="connsiteX10" fmla="*/ 93915 w 729158"/>
                    <a:gd name="connsiteY10" fmla="*/ 534055 h 541574"/>
                    <a:gd name="connsiteX11" fmla="*/ 84639 w 729158"/>
                    <a:gd name="connsiteY11" fmla="*/ 517240 h 541574"/>
                    <a:gd name="connsiteX12" fmla="*/ 72459 w 729158"/>
                    <a:gd name="connsiteY12" fmla="*/ 527287 h 541574"/>
                    <a:gd name="connsiteX13" fmla="*/ 65340 w 729158"/>
                    <a:gd name="connsiteY13" fmla="*/ 519768 h 541574"/>
                    <a:gd name="connsiteX14" fmla="*/ 0 w 729158"/>
                    <a:gd name="connsiteY14" fmla="*/ 333375 h 541574"/>
                    <a:gd name="connsiteX15" fmla="*/ 382588 w 729158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72459 w 728411"/>
                    <a:gd name="connsiteY12" fmla="*/ 527287 h 541574"/>
                    <a:gd name="connsiteX13" fmla="*/ 65340 w 728411"/>
                    <a:gd name="connsiteY13" fmla="*/ 519768 h 541574"/>
                    <a:gd name="connsiteX14" fmla="*/ 0 w 728411"/>
                    <a:gd name="connsiteY14" fmla="*/ 333375 h 541574"/>
                    <a:gd name="connsiteX15" fmla="*/ 382588 w 728411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65340 w 728411"/>
                    <a:gd name="connsiteY12" fmla="*/ 519768 h 541574"/>
                    <a:gd name="connsiteX13" fmla="*/ 0 w 728411"/>
                    <a:gd name="connsiteY13" fmla="*/ 333375 h 541574"/>
                    <a:gd name="connsiteX14" fmla="*/ 382588 w 728411"/>
                    <a:gd name="connsiteY14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65340 w 728411"/>
                    <a:gd name="connsiteY11" fmla="*/ 519768 h 541574"/>
                    <a:gd name="connsiteX12" fmla="*/ 0 w 728411"/>
                    <a:gd name="connsiteY12" fmla="*/ 333375 h 541574"/>
                    <a:gd name="connsiteX13" fmla="*/ 382588 w 728411"/>
                    <a:gd name="connsiteY13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65340 w 728411"/>
                    <a:gd name="connsiteY10" fmla="*/ 519768 h 541574"/>
                    <a:gd name="connsiteX11" fmla="*/ 0 w 728411"/>
                    <a:gd name="connsiteY11" fmla="*/ 333375 h 541574"/>
                    <a:gd name="connsiteX12" fmla="*/ 382588 w 728411"/>
                    <a:gd name="connsiteY12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81199 w 720165"/>
                    <a:gd name="connsiteY2" fmla="*/ 50297 h 541574"/>
                    <a:gd name="connsiteX3" fmla="*/ 593528 w 720165"/>
                    <a:gd name="connsiteY3" fmla="*/ 54524 h 541574"/>
                    <a:gd name="connsiteX4" fmla="*/ 719633 w 720165"/>
                    <a:gd name="connsiteY4" fmla="*/ 145799 h 541574"/>
                    <a:gd name="connsiteX5" fmla="*/ 719141 w 720165"/>
                    <a:gd name="connsiteY5" fmla="*/ 166015 h 541574"/>
                    <a:gd name="connsiteX6" fmla="*/ 539930 w 720165"/>
                    <a:gd name="connsiteY6" fmla="*/ 247452 h 541574"/>
                    <a:gd name="connsiteX7" fmla="*/ 215328 w 720165"/>
                    <a:gd name="connsiteY7" fmla="*/ 447294 h 541574"/>
                    <a:gd name="connsiteX8" fmla="*/ 101034 w 720165"/>
                    <a:gd name="connsiteY8" fmla="*/ 541574 h 541574"/>
                    <a:gd name="connsiteX9" fmla="*/ 65340 w 720165"/>
                    <a:gd name="connsiteY9" fmla="*/ 519768 h 541574"/>
                    <a:gd name="connsiteX10" fmla="*/ 0 w 720165"/>
                    <a:gd name="connsiteY10" fmla="*/ 333375 h 541574"/>
                    <a:gd name="connsiteX11" fmla="*/ 382588 w 720165"/>
                    <a:gd name="connsiteY11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93528 w 720165"/>
                    <a:gd name="connsiteY2" fmla="*/ 54524 h 541574"/>
                    <a:gd name="connsiteX3" fmla="*/ 719633 w 720165"/>
                    <a:gd name="connsiteY3" fmla="*/ 145799 h 541574"/>
                    <a:gd name="connsiteX4" fmla="*/ 719141 w 720165"/>
                    <a:gd name="connsiteY4" fmla="*/ 166015 h 541574"/>
                    <a:gd name="connsiteX5" fmla="*/ 539930 w 720165"/>
                    <a:gd name="connsiteY5" fmla="*/ 247452 h 541574"/>
                    <a:gd name="connsiteX6" fmla="*/ 215328 w 720165"/>
                    <a:gd name="connsiteY6" fmla="*/ 447294 h 541574"/>
                    <a:gd name="connsiteX7" fmla="*/ 101034 w 720165"/>
                    <a:gd name="connsiteY7" fmla="*/ 541574 h 541574"/>
                    <a:gd name="connsiteX8" fmla="*/ 65340 w 720165"/>
                    <a:gd name="connsiteY8" fmla="*/ 519768 h 541574"/>
                    <a:gd name="connsiteX9" fmla="*/ 0 w 720165"/>
                    <a:gd name="connsiteY9" fmla="*/ 333375 h 541574"/>
                    <a:gd name="connsiteX10" fmla="*/ 382588 w 720165"/>
                    <a:gd name="connsiteY10" fmla="*/ 0 h 541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165" h="541574">
                      <a:moveTo>
                        <a:pt x="382588" y="0"/>
                      </a:moveTo>
                      <a:cubicBezTo>
                        <a:pt x="448619" y="0"/>
                        <a:pt x="510742" y="14576"/>
                        <a:pt x="564953" y="40237"/>
                      </a:cubicBezTo>
                      <a:lnTo>
                        <a:pt x="593528" y="54524"/>
                      </a:lnTo>
                      <a:cubicBezTo>
                        <a:pt x="616600" y="70441"/>
                        <a:pt x="698698" y="127217"/>
                        <a:pt x="719633" y="145799"/>
                      </a:cubicBezTo>
                      <a:cubicBezTo>
                        <a:pt x="716294" y="146981"/>
                        <a:pt x="722480" y="164833"/>
                        <a:pt x="719141" y="166015"/>
                      </a:cubicBezTo>
                      <a:cubicBezTo>
                        <a:pt x="660019" y="189879"/>
                        <a:pt x="600047" y="217042"/>
                        <a:pt x="539930" y="247452"/>
                      </a:cubicBezTo>
                      <a:cubicBezTo>
                        <a:pt x="419696" y="308271"/>
                        <a:pt x="310266" y="376318"/>
                        <a:pt x="215328" y="447294"/>
                      </a:cubicBezTo>
                      <a:lnTo>
                        <a:pt x="101034" y="541574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162282FC-D1ED-4012-AF33-76F92CEAC498}"/>
                    </a:ext>
                  </a:extLst>
                </p:cNvPr>
                <p:cNvSpPr/>
                <p:nvPr/>
              </p:nvSpPr>
              <p:spPr>
                <a:xfrm>
                  <a:off x="2971628" y="3470067"/>
                  <a:ext cx="711824" cy="537135"/>
                </a:xfrm>
                <a:custGeom>
                  <a:avLst/>
                  <a:gdLst>
                    <a:gd name="connsiteX0" fmla="*/ 382588 w 711824"/>
                    <a:gd name="connsiteY0" fmla="*/ 0 h 537135"/>
                    <a:gd name="connsiteX1" fmla="*/ 699836 w 711824"/>
                    <a:gd name="connsiteY1" fmla="*/ 146982 h 537135"/>
                    <a:gd name="connsiteX2" fmla="*/ 711824 w 711824"/>
                    <a:gd name="connsiteY2" fmla="*/ 166227 h 537135"/>
                    <a:gd name="connsiteX3" fmla="*/ 681041 w 711824"/>
                    <a:gd name="connsiteY3" fmla="*/ 177126 h 537135"/>
                    <a:gd name="connsiteX4" fmla="*/ 501830 w 711824"/>
                    <a:gd name="connsiteY4" fmla="*/ 258563 h 537135"/>
                    <a:gd name="connsiteX5" fmla="*/ 177228 w 711824"/>
                    <a:gd name="connsiteY5" fmla="*/ 458405 h 537135"/>
                    <a:gd name="connsiteX6" fmla="*/ 81784 w 711824"/>
                    <a:gd name="connsiteY6" fmla="*/ 537135 h 537135"/>
                    <a:gd name="connsiteX7" fmla="*/ 65340 w 711824"/>
                    <a:gd name="connsiteY7" fmla="*/ 519768 h 537135"/>
                    <a:gd name="connsiteX8" fmla="*/ 0 w 711824"/>
                    <a:gd name="connsiteY8" fmla="*/ 333375 h 537135"/>
                    <a:gd name="connsiteX9" fmla="*/ 382588 w 711824"/>
                    <a:gd name="connsiteY9" fmla="*/ 0 h 537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1824" h="537135">
                      <a:moveTo>
                        <a:pt x="382588" y="0"/>
                      </a:moveTo>
                      <a:cubicBezTo>
                        <a:pt x="514649" y="0"/>
                        <a:pt x="631083" y="58304"/>
                        <a:pt x="699836" y="146982"/>
                      </a:cubicBezTo>
                      <a:lnTo>
                        <a:pt x="711824" y="166227"/>
                      </a:lnTo>
                      <a:lnTo>
                        <a:pt x="681041" y="177126"/>
                      </a:lnTo>
                      <a:cubicBezTo>
                        <a:pt x="621919" y="200990"/>
                        <a:pt x="561947" y="228153"/>
                        <a:pt x="501830" y="258563"/>
                      </a:cubicBezTo>
                      <a:cubicBezTo>
                        <a:pt x="381596" y="319382"/>
                        <a:pt x="272166" y="387429"/>
                        <a:pt x="177228" y="458405"/>
                      </a:cubicBezTo>
                      <a:lnTo>
                        <a:pt x="81784" y="537135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6BA370C5-A135-4A26-9F5E-AF3B3FA06C3C}"/>
                    </a:ext>
                  </a:extLst>
                </p:cNvPr>
                <p:cNvSpPr/>
                <p:nvPr/>
              </p:nvSpPr>
              <p:spPr>
                <a:xfrm rot="355599">
                  <a:off x="3073712" y="3557346"/>
                  <a:ext cx="505754" cy="379404"/>
                </a:xfrm>
                <a:custGeom>
                  <a:avLst/>
                  <a:gdLst>
                    <a:gd name="connsiteX0" fmla="*/ 219230 w 505754"/>
                    <a:gd name="connsiteY0" fmla="*/ 283767 h 379404"/>
                    <a:gd name="connsiteX1" fmla="*/ 202995 w 505754"/>
                    <a:gd name="connsiteY1" fmla="*/ 297435 h 379404"/>
                    <a:gd name="connsiteX2" fmla="*/ 49929 w 505754"/>
                    <a:gd name="connsiteY2" fmla="*/ 379404 h 379404"/>
                    <a:gd name="connsiteX3" fmla="*/ 258022 w 505754"/>
                    <a:gd name="connsiteY3" fmla="*/ 254125 h 379404"/>
                    <a:gd name="connsiteX4" fmla="*/ 243079 w 505754"/>
                    <a:gd name="connsiteY4" fmla="*/ 264647 h 379404"/>
                    <a:gd name="connsiteX5" fmla="*/ 22552 w 505754"/>
                    <a:gd name="connsiteY5" fmla="*/ 337236 h 379404"/>
                    <a:gd name="connsiteX6" fmla="*/ 505754 w 505754"/>
                    <a:gd name="connsiteY6" fmla="*/ 71437 h 379404"/>
                    <a:gd name="connsiteX7" fmla="*/ 423966 w 505754"/>
                    <a:gd name="connsiteY7" fmla="*/ 140451 h 379404"/>
                    <a:gd name="connsiteX8" fmla="*/ 408672 w 505754"/>
                    <a:gd name="connsiteY8" fmla="*/ 149412 h 379404"/>
                    <a:gd name="connsiteX9" fmla="*/ 460859 w 505754"/>
                    <a:gd name="connsiteY9" fmla="*/ 41104 h 379404"/>
                    <a:gd name="connsiteX10" fmla="*/ 335848 w 505754"/>
                    <a:gd name="connsiteY10" fmla="*/ 199320 h 379404"/>
                    <a:gd name="connsiteX11" fmla="*/ 319242 w 505754"/>
                    <a:gd name="connsiteY11" fmla="*/ 211014 h 379404"/>
                    <a:gd name="connsiteX12" fmla="*/ 238466 w 505754"/>
                    <a:gd name="connsiteY12" fmla="*/ 4685 h 379404"/>
                    <a:gd name="connsiteX13" fmla="*/ 293016 w 505754"/>
                    <a:gd name="connsiteY13" fmla="*/ 216749 h 379404"/>
                    <a:gd name="connsiteX14" fmla="*/ 296264 w 505754"/>
                    <a:gd name="connsiteY14" fmla="*/ 0 h 379404"/>
                    <a:gd name="connsiteX15" fmla="*/ 299512 w 505754"/>
                    <a:gd name="connsiteY15" fmla="*/ 216749 h 379404"/>
                    <a:gd name="connsiteX16" fmla="*/ 354062 w 505754"/>
                    <a:gd name="connsiteY16" fmla="*/ 4685 h 379404"/>
                    <a:gd name="connsiteX17" fmla="*/ 305884 w 505754"/>
                    <a:gd name="connsiteY17" fmla="*/ 217792 h 379404"/>
                    <a:gd name="connsiteX18" fmla="*/ 409638 w 505754"/>
                    <a:gd name="connsiteY18" fmla="*/ 18566 h 379404"/>
                    <a:gd name="connsiteX19" fmla="*/ 314577 w 505754"/>
                    <a:gd name="connsiteY19" fmla="*/ 214299 h 379404"/>
                    <a:gd name="connsiteX20" fmla="*/ 260389 w 505754"/>
                    <a:gd name="connsiteY20" fmla="*/ 252458 h 379404"/>
                    <a:gd name="connsiteX21" fmla="*/ 5691 w 505754"/>
                    <a:gd name="connsiteY21" fmla="*/ 291482 h 379404"/>
                    <a:gd name="connsiteX22" fmla="*/ 263284 w 505754"/>
                    <a:gd name="connsiteY22" fmla="*/ 246574 h 379404"/>
                    <a:gd name="connsiteX23" fmla="*/ 0 w 505754"/>
                    <a:gd name="connsiteY23" fmla="*/ 243900 h 379404"/>
                    <a:gd name="connsiteX24" fmla="*/ 263284 w 505754"/>
                    <a:gd name="connsiteY24" fmla="*/ 241226 h 379404"/>
                    <a:gd name="connsiteX25" fmla="*/ 5691 w 505754"/>
                    <a:gd name="connsiteY25" fmla="*/ 196318 h 379404"/>
                    <a:gd name="connsiteX26" fmla="*/ 264551 w 505754"/>
                    <a:gd name="connsiteY26" fmla="*/ 235980 h 379404"/>
                    <a:gd name="connsiteX27" fmla="*/ 22552 w 505754"/>
                    <a:gd name="connsiteY27" fmla="*/ 150564 h 379404"/>
                    <a:gd name="connsiteX28" fmla="*/ 267037 w 505754"/>
                    <a:gd name="connsiteY28" fmla="*/ 231039 h 379404"/>
                    <a:gd name="connsiteX29" fmla="*/ 49929 w 505754"/>
                    <a:gd name="connsiteY29" fmla="*/ 108396 h 379404"/>
                    <a:gd name="connsiteX30" fmla="*/ 270646 w 505754"/>
                    <a:gd name="connsiteY30" fmla="*/ 226592 h 379404"/>
                    <a:gd name="connsiteX31" fmla="*/ 86774 w 505754"/>
                    <a:gd name="connsiteY31" fmla="*/ 71437 h 379404"/>
                    <a:gd name="connsiteX32" fmla="*/ 275240 w 505754"/>
                    <a:gd name="connsiteY32" fmla="*/ 222810 h 379404"/>
                    <a:gd name="connsiteX33" fmla="*/ 131669 w 505754"/>
                    <a:gd name="connsiteY33" fmla="*/ 41104 h 379404"/>
                    <a:gd name="connsiteX34" fmla="*/ 280642 w 505754"/>
                    <a:gd name="connsiteY34" fmla="*/ 219839 h 379404"/>
                    <a:gd name="connsiteX35" fmla="*/ 182890 w 505754"/>
                    <a:gd name="connsiteY35" fmla="*/ 18566 h 379404"/>
                    <a:gd name="connsiteX36" fmla="*/ 286644 w 505754"/>
                    <a:gd name="connsiteY36" fmla="*/ 217792 h 379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05754" h="379404">
                      <a:moveTo>
                        <a:pt x="219230" y="283767"/>
                      </a:moveTo>
                      <a:lnTo>
                        <a:pt x="202995" y="297435"/>
                      </a:lnTo>
                      <a:lnTo>
                        <a:pt x="49929" y="379404"/>
                      </a:lnTo>
                      <a:close/>
                      <a:moveTo>
                        <a:pt x="258022" y="254125"/>
                      </a:moveTo>
                      <a:lnTo>
                        <a:pt x="243079" y="264647"/>
                      </a:lnTo>
                      <a:lnTo>
                        <a:pt x="22552" y="337236"/>
                      </a:lnTo>
                      <a:close/>
                      <a:moveTo>
                        <a:pt x="505754" y="71437"/>
                      </a:moveTo>
                      <a:lnTo>
                        <a:pt x="423966" y="140451"/>
                      </a:lnTo>
                      <a:lnTo>
                        <a:pt x="408672" y="149412"/>
                      </a:lnTo>
                      <a:close/>
                      <a:moveTo>
                        <a:pt x="460859" y="41104"/>
                      </a:moveTo>
                      <a:lnTo>
                        <a:pt x="335848" y="199320"/>
                      </a:lnTo>
                      <a:lnTo>
                        <a:pt x="319242" y="211014"/>
                      </a:lnTo>
                      <a:close/>
                      <a:moveTo>
                        <a:pt x="238466" y="4685"/>
                      </a:moveTo>
                      <a:lnTo>
                        <a:pt x="293016" y="216749"/>
                      </a:lnTo>
                      <a:cubicBezTo>
                        <a:pt x="294099" y="144499"/>
                        <a:pt x="295181" y="72250"/>
                        <a:pt x="296264" y="0"/>
                      </a:cubicBezTo>
                      <a:cubicBezTo>
                        <a:pt x="297347" y="72250"/>
                        <a:pt x="298429" y="144499"/>
                        <a:pt x="299512" y="216749"/>
                      </a:cubicBezTo>
                      <a:lnTo>
                        <a:pt x="354062" y="4685"/>
                      </a:lnTo>
                      <a:lnTo>
                        <a:pt x="305884" y="217792"/>
                      </a:lnTo>
                      <a:lnTo>
                        <a:pt x="409638" y="18566"/>
                      </a:lnTo>
                      <a:lnTo>
                        <a:pt x="314577" y="214299"/>
                      </a:lnTo>
                      <a:lnTo>
                        <a:pt x="260389" y="252458"/>
                      </a:lnTo>
                      <a:lnTo>
                        <a:pt x="5691" y="291482"/>
                      </a:lnTo>
                      <a:lnTo>
                        <a:pt x="263284" y="246574"/>
                      </a:lnTo>
                      <a:lnTo>
                        <a:pt x="0" y="243900"/>
                      </a:lnTo>
                      <a:lnTo>
                        <a:pt x="263284" y="241226"/>
                      </a:lnTo>
                      <a:lnTo>
                        <a:pt x="5691" y="196318"/>
                      </a:lnTo>
                      <a:lnTo>
                        <a:pt x="264551" y="235980"/>
                      </a:lnTo>
                      <a:lnTo>
                        <a:pt x="22552" y="150564"/>
                      </a:lnTo>
                      <a:lnTo>
                        <a:pt x="267037" y="231039"/>
                      </a:lnTo>
                      <a:lnTo>
                        <a:pt x="49929" y="108396"/>
                      </a:lnTo>
                      <a:lnTo>
                        <a:pt x="270646" y="226592"/>
                      </a:lnTo>
                      <a:lnTo>
                        <a:pt x="86774" y="71437"/>
                      </a:lnTo>
                      <a:lnTo>
                        <a:pt x="275240" y="222810"/>
                      </a:lnTo>
                      <a:lnTo>
                        <a:pt x="131669" y="41104"/>
                      </a:lnTo>
                      <a:lnTo>
                        <a:pt x="280642" y="219839"/>
                      </a:lnTo>
                      <a:lnTo>
                        <a:pt x="182890" y="18566"/>
                      </a:lnTo>
                      <a:lnTo>
                        <a:pt x="286644" y="217792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60024EFA-C7FA-4303-8F56-8EC0892B758F}"/>
                  </a:ext>
                </a:extLst>
              </p:cNvPr>
              <p:cNvSpPr/>
              <p:nvPr/>
            </p:nvSpPr>
            <p:spPr>
              <a:xfrm rot="18801595">
                <a:off x="4473281" y="4156306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90" name="フリーフォーム: 図形 1189">
              <a:extLst>
                <a:ext uri="{FF2B5EF4-FFF2-40B4-BE49-F238E27FC236}">
                  <a16:creationId xmlns:a16="http://schemas.microsoft.com/office/drawing/2014/main" id="{B5EDAEF4-6532-411B-9BA8-84704F49D5A7}"/>
                </a:ext>
              </a:extLst>
            </p:cNvPr>
            <p:cNvSpPr/>
            <p:nvPr/>
          </p:nvSpPr>
          <p:spPr>
            <a:xfrm>
              <a:off x="4679690" y="4503820"/>
              <a:ext cx="117475" cy="64726"/>
            </a:xfrm>
            <a:custGeom>
              <a:avLst/>
              <a:gdLst>
                <a:gd name="connsiteX0" fmla="*/ 133350 w 266700"/>
                <a:gd name="connsiteY0" fmla="*/ 28575 h 201252"/>
                <a:gd name="connsiteX1" fmla="*/ 28575 w 266700"/>
                <a:gd name="connsiteY1" fmla="*/ 96838 h 201252"/>
                <a:gd name="connsiteX2" fmla="*/ 133350 w 266700"/>
                <a:gd name="connsiteY2" fmla="*/ 165101 h 201252"/>
                <a:gd name="connsiteX3" fmla="*/ 238125 w 266700"/>
                <a:gd name="connsiteY3" fmla="*/ 96838 h 201252"/>
                <a:gd name="connsiteX4" fmla="*/ 133350 w 266700"/>
                <a:gd name="connsiteY4" fmla="*/ 28575 h 201252"/>
                <a:gd name="connsiteX5" fmla="*/ 133350 w 266700"/>
                <a:gd name="connsiteY5" fmla="*/ 0 h 201252"/>
                <a:gd name="connsiteX6" fmla="*/ 266700 w 266700"/>
                <a:gd name="connsiteY6" fmla="*/ 100626 h 201252"/>
                <a:gd name="connsiteX7" fmla="*/ 133350 w 266700"/>
                <a:gd name="connsiteY7" fmla="*/ 201252 h 201252"/>
                <a:gd name="connsiteX8" fmla="*/ 0 w 266700"/>
                <a:gd name="connsiteY8" fmla="*/ 100626 h 201252"/>
                <a:gd name="connsiteX9" fmla="*/ 133350 w 266700"/>
                <a:gd name="connsiteY9" fmla="*/ 0 h 20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201252">
                  <a:moveTo>
                    <a:pt x="133350" y="28575"/>
                  </a:moveTo>
                  <a:cubicBezTo>
                    <a:pt x="75484" y="28575"/>
                    <a:pt x="28575" y="59137"/>
                    <a:pt x="28575" y="96838"/>
                  </a:cubicBezTo>
                  <a:cubicBezTo>
                    <a:pt x="28575" y="134539"/>
                    <a:pt x="75484" y="165101"/>
                    <a:pt x="133350" y="165101"/>
                  </a:cubicBezTo>
                  <a:cubicBezTo>
                    <a:pt x="191216" y="165101"/>
                    <a:pt x="238125" y="134539"/>
                    <a:pt x="238125" y="96838"/>
                  </a:cubicBezTo>
                  <a:cubicBezTo>
                    <a:pt x="238125" y="59137"/>
                    <a:pt x="191216" y="28575"/>
                    <a:pt x="133350" y="28575"/>
                  </a:cubicBezTo>
                  <a:close/>
                  <a:moveTo>
                    <a:pt x="133350" y="0"/>
                  </a:moveTo>
                  <a:cubicBezTo>
                    <a:pt x="206997" y="0"/>
                    <a:pt x="266700" y="45052"/>
                    <a:pt x="266700" y="100626"/>
                  </a:cubicBezTo>
                  <a:cubicBezTo>
                    <a:pt x="266700" y="156200"/>
                    <a:pt x="206997" y="201252"/>
                    <a:pt x="133350" y="201252"/>
                  </a:cubicBezTo>
                  <a:cubicBezTo>
                    <a:pt x="59703" y="201252"/>
                    <a:pt x="0" y="156200"/>
                    <a:pt x="0" y="100626"/>
                  </a:cubicBezTo>
                  <a:cubicBezTo>
                    <a:pt x="0" y="45052"/>
                    <a:pt x="59703" y="0"/>
                    <a:pt x="133350" y="0"/>
                  </a:cubicBezTo>
                  <a:close/>
                </a:path>
              </a:pathLst>
            </a:cu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1" name="フリーフォーム: 図形 1190">
              <a:extLst>
                <a:ext uri="{FF2B5EF4-FFF2-40B4-BE49-F238E27FC236}">
                  <a16:creationId xmlns:a16="http://schemas.microsoft.com/office/drawing/2014/main" id="{71E349A9-FC7A-4D5D-AA3A-01C701DDC900}"/>
                </a:ext>
              </a:extLst>
            </p:cNvPr>
            <p:cNvSpPr/>
            <p:nvPr/>
          </p:nvSpPr>
          <p:spPr>
            <a:xfrm>
              <a:off x="4536815" y="4008520"/>
              <a:ext cx="117475" cy="64726"/>
            </a:xfrm>
            <a:custGeom>
              <a:avLst/>
              <a:gdLst>
                <a:gd name="connsiteX0" fmla="*/ 133350 w 266700"/>
                <a:gd name="connsiteY0" fmla="*/ 28575 h 201252"/>
                <a:gd name="connsiteX1" fmla="*/ 28575 w 266700"/>
                <a:gd name="connsiteY1" fmla="*/ 96838 h 201252"/>
                <a:gd name="connsiteX2" fmla="*/ 133350 w 266700"/>
                <a:gd name="connsiteY2" fmla="*/ 165101 h 201252"/>
                <a:gd name="connsiteX3" fmla="*/ 238125 w 266700"/>
                <a:gd name="connsiteY3" fmla="*/ 96838 h 201252"/>
                <a:gd name="connsiteX4" fmla="*/ 133350 w 266700"/>
                <a:gd name="connsiteY4" fmla="*/ 28575 h 201252"/>
                <a:gd name="connsiteX5" fmla="*/ 133350 w 266700"/>
                <a:gd name="connsiteY5" fmla="*/ 0 h 201252"/>
                <a:gd name="connsiteX6" fmla="*/ 266700 w 266700"/>
                <a:gd name="connsiteY6" fmla="*/ 100626 h 201252"/>
                <a:gd name="connsiteX7" fmla="*/ 133350 w 266700"/>
                <a:gd name="connsiteY7" fmla="*/ 201252 h 201252"/>
                <a:gd name="connsiteX8" fmla="*/ 0 w 266700"/>
                <a:gd name="connsiteY8" fmla="*/ 100626 h 201252"/>
                <a:gd name="connsiteX9" fmla="*/ 133350 w 266700"/>
                <a:gd name="connsiteY9" fmla="*/ 0 h 20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201252">
                  <a:moveTo>
                    <a:pt x="133350" y="28575"/>
                  </a:moveTo>
                  <a:cubicBezTo>
                    <a:pt x="75484" y="28575"/>
                    <a:pt x="28575" y="59137"/>
                    <a:pt x="28575" y="96838"/>
                  </a:cubicBezTo>
                  <a:cubicBezTo>
                    <a:pt x="28575" y="134539"/>
                    <a:pt x="75484" y="165101"/>
                    <a:pt x="133350" y="165101"/>
                  </a:cubicBezTo>
                  <a:cubicBezTo>
                    <a:pt x="191216" y="165101"/>
                    <a:pt x="238125" y="134539"/>
                    <a:pt x="238125" y="96838"/>
                  </a:cubicBezTo>
                  <a:cubicBezTo>
                    <a:pt x="238125" y="59137"/>
                    <a:pt x="191216" y="28575"/>
                    <a:pt x="133350" y="28575"/>
                  </a:cubicBezTo>
                  <a:close/>
                  <a:moveTo>
                    <a:pt x="133350" y="0"/>
                  </a:moveTo>
                  <a:cubicBezTo>
                    <a:pt x="206997" y="0"/>
                    <a:pt x="266700" y="45052"/>
                    <a:pt x="266700" y="100626"/>
                  </a:cubicBezTo>
                  <a:cubicBezTo>
                    <a:pt x="266700" y="156200"/>
                    <a:pt x="206997" y="201252"/>
                    <a:pt x="133350" y="201252"/>
                  </a:cubicBezTo>
                  <a:cubicBezTo>
                    <a:pt x="59703" y="201252"/>
                    <a:pt x="0" y="156200"/>
                    <a:pt x="0" y="100626"/>
                  </a:cubicBezTo>
                  <a:cubicBezTo>
                    <a:pt x="0" y="45052"/>
                    <a:pt x="59703" y="0"/>
                    <a:pt x="133350" y="0"/>
                  </a:cubicBezTo>
                  <a:close/>
                </a:path>
              </a:pathLst>
            </a:cu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2" name="フリーフォーム: 図形 1191">
              <a:extLst>
                <a:ext uri="{FF2B5EF4-FFF2-40B4-BE49-F238E27FC236}">
                  <a16:creationId xmlns:a16="http://schemas.microsoft.com/office/drawing/2014/main" id="{B8010AB6-5F85-4846-8C32-99407E252ABF}"/>
                </a:ext>
              </a:extLst>
            </p:cNvPr>
            <p:cNvSpPr/>
            <p:nvPr/>
          </p:nvSpPr>
          <p:spPr>
            <a:xfrm>
              <a:off x="4935194" y="4284953"/>
              <a:ext cx="117475" cy="64726"/>
            </a:xfrm>
            <a:custGeom>
              <a:avLst/>
              <a:gdLst>
                <a:gd name="connsiteX0" fmla="*/ 133350 w 266700"/>
                <a:gd name="connsiteY0" fmla="*/ 28575 h 201252"/>
                <a:gd name="connsiteX1" fmla="*/ 28575 w 266700"/>
                <a:gd name="connsiteY1" fmla="*/ 96838 h 201252"/>
                <a:gd name="connsiteX2" fmla="*/ 133350 w 266700"/>
                <a:gd name="connsiteY2" fmla="*/ 165101 h 201252"/>
                <a:gd name="connsiteX3" fmla="*/ 238125 w 266700"/>
                <a:gd name="connsiteY3" fmla="*/ 96838 h 201252"/>
                <a:gd name="connsiteX4" fmla="*/ 133350 w 266700"/>
                <a:gd name="connsiteY4" fmla="*/ 28575 h 201252"/>
                <a:gd name="connsiteX5" fmla="*/ 133350 w 266700"/>
                <a:gd name="connsiteY5" fmla="*/ 0 h 201252"/>
                <a:gd name="connsiteX6" fmla="*/ 266700 w 266700"/>
                <a:gd name="connsiteY6" fmla="*/ 100626 h 201252"/>
                <a:gd name="connsiteX7" fmla="*/ 133350 w 266700"/>
                <a:gd name="connsiteY7" fmla="*/ 201252 h 201252"/>
                <a:gd name="connsiteX8" fmla="*/ 0 w 266700"/>
                <a:gd name="connsiteY8" fmla="*/ 100626 h 201252"/>
                <a:gd name="connsiteX9" fmla="*/ 133350 w 266700"/>
                <a:gd name="connsiteY9" fmla="*/ 0 h 20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201252">
                  <a:moveTo>
                    <a:pt x="133350" y="28575"/>
                  </a:moveTo>
                  <a:cubicBezTo>
                    <a:pt x="75484" y="28575"/>
                    <a:pt x="28575" y="59137"/>
                    <a:pt x="28575" y="96838"/>
                  </a:cubicBezTo>
                  <a:cubicBezTo>
                    <a:pt x="28575" y="134539"/>
                    <a:pt x="75484" y="165101"/>
                    <a:pt x="133350" y="165101"/>
                  </a:cubicBezTo>
                  <a:cubicBezTo>
                    <a:pt x="191216" y="165101"/>
                    <a:pt x="238125" y="134539"/>
                    <a:pt x="238125" y="96838"/>
                  </a:cubicBezTo>
                  <a:cubicBezTo>
                    <a:pt x="238125" y="59137"/>
                    <a:pt x="191216" y="28575"/>
                    <a:pt x="133350" y="28575"/>
                  </a:cubicBezTo>
                  <a:close/>
                  <a:moveTo>
                    <a:pt x="133350" y="0"/>
                  </a:moveTo>
                  <a:cubicBezTo>
                    <a:pt x="206997" y="0"/>
                    <a:pt x="266700" y="45052"/>
                    <a:pt x="266700" y="100626"/>
                  </a:cubicBezTo>
                  <a:cubicBezTo>
                    <a:pt x="266700" y="156200"/>
                    <a:pt x="206997" y="201252"/>
                    <a:pt x="133350" y="201252"/>
                  </a:cubicBezTo>
                  <a:cubicBezTo>
                    <a:pt x="59703" y="201252"/>
                    <a:pt x="0" y="156200"/>
                    <a:pt x="0" y="100626"/>
                  </a:cubicBezTo>
                  <a:cubicBezTo>
                    <a:pt x="0" y="45052"/>
                    <a:pt x="59703" y="0"/>
                    <a:pt x="133350" y="0"/>
                  </a:cubicBezTo>
                  <a:close/>
                </a:path>
              </a:pathLst>
            </a:cu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3" name="フリーフォーム: 図形 1192">
              <a:extLst>
                <a:ext uri="{FF2B5EF4-FFF2-40B4-BE49-F238E27FC236}">
                  <a16:creationId xmlns:a16="http://schemas.microsoft.com/office/drawing/2014/main" id="{EDAF178C-9B79-48F6-8EE2-F9DB8E435E6C}"/>
                </a:ext>
              </a:extLst>
            </p:cNvPr>
            <p:cNvSpPr/>
            <p:nvPr/>
          </p:nvSpPr>
          <p:spPr>
            <a:xfrm>
              <a:off x="4963769" y="4891378"/>
              <a:ext cx="117475" cy="64726"/>
            </a:xfrm>
            <a:custGeom>
              <a:avLst/>
              <a:gdLst>
                <a:gd name="connsiteX0" fmla="*/ 133350 w 266700"/>
                <a:gd name="connsiteY0" fmla="*/ 28575 h 201252"/>
                <a:gd name="connsiteX1" fmla="*/ 28575 w 266700"/>
                <a:gd name="connsiteY1" fmla="*/ 96838 h 201252"/>
                <a:gd name="connsiteX2" fmla="*/ 133350 w 266700"/>
                <a:gd name="connsiteY2" fmla="*/ 165101 h 201252"/>
                <a:gd name="connsiteX3" fmla="*/ 238125 w 266700"/>
                <a:gd name="connsiteY3" fmla="*/ 96838 h 201252"/>
                <a:gd name="connsiteX4" fmla="*/ 133350 w 266700"/>
                <a:gd name="connsiteY4" fmla="*/ 28575 h 201252"/>
                <a:gd name="connsiteX5" fmla="*/ 133350 w 266700"/>
                <a:gd name="connsiteY5" fmla="*/ 0 h 201252"/>
                <a:gd name="connsiteX6" fmla="*/ 266700 w 266700"/>
                <a:gd name="connsiteY6" fmla="*/ 100626 h 201252"/>
                <a:gd name="connsiteX7" fmla="*/ 133350 w 266700"/>
                <a:gd name="connsiteY7" fmla="*/ 201252 h 201252"/>
                <a:gd name="connsiteX8" fmla="*/ 0 w 266700"/>
                <a:gd name="connsiteY8" fmla="*/ 100626 h 201252"/>
                <a:gd name="connsiteX9" fmla="*/ 133350 w 266700"/>
                <a:gd name="connsiteY9" fmla="*/ 0 h 20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201252">
                  <a:moveTo>
                    <a:pt x="133350" y="28575"/>
                  </a:moveTo>
                  <a:cubicBezTo>
                    <a:pt x="75484" y="28575"/>
                    <a:pt x="28575" y="59137"/>
                    <a:pt x="28575" y="96838"/>
                  </a:cubicBezTo>
                  <a:cubicBezTo>
                    <a:pt x="28575" y="134539"/>
                    <a:pt x="75484" y="165101"/>
                    <a:pt x="133350" y="165101"/>
                  </a:cubicBezTo>
                  <a:cubicBezTo>
                    <a:pt x="191216" y="165101"/>
                    <a:pt x="238125" y="134539"/>
                    <a:pt x="238125" y="96838"/>
                  </a:cubicBezTo>
                  <a:cubicBezTo>
                    <a:pt x="238125" y="59137"/>
                    <a:pt x="191216" y="28575"/>
                    <a:pt x="133350" y="28575"/>
                  </a:cubicBezTo>
                  <a:close/>
                  <a:moveTo>
                    <a:pt x="133350" y="0"/>
                  </a:moveTo>
                  <a:cubicBezTo>
                    <a:pt x="206997" y="0"/>
                    <a:pt x="266700" y="45052"/>
                    <a:pt x="266700" y="100626"/>
                  </a:cubicBezTo>
                  <a:cubicBezTo>
                    <a:pt x="266700" y="156200"/>
                    <a:pt x="206997" y="201252"/>
                    <a:pt x="133350" y="201252"/>
                  </a:cubicBezTo>
                  <a:cubicBezTo>
                    <a:pt x="59703" y="201252"/>
                    <a:pt x="0" y="156200"/>
                    <a:pt x="0" y="100626"/>
                  </a:cubicBezTo>
                  <a:cubicBezTo>
                    <a:pt x="0" y="45052"/>
                    <a:pt x="59703" y="0"/>
                    <a:pt x="133350" y="0"/>
                  </a:cubicBezTo>
                  <a:close/>
                </a:path>
              </a:pathLst>
            </a:cu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245" name="グループ化 1244">
            <a:extLst>
              <a:ext uri="{FF2B5EF4-FFF2-40B4-BE49-F238E27FC236}">
                <a16:creationId xmlns:a16="http://schemas.microsoft.com/office/drawing/2014/main" id="{27DFC9DA-E259-4793-8E6F-F558361F1A08}"/>
              </a:ext>
            </a:extLst>
          </p:cNvPr>
          <p:cNvGrpSpPr/>
          <p:nvPr/>
        </p:nvGrpSpPr>
        <p:grpSpPr>
          <a:xfrm>
            <a:off x="7790472" y="5123165"/>
            <a:ext cx="1314848" cy="927908"/>
            <a:chOff x="799632" y="2479271"/>
            <a:chExt cx="1816346" cy="1281822"/>
          </a:xfrm>
        </p:grpSpPr>
        <p:grpSp>
          <p:nvGrpSpPr>
            <p:cNvPr id="1246" name="グループ化 1245">
              <a:extLst>
                <a:ext uri="{FF2B5EF4-FFF2-40B4-BE49-F238E27FC236}">
                  <a16:creationId xmlns:a16="http://schemas.microsoft.com/office/drawing/2014/main" id="{C9E960B2-9732-42C6-8734-FD7039A516ED}"/>
                </a:ext>
              </a:extLst>
            </p:cNvPr>
            <p:cNvGrpSpPr/>
            <p:nvPr/>
          </p:nvGrpSpPr>
          <p:grpSpPr>
            <a:xfrm>
              <a:off x="799632" y="2479271"/>
              <a:ext cx="1816346" cy="1281822"/>
              <a:chOff x="1271306" y="4911396"/>
              <a:chExt cx="2133600" cy="1605106"/>
            </a:xfrm>
          </p:grpSpPr>
          <p:sp>
            <p:nvSpPr>
              <p:cNvPr id="1275" name="楕円 1274">
                <a:extLst>
                  <a:ext uri="{FF2B5EF4-FFF2-40B4-BE49-F238E27FC236}">
                    <a16:creationId xmlns:a16="http://schemas.microsoft.com/office/drawing/2014/main" id="{BBA102E3-828B-4FD4-8853-E47AE6F7CEFB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/>
                  </a:gs>
                  <a:gs pos="80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6" name="フリーフォーム: 図形 1275">
                <a:extLst>
                  <a:ext uri="{FF2B5EF4-FFF2-40B4-BE49-F238E27FC236}">
                    <a16:creationId xmlns:a16="http://schemas.microsoft.com/office/drawing/2014/main" id="{A52EADA2-FEE6-4CFB-97E4-1D4CCAE98823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47" name="フリーフォーム: 図形 1246">
              <a:extLst>
                <a:ext uri="{FF2B5EF4-FFF2-40B4-BE49-F238E27FC236}">
                  <a16:creationId xmlns:a16="http://schemas.microsoft.com/office/drawing/2014/main" id="{4F15F441-043E-4E71-B4B9-8E4A20A7CBA7}"/>
                </a:ext>
              </a:extLst>
            </p:cNvPr>
            <p:cNvSpPr/>
            <p:nvPr/>
          </p:nvSpPr>
          <p:spPr>
            <a:xfrm rot="17348294">
              <a:off x="1902925" y="2642631"/>
              <a:ext cx="211375" cy="590137"/>
            </a:xfrm>
            <a:custGeom>
              <a:avLst/>
              <a:gdLst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6168 w 211375"/>
                <a:gd name="connsiteY8" fmla="*/ 185058 h 590137"/>
                <a:gd name="connsiteX9" fmla="*/ 206168 w 211375"/>
                <a:gd name="connsiteY9" fmla="*/ 413596 h 590137"/>
                <a:gd name="connsiteX10" fmla="*/ 205097 w 211375"/>
                <a:gd name="connsiteY10" fmla="*/ 413310 h 590137"/>
                <a:gd name="connsiteX11" fmla="*/ 207033 w 211375"/>
                <a:gd name="connsiteY11" fmla="*/ 452214 h 590137"/>
                <a:gd name="connsiteX12" fmla="*/ 105848 w 211375"/>
                <a:gd name="connsiteY12" fmla="*/ 589973 h 590137"/>
                <a:gd name="connsiteX13" fmla="*/ 26574 w 211375"/>
                <a:gd name="connsiteY13" fmla="*/ 438542 h 590137"/>
                <a:gd name="connsiteX14" fmla="*/ 29424 w 211375"/>
                <a:gd name="connsiteY14" fmla="*/ 424552 h 590137"/>
                <a:gd name="connsiteX15" fmla="*/ 19353 w 211375"/>
                <a:gd name="connsiteY15" fmla="*/ 411869 h 590137"/>
                <a:gd name="connsiteX16" fmla="*/ 671 w 211375"/>
                <a:gd name="connsiteY16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6168 w 211375"/>
                <a:gd name="connsiteY8" fmla="*/ 185058 h 590137"/>
                <a:gd name="connsiteX9" fmla="*/ 206168 w 211375"/>
                <a:gd name="connsiteY9" fmla="*/ 413596 h 590137"/>
                <a:gd name="connsiteX10" fmla="*/ 207033 w 211375"/>
                <a:gd name="connsiteY10" fmla="*/ 452214 h 590137"/>
                <a:gd name="connsiteX11" fmla="*/ 105848 w 211375"/>
                <a:gd name="connsiteY11" fmla="*/ 589973 h 590137"/>
                <a:gd name="connsiteX12" fmla="*/ 26574 w 211375"/>
                <a:gd name="connsiteY12" fmla="*/ 438542 h 590137"/>
                <a:gd name="connsiteX13" fmla="*/ 29424 w 211375"/>
                <a:gd name="connsiteY13" fmla="*/ 424552 h 590137"/>
                <a:gd name="connsiteX14" fmla="*/ 19353 w 211375"/>
                <a:gd name="connsiteY14" fmla="*/ 411869 h 590137"/>
                <a:gd name="connsiteX15" fmla="*/ 671 w 211375"/>
                <a:gd name="connsiteY15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6168 w 211375"/>
                <a:gd name="connsiteY8" fmla="*/ 413596 h 590137"/>
                <a:gd name="connsiteX9" fmla="*/ 207033 w 211375"/>
                <a:gd name="connsiteY9" fmla="*/ 452214 h 590137"/>
                <a:gd name="connsiteX10" fmla="*/ 105848 w 211375"/>
                <a:gd name="connsiteY10" fmla="*/ 589973 h 590137"/>
                <a:gd name="connsiteX11" fmla="*/ 26574 w 211375"/>
                <a:gd name="connsiteY11" fmla="*/ 438542 h 590137"/>
                <a:gd name="connsiteX12" fmla="*/ 29424 w 211375"/>
                <a:gd name="connsiteY12" fmla="*/ 424552 h 590137"/>
                <a:gd name="connsiteX13" fmla="*/ 19353 w 211375"/>
                <a:gd name="connsiteY13" fmla="*/ 411869 h 590137"/>
                <a:gd name="connsiteX14" fmla="*/ 671 w 211375"/>
                <a:gd name="connsiteY14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3902 w 211375"/>
                <a:gd name="connsiteY8" fmla="*/ 348946 h 590137"/>
                <a:gd name="connsiteX9" fmla="*/ 207033 w 211375"/>
                <a:gd name="connsiteY9" fmla="*/ 452214 h 590137"/>
                <a:gd name="connsiteX10" fmla="*/ 105848 w 211375"/>
                <a:gd name="connsiteY10" fmla="*/ 589973 h 590137"/>
                <a:gd name="connsiteX11" fmla="*/ 26574 w 211375"/>
                <a:gd name="connsiteY11" fmla="*/ 438542 h 590137"/>
                <a:gd name="connsiteX12" fmla="*/ 29424 w 211375"/>
                <a:gd name="connsiteY12" fmla="*/ 424552 h 590137"/>
                <a:gd name="connsiteX13" fmla="*/ 19353 w 211375"/>
                <a:gd name="connsiteY13" fmla="*/ 411869 h 590137"/>
                <a:gd name="connsiteX14" fmla="*/ 671 w 211375"/>
                <a:gd name="connsiteY14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3902 w 211375"/>
                <a:gd name="connsiteY8" fmla="*/ 348946 h 590137"/>
                <a:gd name="connsiteX9" fmla="*/ 207033 w 211375"/>
                <a:gd name="connsiteY9" fmla="*/ 452214 h 590137"/>
                <a:gd name="connsiteX10" fmla="*/ 105848 w 211375"/>
                <a:gd name="connsiteY10" fmla="*/ 589973 h 590137"/>
                <a:gd name="connsiteX11" fmla="*/ 26574 w 211375"/>
                <a:gd name="connsiteY11" fmla="*/ 438542 h 590137"/>
                <a:gd name="connsiteX12" fmla="*/ 29424 w 211375"/>
                <a:gd name="connsiteY12" fmla="*/ 424552 h 590137"/>
                <a:gd name="connsiteX13" fmla="*/ 19353 w 211375"/>
                <a:gd name="connsiteY13" fmla="*/ 411869 h 590137"/>
                <a:gd name="connsiteX14" fmla="*/ 671 w 211375"/>
                <a:gd name="connsiteY14" fmla="*/ 307623 h 59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1375" h="590137">
                  <a:moveTo>
                    <a:pt x="671" y="307623"/>
                  </a:moveTo>
                  <a:cubicBezTo>
                    <a:pt x="3697" y="267695"/>
                    <a:pt x="16534" y="232311"/>
                    <a:pt x="34846" y="207382"/>
                  </a:cubicBezTo>
                  <a:lnTo>
                    <a:pt x="36717" y="205644"/>
                  </a:lnTo>
                  <a:lnTo>
                    <a:pt x="33072" y="194742"/>
                  </a:lnTo>
                  <a:cubicBezTo>
                    <a:pt x="29817" y="177097"/>
                    <a:pt x="28733" y="157886"/>
                    <a:pt x="30245" y="137922"/>
                  </a:cubicBezTo>
                  <a:cubicBezTo>
                    <a:pt x="36296" y="58065"/>
                    <a:pt x="81598" y="-3611"/>
                    <a:pt x="131430" y="164"/>
                  </a:cubicBezTo>
                  <a:cubicBezTo>
                    <a:pt x="181262" y="3939"/>
                    <a:pt x="216754" y="71738"/>
                    <a:pt x="210704" y="151595"/>
                  </a:cubicBezTo>
                  <a:lnTo>
                    <a:pt x="203757" y="185702"/>
                  </a:lnTo>
                  <a:cubicBezTo>
                    <a:pt x="204561" y="261667"/>
                    <a:pt x="188851" y="271902"/>
                    <a:pt x="203902" y="348946"/>
                  </a:cubicBezTo>
                  <a:cubicBezTo>
                    <a:pt x="204190" y="361819"/>
                    <a:pt x="206745" y="439341"/>
                    <a:pt x="207033" y="452214"/>
                  </a:cubicBezTo>
                  <a:cubicBezTo>
                    <a:pt x="200982" y="532072"/>
                    <a:pt x="155680" y="593748"/>
                    <a:pt x="105848" y="589973"/>
                  </a:cubicBezTo>
                  <a:cubicBezTo>
                    <a:pt x="56016" y="586197"/>
                    <a:pt x="20524" y="518399"/>
                    <a:pt x="26574" y="438542"/>
                  </a:cubicBezTo>
                  <a:lnTo>
                    <a:pt x="29424" y="424552"/>
                  </a:lnTo>
                  <a:lnTo>
                    <a:pt x="19353" y="411869"/>
                  </a:lnTo>
                  <a:cubicBezTo>
                    <a:pt x="5007" y="384465"/>
                    <a:pt x="-2354" y="347552"/>
                    <a:pt x="671" y="307623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/>
                </a:gs>
                <a:gs pos="38000">
                  <a:srgbClr val="660033"/>
                </a:gs>
                <a:gs pos="100000">
                  <a:srgbClr val="C000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8" name="フリーフォーム: 図形 1247">
              <a:extLst>
                <a:ext uri="{FF2B5EF4-FFF2-40B4-BE49-F238E27FC236}">
                  <a16:creationId xmlns:a16="http://schemas.microsoft.com/office/drawing/2014/main" id="{209CF755-805D-4ADF-8CB1-1634AE1FD3D0}"/>
                </a:ext>
              </a:extLst>
            </p:cNvPr>
            <p:cNvSpPr/>
            <p:nvPr/>
          </p:nvSpPr>
          <p:spPr>
            <a:xfrm rot="15054918">
              <a:off x="1286181" y="2618818"/>
              <a:ext cx="211375" cy="590137"/>
            </a:xfrm>
            <a:custGeom>
              <a:avLst/>
              <a:gdLst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6168 w 211375"/>
                <a:gd name="connsiteY8" fmla="*/ 185058 h 590137"/>
                <a:gd name="connsiteX9" fmla="*/ 206168 w 211375"/>
                <a:gd name="connsiteY9" fmla="*/ 413596 h 590137"/>
                <a:gd name="connsiteX10" fmla="*/ 205097 w 211375"/>
                <a:gd name="connsiteY10" fmla="*/ 413310 h 590137"/>
                <a:gd name="connsiteX11" fmla="*/ 207033 w 211375"/>
                <a:gd name="connsiteY11" fmla="*/ 452214 h 590137"/>
                <a:gd name="connsiteX12" fmla="*/ 105848 w 211375"/>
                <a:gd name="connsiteY12" fmla="*/ 589973 h 590137"/>
                <a:gd name="connsiteX13" fmla="*/ 26574 w 211375"/>
                <a:gd name="connsiteY13" fmla="*/ 438542 h 590137"/>
                <a:gd name="connsiteX14" fmla="*/ 29424 w 211375"/>
                <a:gd name="connsiteY14" fmla="*/ 424552 h 590137"/>
                <a:gd name="connsiteX15" fmla="*/ 19353 w 211375"/>
                <a:gd name="connsiteY15" fmla="*/ 411869 h 590137"/>
                <a:gd name="connsiteX16" fmla="*/ 671 w 211375"/>
                <a:gd name="connsiteY16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6168 w 211375"/>
                <a:gd name="connsiteY8" fmla="*/ 185058 h 590137"/>
                <a:gd name="connsiteX9" fmla="*/ 206168 w 211375"/>
                <a:gd name="connsiteY9" fmla="*/ 413596 h 590137"/>
                <a:gd name="connsiteX10" fmla="*/ 207033 w 211375"/>
                <a:gd name="connsiteY10" fmla="*/ 452214 h 590137"/>
                <a:gd name="connsiteX11" fmla="*/ 105848 w 211375"/>
                <a:gd name="connsiteY11" fmla="*/ 589973 h 590137"/>
                <a:gd name="connsiteX12" fmla="*/ 26574 w 211375"/>
                <a:gd name="connsiteY12" fmla="*/ 438542 h 590137"/>
                <a:gd name="connsiteX13" fmla="*/ 29424 w 211375"/>
                <a:gd name="connsiteY13" fmla="*/ 424552 h 590137"/>
                <a:gd name="connsiteX14" fmla="*/ 19353 w 211375"/>
                <a:gd name="connsiteY14" fmla="*/ 411869 h 590137"/>
                <a:gd name="connsiteX15" fmla="*/ 671 w 211375"/>
                <a:gd name="connsiteY15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6168 w 211375"/>
                <a:gd name="connsiteY8" fmla="*/ 413596 h 590137"/>
                <a:gd name="connsiteX9" fmla="*/ 207033 w 211375"/>
                <a:gd name="connsiteY9" fmla="*/ 452214 h 590137"/>
                <a:gd name="connsiteX10" fmla="*/ 105848 w 211375"/>
                <a:gd name="connsiteY10" fmla="*/ 589973 h 590137"/>
                <a:gd name="connsiteX11" fmla="*/ 26574 w 211375"/>
                <a:gd name="connsiteY11" fmla="*/ 438542 h 590137"/>
                <a:gd name="connsiteX12" fmla="*/ 29424 w 211375"/>
                <a:gd name="connsiteY12" fmla="*/ 424552 h 590137"/>
                <a:gd name="connsiteX13" fmla="*/ 19353 w 211375"/>
                <a:gd name="connsiteY13" fmla="*/ 411869 h 590137"/>
                <a:gd name="connsiteX14" fmla="*/ 671 w 211375"/>
                <a:gd name="connsiteY14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3902 w 211375"/>
                <a:gd name="connsiteY8" fmla="*/ 348946 h 590137"/>
                <a:gd name="connsiteX9" fmla="*/ 207033 w 211375"/>
                <a:gd name="connsiteY9" fmla="*/ 452214 h 590137"/>
                <a:gd name="connsiteX10" fmla="*/ 105848 w 211375"/>
                <a:gd name="connsiteY10" fmla="*/ 589973 h 590137"/>
                <a:gd name="connsiteX11" fmla="*/ 26574 w 211375"/>
                <a:gd name="connsiteY11" fmla="*/ 438542 h 590137"/>
                <a:gd name="connsiteX12" fmla="*/ 29424 w 211375"/>
                <a:gd name="connsiteY12" fmla="*/ 424552 h 590137"/>
                <a:gd name="connsiteX13" fmla="*/ 19353 w 211375"/>
                <a:gd name="connsiteY13" fmla="*/ 411869 h 590137"/>
                <a:gd name="connsiteX14" fmla="*/ 671 w 211375"/>
                <a:gd name="connsiteY14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3902 w 211375"/>
                <a:gd name="connsiteY8" fmla="*/ 348946 h 590137"/>
                <a:gd name="connsiteX9" fmla="*/ 207033 w 211375"/>
                <a:gd name="connsiteY9" fmla="*/ 452214 h 590137"/>
                <a:gd name="connsiteX10" fmla="*/ 105848 w 211375"/>
                <a:gd name="connsiteY10" fmla="*/ 589973 h 590137"/>
                <a:gd name="connsiteX11" fmla="*/ 26574 w 211375"/>
                <a:gd name="connsiteY11" fmla="*/ 438542 h 590137"/>
                <a:gd name="connsiteX12" fmla="*/ 29424 w 211375"/>
                <a:gd name="connsiteY12" fmla="*/ 424552 h 590137"/>
                <a:gd name="connsiteX13" fmla="*/ 19353 w 211375"/>
                <a:gd name="connsiteY13" fmla="*/ 411869 h 590137"/>
                <a:gd name="connsiteX14" fmla="*/ 671 w 211375"/>
                <a:gd name="connsiteY14" fmla="*/ 307623 h 59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1375" h="590137">
                  <a:moveTo>
                    <a:pt x="671" y="307623"/>
                  </a:moveTo>
                  <a:cubicBezTo>
                    <a:pt x="3697" y="267695"/>
                    <a:pt x="16534" y="232311"/>
                    <a:pt x="34846" y="207382"/>
                  </a:cubicBezTo>
                  <a:lnTo>
                    <a:pt x="36717" y="205644"/>
                  </a:lnTo>
                  <a:lnTo>
                    <a:pt x="33072" y="194742"/>
                  </a:lnTo>
                  <a:cubicBezTo>
                    <a:pt x="29817" y="177097"/>
                    <a:pt x="28733" y="157886"/>
                    <a:pt x="30245" y="137922"/>
                  </a:cubicBezTo>
                  <a:cubicBezTo>
                    <a:pt x="36296" y="58065"/>
                    <a:pt x="81598" y="-3611"/>
                    <a:pt x="131430" y="164"/>
                  </a:cubicBezTo>
                  <a:cubicBezTo>
                    <a:pt x="181262" y="3939"/>
                    <a:pt x="216754" y="71738"/>
                    <a:pt x="210704" y="151595"/>
                  </a:cubicBezTo>
                  <a:lnTo>
                    <a:pt x="203757" y="185702"/>
                  </a:lnTo>
                  <a:cubicBezTo>
                    <a:pt x="204561" y="261667"/>
                    <a:pt x="188851" y="271902"/>
                    <a:pt x="203902" y="348946"/>
                  </a:cubicBezTo>
                  <a:cubicBezTo>
                    <a:pt x="204190" y="361819"/>
                    <a:pt x="206745" y="439341"/>
                    <a:pt x="207033" y="452214"/>
                  </a:cubicBezTo>
                  <a:cubicBezTo>
                    <a:pt x="200982" y="532072"/>
                    <a:pt x="155680" y="593748"/>
                    <a:pt x="105848" y="589973"/>
                  </a:cubicBezTo>
                  <a:cubicBezTo>
                    <a:pt x="56016" y="586197"/>
                    <a:pt x="20524" y="518399"/>
                    <a:pt x="26574" y="438542"/>
                  </a:cubicBezTo>
                  <a:lnTo>
                    <a:pt x="29424" y="424552"/>
                  </a:lnTo>
                  <a:lnTo>
                    <a:pt x="19353" y="411869"/>
                  </a:lnTo>
                  <a:cubicBezTo>
                    <a:pt x="5007" y="384465"/>
                    <a:pt x="-2354" y="347552"/>
                    <a:pt x="671" y="307623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/>
                </a:gs>
                <a:gs pos="38000">
                  <a:srgbClr val="660033"/>
                </a:gs>
                <a:gs pos="100000">
                  <a:srgbClr val="C000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49" name="グループ化 1248">
              <a:extLst>
                <a:ext uri="{FF2B5EF4-FFF2-40B4-BE49-F238E27FC236}">
                  <a16:creationId xmlns:a16="http://schemas.microsoft.com/office/drawing/2014/main" id="{AFB1F7E9-1D09-415F-ADFD-775DA57E2AFD}"/>
                </a:ext>
              </a:extLst>
            </p:cNvPr>
            <p:cNvGrpSpPr/>
            <p:nvPr/>
          </p:nvGrpSpPr>
          <p:grpSpPr>
            <a:xfrm>
              <a:off x="1513081" y="2852585"/>
              <a:ext cx="590137" cy="211375"/>
              <a:chOff x="2623120" y="3081799"/>
              <a:chExt cx="590137" cy="211375"/>
            </a:xfrm>
          </p:grpSpPr>
          <p:sp>
            <p:nvSpPr>
              <p:cNvPr id="1273" name="フリーフォーム: 図形 1272">
                <a:extLst>
                  <a:ext uri="{FF2B5EF4-FFF2-40B4-BE49-F238E27FC236}">
                    <a16:creationId xmlns:a16="http://schemas.microsoft.com/office/drawing/2014/main" id="{95FAAB17-9FF8-4D78-8AC6-C72938131A14}"/>
                  </a:ext>
                </a:extLst>
              </p:cNvPr>
              <p:cNvSpPr/>
              <p:nvPr/>
            </p:nvSpPr>
            <p:spPr>
              <a:xfrm rot="5140040">
                <a:off x="2812501" y="2892418"/>
                <a:ext cx="211375" cy="590137"/>
              </a:xfrm>
              <a:custGeom>
                <a:avLst/>
                <a:gdLst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5097 w 211375"/>
                  <a:gd name="connsiteY10" fmla="*/ 413310 h 590137"/>
                  <a:gd name="connsiteX11" fmla="*/ 207033 w 211375"/>
                  <a:gd name="connsiteY11" fmla="*/ 452214 h 590137"/>
                  <a:gd name="connsiteX12" fmla="*/ 105848 w 211375"/>
                  <a:gd name="connsiteY12" fmla="*/ 589973 h 590137"/>
                  <a:gd name="connsiteX13" fmla="*/ 26574 w 211375"/>
                  <a:gd name="connsiteY13" fmla="*/ 438542 h 590137"/>
                  <a:gd name="connsiteX14" fmla="*/ 29424 w 211375"/>
                  <a:gd name="connsiteY14" fmla="*/ 424552 h 590137"/>
                  <a:gd name="connsiteX15" fmla="*/ 19353 w 211375"/>
                  <a:gd name="connsiteY15" fmla="*/ 411869 h 590137"/>
                  <a:gd name="connsiteX16" fmla="*/ 671 w 211375"/>
                  <a:gd name="connsiteY16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7033 w 211375"/>
                  <a:gd name="connsiteY10" fmla="*/ 452214 h 590137"/>
                  <a:gd name="connsiteX11" fmla="*/ 105848 w 211375"/>
                  <a:gd name="connsiteY11" fmla="*/ 589973 h 590137"/>
                  <a:gd name="connsiteX12" fmla="*/ 26574 w 211375"/>
                  <a:gd name="connsiteY12" fmla="*/ 438542 h 590137"/>
                  <a:gd name="connsiteX13" fmla="*/ 29424 w 211375"/>
                  <a:gd name="connsiteY13" fmla="*/ 424552 h 590137"/>
                  <a:gd name="connsiteX14" fmla="*/ 19353 w 211375"/>
                  <a:gd name="connsiteY14" fmla="*/ 411869 h 590137"/>
                  <a:gd name="connsiteX15" fmla="*/ 671 w 211375"/>
                  <a:gd name="connsiteY15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41359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3902 w 211375"/>
                  <a:gd name="connsiteY8" fmla="*/ 34894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3902 w 211375"/>
                  <a:gd name="connsiteY8" fmla="*/ 34894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375" h="590137">
                    <a:moveTo>
                      <a:pt x="671" y="307623"/>
                    </a:moveTo>
                    <a:cubicBezTo>
                      <a:pt x="3697" y="267695"/>
                      <a:pt x="16534" y="232311"/>
                      <a:pt x="34846" y="207382"/>
                    </a:cubicBezTo>
                    <a:lnTo>
                      <a:pt x="36717" y="205644"/>
                    </a:lnTo>
                    <a:lnTo>
                      <a:pt x="33072" y="194742"/>
                    </a:lnTo>
                    <a:cubicBezTo>
                      <a:pt x="29817" y="177097"/>
                      <a:pt x="28733" y="157886"/>
                      <a:pt x="30245" y="137922"/>
                    </a:cubicBezTo>
                    <a:cubicBezTo>
                      <a:pt x="36296" y="58065"/>
                      <a:pt x="81598" y="-3611"/>
                      <a:pt x="131430" y="164"/>
                    </a:cubicBezTo>
                    <a:cubicBezTo>
                      <a:pt x="181262" y="3939"/>
                      <a:pt x="216754" y="71738"/>
                      <a:pt x="210704" y="151595"/>
                    </a:cubicBezTo>
                    <a:lnTo>
                      <a:pt x="203757" y="185702"/>
                    </a:lnTo>
                    <a:cubicBezTo>
                      <a:pt x="204561" y="261667"/>
                      <a:pt x="188851" y="271902"/>
                      <a:pt x="203902" y="348946"/>
                    </a:cubicBezTo>
                    <a:cubicBezTo>
                      <a:pt x="204190" y="361819"/>
                      <a:pt x="206745" y="439341"/>
                      <a:pt x="207033" y="452214"/>
                    </a:cubicBezTo>
                    <a:cubicBezTo>
                      <a:pt x="200982" y="532072"/>
                      <a:pt x="155680" y="593748"/>
                      <a:pt x="105848" y="589973"/>
                    </a:cubicBezTo>
                    <a:cubicBezTo>
                      <a:pt x="56016" y="586197"/>
                      <a:pt x="20524" y="518399"/>
                      <a:pt x="26574" y="438542"/>
                    </a:cubicBezTo>
                    <a:lnTo>
                      <a:pt x="29424" y="424552"/>
                    </a:lnTo>
                    <a:lnTo>
                      <a:pt x="19353" y="411869"/>
                    </a:lnTo>
                    <a:cubicBezTo>
                      <a:pt x="5007" y="384465"/>
                      <a:pt x="-2354" y="347552"/>
                      <a:pt x="671" y="30762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4" name="フリーフォーム: 図形 1273">
                <a:extLst>
                  <a:ext uri="{FF2B5EF4-FFF2-40B4-BE49-F238E27FC236}">
                    <a16:creationId xmlns:a16="http://schemas.microsoft.com/office/drawing/2014/main" id="{340BE9D6-3D18-4E63-B75A-114FAB6D6C83}"/>
                  </a:ext>
                </a:extLst>
              </p:cNvPr>
              <p:cNvSpPr/>
              <p:nvPr/>
            </p:nvSpPr>
            <p:spPr>
              <a:xfrm rot="5140040">
                <a:off x="2888976" y="3017050"/>
                <a:ext cx="48967" cy="457188"/>
              </a:xfrm>
              <a:custGeom>
                <a:avLst/>
                <a:gdLst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5097 w 211375"/>
                  <a:gd name="connsiteY10" fmla="*/ 413310 h 590137"/>
                  <a:gd name="connsiteX11" fmla="*/ 207033 w 211375"/>
                  <a:gd name="connsiteY11" fmla="*/ 452214 h 590137"/>
                  <a:gd name="connsiteX12" fmla="*/ 105848 w 211375"/>
                  <a:gd name="connsiteY12" fmla="*/ 589973 h 590137"/>
                  <a:gd name="connsiteX13" fmla="*/ 26574 w 211375"/>
                  <a:gd name="connsiteY13" fmla="*/ 438542 h 590137"/>
                  <a:gd name="connsiteX14" fmla="*/ 29424 w 211375"/>
                  <a:gd name="connsiteY14" fmla="*/ 424552 h 590137"/>
                  <a:gd name="connsiteX15" fmla="*/ 19353 w 211375"/>
                  <a:gd name="connsiteY15" fmla="*/ 411869 h 590137"/>
                  <a:gd name="connsiteX16" fmla="*/ 671 w 211375"/>
                  <a:gd name="connsiteY16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7033 w 211375"/>
                  <a:gd name="connsiteY10" fmla="*/ 452214 h 590137"/>
                  <a:gd name="connsiteX11" fmla="*/ 105848 w 211375"/>
                  <a:gd name="connsiteY11" fmla="*/ 589973 h 590137"/>
                  <a:gd name="connsiteX12" fmla="*/ 26574 w 211375"/>
                  <a:gd name="connsiteY12" fmla="*/ 438542 h 590137"/>
                  <a:gd name="connsiteX13" fmla="*/ 29424 w 211375"/>
                  <a:gd name="connsiteY13" fmla="*/ 424552 h 590137"/>
                  <a:gd name="connsiteX14" fmla="*/ 19353 w 211375"/>
                  <a:gd name="connsiteY14" fmla="*/ 411869 h 590137"/>
                  <a:gd name="connsiteX15" fmla="*/ 671 w 211375"/>
                  <a:gd name="connsiteY15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41359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151478 w 211375"/>
                  <a:gd name="connsiteY7" fmla="*/ 228577 h 590137"/>
                  <a:gd name="connsiteX8" fmla="*/ 206168 w 211375"/>
                  <a:gd name="connsiteY8" fmla="*/ 41359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151478 w 211375"/>
                  <a:gd name="connsiteY7" fmla="*/ 228577 h 590137"/>
                  <a:gd name="connsiteX8" fmla="*/ 176296 w 211375"/>
                  <a:gd name="connsiteY8" fmla="*/ 40607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151478 w 211375"/>
                  <a:gd name="connsiteY7" fmla="*/ 228577 h 590137"/>
                  <a:gd name="connsiteX8" fmla="*/ 176296 w 211375"/>
                  <a:gd name="connsiteY8" fmla="*/ 40607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375" h="590137">
                    <a:moveTo>
                      <a:pt x="671" y="307623"/>
                    </a:moveTo>
                    <a:cubicBezTo>
                      <a:pt x="3697" y="267695"/>
                      <a:pt x="16534" y="232311"/>
                      <a:pt x="34846" y="207382"/>
                    </a:cubicBezTo>
                    <a:lnTo>
                      <a:pt x="36717" y="205644"/>
                    </a:lnTo>
                    <a:lnTo>
                      <a:pt x="33072" y="194742"/>
                    </a:lnTo>
                    <a:cubicBezTo>
                      <a:pt x="29817" y="177097"/>
                      <a:pt x="28733" y="157886"/>
                      <a:pt x="30245" y="137922"/>
                    </a:cubicBezTo>
                    <a:cubicBezTo>
                      <a:pt x="36296" y="58065"/>
                      <a:pt x="81598" y="-3611"/>
                      <a:pt x="131430" y="164"/>
                    </a:cubicBezTo>
                    <a:cubicBezTo>
                      <a:pt x="181262" y="3939"/>
                      <a:pt x="216754" y="71738"/>
                      <a:pt x="210704" y="151595"/>
                    </a:cubicBezTo>
                    <a:lnTo>
                      <a:pt x="151478" y="228577"/>
                    </a:lnTo>
                    <a:cubicBezTo>
                      <a:pt x="152282" y="304542"/>
                      <a:pt x="178669" y="316605"/>
                      <a:pt x="176296" y="406076"/>
                    </a:cubicBezTo>
                    <a:cubicBezTo>
                      <a:pt x="176584" y="418949"/>
                      <a:pt x="206745" y="439341"/>
                      <a:pt x="207033" y="452214"/>
                    </a:cubicBezTo>
                    <a:cubicBezTo>
                      <a:pt x="200982" y="532072"/>
                      <a:pt x="155680" y="593748"/>
                      <a:pt x="105848" y="589973"/>
                    </a:cubicBezTo>
                    <a:cubicBezTo>
                      <a:pt x="56016" y="586197"/>
                      <a:pt x="20524" y="518399"/>
                      <a:pt x="26574" y="438542"/>
                    </a:cubicBezTo>
                    <a:lnTo>
                      <a:pt x="29424" y="424552"/>
                    </a:lnTo>
                    <a:lnTo>
                      <a:pt x="19353" y="411869"/>
                    </a:lnTo>
                    <a:cubicBezTo>
                      <a:pt x="5007" y="384465"/>
                      <a:pt x="-2354" y="347552"/>
                      <a:pt x="671" y="30762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0" name="グループ化 1249">
              <a:extLst>
                <a:ext uri="{FF2B5EF4-FFF2-40B4-BE49-F238E27FC236}">
                  <a16:creationId xmlns:a16="http://schemas.microsoft.com/office/drawing/2014/main" id="{9A7872A9-9D2B-4B51-AFC8-EBC862A2260E}"/>
                </a:ext>
              </a:extLst>
            </p:cNvPr>
            <p:cNvGrpSpPr/>
            <p:nvPr/>
          </p:nvGrpSpPr>
          <p:grpSpPr>
            <a:xfrm rot="581639">
              <a:off x="1710769" y="2849060"/>
              <a:ext cx="494547" cy="390199"/>
              <a:chOff x="3334791" y="3494084"/>
              <a:chExt cx="676402" cy="557216"/>
            </a:xfrm>
          </p:grpSpPr>
          <p:sp>
            <p:nvSpPr>
              <p:cNvPr id="1270" name="フリーフォーム: 図形 1269">
                <a:extLst>
                  <a:ext uri="{FF2B5EF4-FFF2-40B4-BE49-F238E27FC236}">
                    <a16:creationId xmlns:a16="http://schemas.microsoft.com/office/drawing/2014/main" id="{14175123-DF96-4300-83C5-7628E6668BD3}"/>
                  </a:ext>
                </a:extLst>
              </p:cNvPr>
              <p:cNvSpPr/>
              <p:nvPr/>
            </p:nvSpPr>
            <p:spPr>
              <a:xfrm>
                <a:off x="3334791" y="3494084"/>
                <a:ext cx="676402" cy="557216"/>
              </a:xfrm>
              <a:custGeom>
                <a:avLst/>
                <a:gdLst>
                  <a:gd name="connsiteX0" fmla="*/ 318285 w 676402"/>
                  <a:gd name="connsiteY0" fmla="*/ 0 h 557216"/>
                  <a:gd name="connsiteX1" fmla="*/ 401706 w 676402"/>
                  <a:gd name="connsiteY1" fmla="*/ 14596 h 557216"/>
                  <a:gd name="connsiteX2" fmla="*/ 457681 w 676402"/>
                  <a:gd name="connsiteY2" fmla="*/ 47304 h 557216"/>
                  <a:gd name="connsiteX3" fmla="*/ 462089 w 676402"/>
                  <a:gd name="connsiteY3" fmla="*/ 46919 h 557216"/>
                  <a:gd name="connsiteX4" fmla="*/ 676402 w 676402"/>
                  <a:gd name="connsiteY4" fmla="*/ 232657 h 557216"/>
                  <a:gd name="connsiteX5" fmla="*/ 663398 w 676402"/>
                  <a:gd name="connsiteY5" fmla="*/ 296520 h 557216"/>
                  <a:gd name="connsiteX6" fmla="*/ 639982 w 676402"/>
                  <a:gd name="connsiteY6" fmla="*/ 331893 h 557216"/>
                  <a:gd name="connsiteX7" fmla="*/ 649203 w 676402"/>
                  <a:gd name="connsiteY7" fmla="*/ 371477 h 557216"/>
                  <a:gd name="connsiteX8" fmla="*/ 434890 w 676402"/>
                  <a:gd name="connsiteY8" fmla="*/ 557215 h 557216"/>
                  <a:gd name="connsiteX9" fmla="*/ 351470 w 676402"/>
                  <a:gd name="connsiteY9" fmla="*/ 542619 h 557216"/>
                  <a:gd name="connsiteX10" fmla="*/ 348786 w 676402"/>
                  <a:gd name="connsiteY10" fmla="*/ 541051 h 557216"/>
                  <a:gd name="connsiteX11" fmla="*/ 330029 w 676402"/>
                  <a:gd name="connsiteY11" fmla="*/ 548866 h 557216"/>
                  <a:gd name="connsiteX12" fmla="*/ 266299 w 676402"/>
                  <a:gd name="connsiteY12" fmla="*/ 557216 h 557216"/>
                  <a:gd name="connsiteX13" fmla="*/ 56340 w 676402"/>
                  <a:gd name="connsiteY13" fmla="*/ 408911 h 557216"/>
                  <a:gd name="connsiteX14" fmla="*/ 54591 w 676402"/>
                  <a:gd name="connsiteY14" fmla="*/ 393875 h 557216"/>
                  <a:gd name="connsiteX15" fmla="*/ 16842 w 676402"/>
                  <a:gd name="connsiteY15" fmla="*/ 345351 h 557216"/>
                  <a:gd name="connsiteX16" fmla="*/ 0 w 676402"/>
                  <a:gd name="connsiteY16" fmla="*/ 273053 h 557216"/>
                  <a:gd name="connsiteX17" fmla="*/ 62771 w 676402"/>
                  <a:gd name="connsiteY17" fmla="*/ 141717 h 557216"/>
                  <a:gd name="connsiteX18" fmla="*/ 128858 w 676402"/>
                  <a:gd name="connsiteY18" fmla="*/ 103100 h 557216"/>
                  <a:gd name="connsiteX19" fmla="*/ 166743 w 676402"/>
                  <a:gd name="connsiteY19" fmla="*/ 54401 h 557216"/>
                  <a:gd name="connsiteX20" fmla="*/ 318285 w 676402"/>
                  <a:gd name="connsiteY20" fmla="*/ 0 h 55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76402" h="557216">
                    <a:moveTo>
                      <a:pt x="318285" y="0"/>
                    </a:moveTo>
                    <a:cubicBezTo>
                      <a:pt x="347876" y="0"/>
                      <a:pt x="376065" y="5197"/>
                      <a:pt x="401706" y="14596"/>
                    </a:cubicBezTo>
                    <a:lnTo>
                      <a:pt x="457681" y="47304"/>
                    </a:lnTo>
                    <a:lnTo>
                      <a:pt x="462089" y="46919"/>
                    </a:lnTo>
                    <a:cubicBezTo>
                      <a:pt x="580451" y="46919"/>
                      <a:pt x="676402" y="130077"/>
                      <a:pt x="676402" y="232657"/>
                    </a:cubicBezTo>
                    <a:cubicBezTo>
                      <a:pt x="676402" y="255097"/>
                      <a:pt x="671811" y="276607"/>
                      <a:pt x="663398" y="296520"/>
                    </a:cubicBezTo>
                    <a:lnTo>
                      <a:pt x="639982" y="331893"/>
                    </a:lnTo>
                    <a:lnTo>
                      <a:pt x="649203" y="371477"/>
                    </a:lnTo>
                    <a:cubicBezTo>
                      <a:pt x="649203" y="474057"/>
                      <a:pt x="553252" y="557215"/>
                      <a:pt x="434890" y="557215"/>
                    </a:cubicBezTo>
                    <a:cubicBezTo>
                      <a:pt x="405300" y="557215"/>
                      <a:pt x="377110" y="552018"/>
                      <a:pt x="351470" y="542619"/>
                    </a:cubicBezTo>
                    <a:lnTo>
                      <a:pt x="348786" y="541051"/>
                    </a:lnTo>
                    <a:lnTo>
                      <a:pt x="330029" y="548866"/>
                    </a:lnTo>
                    <a:cubicBezTo>
                      <a:pt x="309897" y="554293"/>
                      <a:pt x="288492" y="557216"/>
                      <a:pt x="266299" y="557216"/>
                    </a:cubicBezTo>
                    <a:cubicBezTo>
                      <a:pt x="162732" y="557216"/>
                      <a:pt x="76324" y="493548"/>
                      <a:pt x="56340" y="408911"/>
                    </a:cubicBezTo>
                    <a:lnTo>
                      <a:pt x="54591" y="393875"/>
                    </a:lnTo>
                    <a:lnTo>
                      <a:pt x="16842" y="345351"/>
                    </a:lnTo>
                    <a:cubicBezTo>
                      <a:pt x="5997" y="323129"/>
                      <a:pt x="0" y="298698"/>
                      <a:pt x="0" y="273053"/>
                    </a:cubicBezTo>
                    <a:cubicBezTo>
                      <a:pt x="0" y="221763"/>
                      <a:pt x="23988" y="175329"/>
                      <a:pt x="62771" y="141717"/>
                    </a:cubicBezTo>
                    <a:lnTo>
                      <a:pt x="128858" y="103100"/>
                    </a:lnTo>
                    <a:lnTo>
                      <a:pt x="166743" y="54401"/>
                    </a:lnTo>
                    <a:cubicBezTo>
                      <a:pt x="205526" y="20789"/>
                      <a:pt x="259104" y="0"/>
                      <a:pt x="318285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1" name="フリーフォーム: 図形 1270">
                <a:extLst>
                  <a:ext uri="{FF2B5EF4-FFF2-40B4-BE49-F238E27FC236}">
                    <a16:creationId xmlns:a16="http://schemas.microsoft.com/office/drawing/2014/main" id="{3D1D9CD0-E85F-4C7D-9EAB-6B30712B1AC8}"/>
                  </a:ext>
                </a:extLst>
              </p:cNvPr>
              <p:cNvSpPr/>
              <p:nvPr/>
            </p:nvSpPr>
            <p:spPr>
              <a:xfrm>
                <a:off x="3358603" y="3514354"/>
                <a:ext cx="627610" cy="450428"/>
              </a:xfrm>
              <a:custGeom>
                <a:avLst/>
                <a:gdLst>
                  <a:gd name="connsiteX0" fmla="*/ 318285 w 676402"/>
                  <a:gd name="connsiteY0" fmla="*/ 0 h 557216"/>
                  <a:gd name="connsiteX1" fmla="*/ 401706 w 676402"/>
                  <a:gd name="connsiteY1" fmla="*/ 14596 h 557216"/>
                  <a:gd name="connsiteX2" fmla="*/ 457681 w 676402"/>
                  <a:gd name="connsiteY2" fmla="*/ 47304 h 557216"/>
                  <a:gd name="connsiteX3" fmla="*/ 462089 w 676402"/>
                  <a:gd name="connsiteY3" fmla="*/ 46919 h 557216"/>
                  <a:gd name="connsiteX4" fmla="*/ 676402 w 676402"/>
                  <a:gd name="connsiteY4" fmla="*/ 232657 h 557216"/>
                  <a:gd name="connsiteX5" fmla="*/ 663398 w 676402"/>
                  <a:gd name="connsiteY5" fmla="*/ 296520 h 557216"/>
                  <a:gd name="connsiteX6" fmla="*/ 639982 w 676402"/>
                  <a:gd name="connsiteY6" fmla="*/ 331893 h 557216"/>
                  <a:gd name="connsiteX7" fmla="*/ 649203 w 676402"/>
                  <a:gd name="connsiteY7" fmla="*/ 371477 h 557216"/>
                  <a:gd name="connsiteX8" fmla="*/ 434890 w 676402"/>
                  <a:gd name="connsiteY8" fmla="*/ 557215 h 557216"/>
                  <a:gd name="connsiteX9" fmla="*/ 351470 w 676402"/>
                  <a:gd name="connsiteY9" fmla="*/ 542619 h 557216"/>
                  <a:gd name="connsiteX10" fmla="*/ 348786 w 676402"/>
                  <a:gd name="connsiteY10" fmla="*/ 541051 h 557216"/>
                  <a:gd name="connsiteX11" fmla="*/ 330029 w 676402"/>
                  <a:gd name="connsiteY11" fmla="*/ 548866 h 557216"/>
                  <a:gd name="connsiteX12" fmla="*/ 266299 w 676402"/>
                  <a:gd name="connsiteY12" fmla="*/ 557216 h 557216"/>
                  <a:gd name="connsiteX13" fmla="*/ 56340 w 676402"/>
                  <a:gd name="connsiteY13" fmla="*/ 408911 h 557216"/>
                  <a:gd name="connsiteX14" fmla="*/ 54591 w 676402"/>
                  <a:gd name="connsiteY14" fmla="*/ 393875 h 557216"/>
                  <a:gd name="connsiteX15" fmla="*/ 16842 w 676402"/>
                  <a:gd name="connsiteY15" fmla="*/ 345351 h 557216"/>
                  <a:gd name="connsiteX16" fmla="*/ 0 w 676402"/>
                  <a:gd name="connsiteY16" fmla="*/ 273053 h 557216"/>
                  <a:gd name="connsiteX17" fmla="*/ 62771 w 676402"/>
                  <a:gd name="connsiteY17" fmla="*/ 141717 h 557216"/>
                  <a:gd name="connsiteX18" fmla="*/ 128858 w 676402"/>
                  <a:gd name="connsiteY18" fmla="*/ 103100 h 557216"/>
                  <a:gd name="connsiteX19" fmla="*/ 166743 w 676402"/>
                  <a:gd name="connsiteY19" fmla="*/ 54401 h 557216"/>
                  <a:gd name="connsiteX20" fmla="*/ 318285 w 676402"/>
                  <a:gd name="connsiteY20" fmla="*/ 0 h 557216"/>
                  <a:gd name="connsiteX0" fmla="*/ 315719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315719 w 676402"/>
                  <a:gd name="connsiteY20" fmla="*/ 0 h 581754"/>
                  <a:gd name="connsiteX0" fmla="*/ 315719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315719 w 676402"/>
                  <a:gd name="connsiteY20" fmla="*/ 0 h 581754"/>
                  <a:gd name="connsiteX0" fmla="*/ 295188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295188 w 676402"/>
                  <a:gd name="connsiteY20" fmla="*/ 0 h 581754"/>
                  <a:gd name="connsiteX0" fmla="*/ 295188 w 676402"/>
                  <a:gd name="connsiteY0" fmla="*/ 1396 h 583150"/>
                  <a:gd name="connsiteX1" fmla="*/ 401706 w 676402"/>
                  <a:gd name="connsiteY1" fmla="*/ 40530 h 583150"/>
                  <a:gd name="connsiteX2" fmla="*/ 457681 w 676402"/>
                  <a:gd name="connsiteY2" fmla="*/ 73238 h 583150"/>
                  <a:gd name="connsiteX3" fmla="*/ 462089 w 676402"/>
                  <a:gd name="connsiteY3" fmla="*/ 72853 h 583150"/>
                  <a:gd name="connsiteX4" fmla="*/ 676402 w 676402"/>
                  <a:gd name="connsiteY4" fmla="*/ 258591 h 583150"/>
                  <a:gd name="connsiteX5" fmla="*/ 663398 w 676402"/>
                  <a:gd name="connsiteY5" fmla="*/ 322454 h 583150"/>
                  <a:gd name="connsiteX6" fmla="*/ 639982 w 676402"/>
                  <a:gd name="connsiteY6" fmla="*/ 357827 h 583150"/>
                  <a:gd name="connsiteX7" fmla="*/ 649203 w 676402"/>
                  <a:gd name="connsiteY7" fmla="*/ 397411 h 583150"/>
                  <a:gd name="connsiteX8" fmla="*/ 434890 w 676402"/>
                  <a:gd name="connsiteY8" fmla="*/ 583149 h 583150"/>
                  <a:gd name="connsiteX9" fmla="*/ 351470 w 676402"/>
                  <a:gd name="connsiteY9" fmla="*/ 568553 h 583150"/>
                  <a:gd name="connsiteX10" fmla="*/ 348786 w 676402"/>
                  <a:gd name="connsiteY10" fmla="*/ 566985 h 583150"/>
                  <a:gd name="connsiteX11" fmla="*/ 330029 w 676402"/>
                  <a:gd name="connsiteY11" fmla="*/ 574800 h 583150"/>
                  <a:gd name="connsiteX12" fmla="*/ 266299 w 676402"/>
                  <a:gd name="connsiteY12" fmla="*/ 583150 h 583150"/>
                  <a:gd name="connsiteX13" fmla="*/ 56340 w 676402"/>
                  <a:gd name="connsiteY13" fmla="*/ 434845 h 583150"/>
                  <a:gd name="connsiteX14" fmla="*/ 54591 w 676402"/>
                  <a:gd name="connsiteY14" fmla="*/ 419809 h 583150"/>
                  <a:gd name="connsiteX15" fmla="*/ 16842 w 676402"/>
                  <a:gd name="connsiteY15" fmla="*/ 371285 h 583150"/>
                  <a:gd name="connsiteX16" fmla="*/ 0 w 676402"/>
                  <a:gd name="connsiteY16" fmla="*/ 298987 h 583150"/>
                  <a:gd name="connsiteX17" fmla="*/ 62771 w 676402"/>
                  <a:gd name="connsiteY17" fmla="*/ 167651 h 583150"/>
                  <a:gd name="connsiteX18" fmla="*/ 128858 w 676402"/>
                  <a:gd name="connsiteY18" fmla="*/ 129034 h 583150"/>
                  <a:gd name="connsiteX19" fmla="*/ 166743 w 676402"/>
                  <a:gd name="connsiteY19" fmla="*/ 80335 h 583150"/>
                  <a:gd name="connsiteX20" fmla="*/ 295188 w 676402"/>
                  <a:gd name="connsiteY20" fmla="*/ 1396 h 583150"/>
                  <a:gd name="connsiteX0" fmla="*/ 302887 w 676402"/>
                  <a:gd name="connsiteY0" fmla="*/ 1498 h 580184"/>
                  <a:gd name="connsiteX1" fmla="*/ 401706 w 676402"/>
                  <a:gd name="connsiteY1" fmla="*/ 37564 h 580184"/>
                  <a:gd name="connsiteX2" fmla="*/ 457681 w 676402"/>
                  <a:gd name="connsiteY2" fmla="*/ 70272 h 580184"/>
                  <a:gd name="connsiteX3" fmla="*/ 462089 w 676402"/>
                  <a:gd name="connsiteY3" fmla="*/ 69887 h 580184"/>
                  <a:gd name="connsiteX4" fmla="*/ 676402 w 676402"/>
                  <a:gd name="connsiteY4" fmla="*/ 255625 h 580184"/>
                  <a:gd name="connsiteX5" fmla="*/ 663398 w 676402"/>
                  <a:gd name="connsiteY5" fmla="*/ 319488 h 580184"/>
                  <a:gd name="connsiteX6" fmla="*/ 639982 w 676402"/>
                  <a:gd name="connsiteY6" fmla="*/ 354861 h 580184"/>
                  <a:gd name="connsiteX7" fmla="*/ 649203 w 676402"/>
                  <a:gd name="connsiteY7" fmla="*/ 394445 h 580184"/>
                  <a:gd name="connsiteX8" fmla="*/ 434890 w 676402"/>
                  <a:gd name="connsiteY8" fmla="*/ 580183 h 580184"/>
                  <a:gd name="connsiteX9" fmla="*/ 351470 w 676402"/>
                  <a:gd name="connsiteY9" fmla="*/ 565587 h 580184"/>
                  <a:gd name="connsiteX10" fmla="*/ 348786 w 676402"/>
                  <a:gd name="connsiteY10" fmla="*/ 564019 h 580184"/>
                  <a:gd name="connsiteX11" fmla="*/ 330029 w 676402"/>
                  <a:gd name="connsiteY11" fmla="*/ 571834 h 580184"/>
                  <a:gd name="connsiteX12" fmla="*/ 266299 w 676402"/>
                  <a:gd name="connsiteY12" fmla="*/ 580184 h 580184"/>
                  <a:gd name="connsiteX13" fmla="*/ 56340 w 676402"/>
                  <a:gd name="connsiteY13" fmla="*/ 431879 h 580184"/>
                  <a:gd name="connsiteX14" fmla="*/ 54591 w 676402"/>
                  <a:gd name="connsiteY14" fmla="*/ 416843 h 580184"/>
                  <a:gd name="connsiteX15" fmla="*/ 16842 w 676402"/>
                  <a:gd name="connsiteY15" fmla="*/ 368319 h 580184"/>
                  <a:gd name="connsiteX16" fmla="*/ 0 w 676402"/>
                  <a:gd name="connsiteY16" fmla="*/ 296021 h 580184"/>
                  <a:gd name="connsiteX17" fmla="*/ 62771 w 676402"/>
                  <a:gd name="connsiteY17" fmla="*/ 164685 h 580184"/>
                  <a:gd name="connsiteX18" fmla="*/ 128858 w 676402"/>
                  <a:gd name="connsiteY18" fmla="*/ 126068 h 580184"/>
                  <a:gd name="connsiteX19" fmla="*/ 166743 w 676402"/>
                  <a:gd name="connsiteY19" fmla="*/ 77369 h 580184"/>
                  <a:gd name="connsiteX20" fmla="*/ 302887 w 676402"/>
                  <a:gd name="connsiteY20" fmla="*/ 1498 h 580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76402" h="580184">
                    <a:moveTo>
                      <a:pt x="302887" y="1498"/>
                    </a:moveTo>
                    <a:cubicBezTo>
                      <a:pt x="404336" y="-7703"/>
                      <a:pt x="376065" y="28165"/>
                      <a:pt x="401706" y="37564"/>
                    </a:cubicBezTo>
                    <a:lnTo>
                      <a:pt x="457681" y="70272"/>
                    </a:lnTo>
                    <a:lnTo>
                      <a:pt x="462089" y="69887"/>
                    </a:lnTo>
                    <a:cubicBezTo>
                      <a:pt x="580451" y="69887"/>
                      <a:pt x="676402" y="153045"/>
                      <a:pt x="676402" y="255625"/>
                    </a:cubicBezTo>
                    <a:cubicBezTo>
                      <a:pt x="676402" y="278065"/>
                      <a:pt x="671811" y="299575"/>
                      <a:pt x="663398" y="319488"/>
                    </a:cubicBezTo>
                    <a:lnTo>
                      <a:pt x="639982" y="354861"/>
                    </a:lnTo>
                    <a:lnTo>
                      <a:pt x="649203" y="394445"/>
                    </a:lnTo>
                    <a:cubicBezTo>
                      <a:pt x="649203" y="497025"/>
                      <a:pt x="553252" y="580183"/>
                      <a:pt x="434890" y="580183"/>
                    </a:cubicBezTo>
                    <a:cubicBezTo>
                      <a:pt x="405300" y="580183"/>
                      <a:pt x="377110" y="574986"/>
                      <a:pt x="351470" y="565587"/>
                    </a:cubicBezTo>
                    <a:lnTo>
                      <a:pt x="348786" y="564019"/>
                    </a:lnTo>
                    <a:lnTo>
                      <a:pt x="330029" y="571834"/>
                    </a:lnTo>
                    <a:cubicBezTo>
                      <a:pt x="309897" y="577261"/>
                      <a:pt x="288492" y="580184"/>
                      <a:pt x="266299" y="580184"/>
                    </a:cubicBezTo>
                    <a:cubicBezTo>
                      <a:pt x="162732" y="580184"/>
                      <a:pt x="76324" y="516516"/>
                      <a:pt x="56340" y="431879"/>
                    </a:cubicBezTo>
                    <a:lnTo>
                      <a:pt x="54591" y="416843"/>
                    </a:lnTo>
                    <a:lnTo>
                      <a:pt x="16842" y="368319"/>
                    </a:lnTo>
                    <a:cubicBezTo>
                      <a:pt x="5997" y="346097"/>
                      <a:pt x="0" y="321666"/>
                      <a:pt x="0" y="296021"/>
                    </a:cubicBezTo>
                    <a:cubicBezTo>
                      <a:pt x="0" y="244731"/>
                      <a:pt x="23988" y="198297"/>
                      <a:pt x="62771" y="164685"/>
                    </a:cubicBezTo>
                    <a:lnTo>
                      <a:pt x="128858" y="126068"/>
                    </a:lnTo>
                    <a:lnTo>
                      <a:pt x="166743" y="77369"/>
                    </a:lnTo>
                    <a:cubicBezTo>
                      <a:pt x="205526" y="43757"/>
                      <a:pt x="201438" y="10699"/>
                      <a:pt x="302887" y="14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2" name="星: 32 pt 1271">
                <a:extLst>
                  <a:ext uri="{FF2B5EF4-FFF2-40B4-BE49-F238E27FC236}">
                    <a16:creationId xmlns:a16="http://schemas.microsoft.com/office/drawing/2014/main" id="{FBA33D36-7347-49FE-A6C0-B337E91F51AD}"/>
                  </a:ext>
                </a:extLst>
              </p:cNvPr>
              <p:cNvSpPr/>
              <p:nvPr/>
            </p:nvSpPr>
            <p:spPr>
              <a:xfrm>
                <a:off x="3358362" y="3553814"/>
                <a:ext cx="626542" cy="368300"/>
              </a:xfrm>
              <a:prstGeom prst="star32">
                <a:avLst>
                  <a:gd name="adj" fmla="val 5399"/>
                </a:avLst>
              </a:pr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1" name="グループ化 1250">
              <a:extLst>
                <a:ext uri="{FF2B5EF4-FFF2-40B4-BE49-F238E27FC236}">
                  <a16:creationId xmlns:a16="http://schemas.microsoft.com/office/drawing/2014/main" id="{F605879C-F825-4EED-8734-08DC77105516}"/>
                </a:ext>
              </a:extLst>
            </p:cNvPr>
            <p:cNvGrpSpPr/>
            <p:nvPr/>
          </p:nvGrpSpPr>
          <p:grpSpPr>
            <a:xfrm rot="20859613">
              <a:off x="1118106" y="2912135"/>
              <a:ext cx="520254" cy="368370"/>
              <a:chOff x="2193328" y="3515139"/>
              <a:chExt cx="694774" cy="494172"/>
            </a:xfrm>
          </p:grpSpPr>
          <p:sp>
            <p:nvSpPr>
              <p:cNvPr id="1267" name="フリーフォーム: 図形 1266">
                <a:extLst>
                  <a:ext uri="{FF2B5EF4-FFF2-40B4-BE49-F238E27FC236}">
                    <a16:creationId xmlns:a16="http://schemas.microsoft.com/office/drawing/2014/main" id="{D63F8FE2-342A-401B-8B98-9DE1E7C04164}"/>
                  </a:ext>
                </a:extLst>
              </p:cNvPr>
              <p:cNvSpPr/>
              <p:nvPr/>
            </p:nvSpPr>
            <p:spPr>
              <a:xfrm rot="395278" flipH="1">
                <a:off x="2193328" y="3515139"/>
                <a:ext cx="694774" cy="494172"/>
              </a:xfrm>
              <a:custGeom>
                <a:avLst/>
                <a:gdLst>
                  <a:gd name="connsiteX0" fmla="*/ 406063 w 694774"/>
                  <a:gd name="connsiteY0" fmla="*/ 2369 h 476060"/>
                  <a:gd name="connsiteX1" fmla="*/ 574128 w 694774"/>
                  <a:gd name="connsiteY1" fmla="*/ 72494 h 476060"/>
                  <a:gd name="connsiteX2" fmla="*/ 604663 w 694774"/>
                  <a:gd name="connsiteY2" fmla="*/ 112229 h 476060"/>
                  <a:gd name="connsiteX3" fmla="*/ 635446 w 694774"/>
                  <a:gd name="connsiteY3" fmla="*/ 130703 h 476060"/>
                  <a:gd name="connsiteX4" fmla="*/ 694774 w 694774"/>
                  <a:gd name="connsiteY4" fmla="*/ 226875 h 476060"/>
                  <a:gd name="connsiteX5" fmla="*/ 687716 w 694774"/>
                  <a:gd name="connsiteY5" fmla="*/ 261541 h 476060"/>
                  <a:gd name="connsiteX6" fmla="*/ 667807 w 694774"/>
                  <a:gd name="connsiteY6" fmla="*/ 293299 h 476060"/>
                  <a:gd name="connsiteX7" fmla="*/ 670704 w 694774"/>
                  <a:gd name="connsiteY7" fmla="*/ 304051 h 476060"/>
                  <a:gd name="connsiteX8" fmla="*/ 441161 w 694774"/>
                  <a:gd name="connsiteY8" fmla="*/ 476060 h 476060"/>
                  <a:gd name="connsiteX9" fmla="*/ 351812 w 694774"/>
                  <a:gd name="connsiteY9" fmla="*/ 462543 h 476060"/>
                  <a:gd name="connsiteX10" fmla="*/ 340391 w 694774"/>
                  <a:gd name="connsiteY10" fmla="*/ 456772 h 476060"/>
                  <a:gd name="connsiteX11" fmla="*/ 331713 w 694774"/>
                  <a:gd name="connsiteY11" fmla="*/ 461157 h 476060"/>
                  <a:gd name="connsiteX12" fmla="*/ 242364 w 694774"/>
                  <a:gd name="connsiteY12" fmla="*/ 474674 h 476060"/>
                  <a:gd name="connsiteX13" fmla="*/ 12821 w 694774"/>
                  <a:gd name="connsiteY13" fmla="*/ 302665 h 476060"/>
                  <a:gd name="connsiteX14" fmla="*/ 18625 w 694774"/>
                  <a:gd name="connsiteY14" fmla="*/ 281123 h 476060"/>
                  <a:gd name="connsiteX15" fmla="*/ 15618 w 694774"/>
                  <a:gd name="connsiteY15" fmla="*/ 278025 h 476060"/>
                  <a:gd name="connsiteX16" fmla="*/ 0 w 694774"/>
                  <a:gd name="connsiteY16" fmla="*/ 226875 h 476060"/>
                  <a:gd name="connsiteX17" fmla="*/ 101747 w 694774"/>
                  <a:gd name="connsiteY17" fmla="*/ 105246 h 476060"/>
                  <a:gd name="connsiteX18" fmla="*/ 166140 w 694774"/>
                  <a:gd name="connsiteY18" fmla="*/ 83749 h 476060"/>
                  <a:gd name="connsiteX19" fmla="*/ 167476 w 694774"/>
                  <a:gd name="connsiteY19" fmla="*/ 80568 h 476060"/>
                  <a:gd name="connsiteX20" fmla="*/ 406063 w 694774"/>
                  <a:gd name="connsiteY20" fmla="*/ 2369 h 476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94774" h="476060">
                    <a:moveTo>
                      <a:pt x="406063" y="2369"/>
                    </a:moveTo>
                    <a:cubicBezTo>
                      <a:pt x="473953" y="10210"/>
                      <a:pt x="533208" y="36434"/>
                      <a:pt x="574128" y="72494"/>
                    </a:cubicBezTo>
                    <a:lnTo>
                      <a:pt x="604663" y="112229"/>
                    </a:lnTo>
                    <a:lnTo>
                      <a:pt x="635446" y="130703"/>
                    </a:lnTo>
                    <a:cubicBezTo>
                      <a:pt x="672903" y="158156"/>
                      <a:pt x="694774" y="191251"/>
                      <a:pt x="694774" y="226875"/>
                    </a:cubicBezTo>
                    <a:cubicBezTo>
                      <a:pt x="694774" y="238750"/>
                      <a:pt x="692344" y="250343"/>
                      <a:pt x="687716" y="261541"/>
                    </a:cubicBezTo>
                    <a:lnTo>
                      <a:pt x="667807" y="293299"/>
                    </a:lnTo>
                    <a:lnTo>
                      <a:pt x="670704" y="304051"/>
                    </a:lnTo>
                    <a:cubicBezTo>
                      <a:pt x="670704" y="399049"/>
                      <a:pt x="567934" y="476060"/>
                      <a:pt x="441161" y="476060"/>
                    </a:cubicBezTo>
                    <a:cubicBezTo>
                      <a:pt x="409468" y="476060"/>
                      <a:pt x="379275" y="471247"/>
                      <a:pt x="351812" y="462543"/>
                    </a:cubicBezTo>
                    <a:lnTo>
                      <a:pt x="340391" y="456772"/>
                    </a:lnTo>
                    <a:lnTo>
                      <a:pt x="331713" y="461157"/>
                    </a:lnTo>
                    <a:cubicBezTo>
                      <a:pt x="304251" y="469861"/>
                      <a:pt x="274058" y="474674"/>
                      <a:pt x="242364" y="474674"/>
                    </a:cubicBezTo>
                    <a:cubicBezTo>
                      <a:pt x="115591" y="474674"/>
                      <a:pt x="12821" y="397663"/>
                      <a:pt x="12821" y="302665"/>
                    </a:cubicBezTo>
                    <a:lnTo>
                      <a:pt x="18625" y="281123"/>
                    </a:lnTo>
                    <a:lnTo>
                      <a:pt x="15618" y="278025"/>
                    </a:lnTo>
                    <a:cubicBezTo>
                      <a:pt x="5468" y="261867"/>
                      <a:pt x="0" y="244687"/>
                      <a:pt x="0" y="226875"/>
                    </a:cubicBezTo>
                    <a:cubicBezTo>
                      <a:pt x="0" y="179376"/>
                      <a:pt x="38883" y="136374"/>
                      <a:pt x="101747" y="105246"/>
                    </a:cubicBezTo>
                    <a:lnTo>
                      <a:pt x="166140" y="83749"/>
                    </a:lnTo>
                    <a:lnTo>
                      <a:pt x="167476" y="80568"/>
                    </a:lnTo>
                    <a:cubicBezTo>
                      <a:pt x="211882" y="23550"/>
                      <a:pt x="304227" y="-9392"/>
                      <a:pt x="406063" y="2369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8" name="フリーフォーム: 図形 1267">
                <a:extLst>
                  <a:ext uri="{FF2B5EF4-FFF2-40B4-BE49-F238E27FC236}">
                    <a16:creationId xmlns:a16="http://schemas.microsoft.com/office/drawing/2014/main" id="{6D4982DB-9214-4D4A-A932-C184E0307D6A}"/>
                  </a:ext>
                </a:extLst>
              </p:cNvPr>
              <p:cNvSpPr/>
              <p:nvPr/>
            </p:nvSpPr>
            <p:spPr>
              <a:xfrm rot="395278" flipH="1">
                <a:off x="2230326" y="3547105"/>
                <a:ext cx="623122" cy="381719"/>
              </a:xfrm>
              <a:custGeom>
                <a:avLst/>
                <a:gdLst>
                  <a:gd name="connsiteX0" fmla="*/ 406063 w 694774"/>
                  <a:gd name="connsiteY0" fmla="*/ 2369 h 476060"/>
                  <a:gd name="connsiteX1" fmla="*/ 574128 w 694774"/>
                  <a:gd name="connsiteY1" fmla="*/ 72494 h 476060"/>
                  <a:gd name="connsiteX2" fmla="*/ 604663 w 694774"/>
                  <a:gd name="connsiteY2" fmla="*/ 112229 h 476060"/>
                  <a:gd name="connsiteX3" fmla="*/ 635446 w 694774"/>
                  <a:gd name="connsiteY3" fmla="*/ 130703 h 476060"/>
                  <a:gd name="connsiteX4" fmla="*/ 694774 w 694774"/>
                  <a:gd name="connsiteY4" fmla="*/ 226875 h 476060"/>
                  <a:gd name="connsiteX5" fmla="*/ 687716 w 694774"/>
                  <a:gd name="connsiteY5" fmla="*/ 261541 h 476060"/>
                  <a:gd name="connsiteX6" fmla="*/ 667807 w 694774"/>
                  <a:gd name="connsiteY6" fmla="*/ 293299 h 476060"/>
                  <a:gd name="connsiteX7" fmla="*/ 670704 w 694774"/>
                  <a:gd name="connsiteY7" fmla="*/ 304051 h 476060"/>
                  <a:gd name="connsiteX8" fmla="*/ 441161 w 694774"/>
                  <a:gd name="connsiteY8" fmla="*/ 476060 h 476060"/>
                  <a:gd name="connsiteX9" fmla="*/ 351812 w 694774"/>
                  <a:gd name="connsiteY9" fmla="*/ 462543 h 476060"/>
                  <a:gd name="connsiteX10" fmla="*/ 340391 w 694774"/>
                  <a:gd name="connsiteY10" fmla="*/ 456772 h 476060"/>
                  <a:gd name="connsiteX11" fmla="*/ 331713 w 694774"/>
                  <a:gd name="connsiteY11" fmla="*/ 461157 h 476060"/>
                  <a:gd name="connsiteX12" fmla="*/ 242364 w 694774"/>
                  <a:gd name="connsiteY12" fmla="*/ 474674 h 476060"/>
                  <a:gd name="connsiteX13" fmla="*/ 12821 w 694774"/>
                  <a:gd name="connsiteY13" fmla="*/ 302665 h 476060"/>
                  <a:gd name="connsiteX14" fmla="*/ 18625 w 694774"/>
                  <a:gd name="connsiteY14" fmla="*/ 281123 h 476060"/>
                  <a:gd name="connsiteX15" fmla="*/ 15618 w 694774"/>
                  <a:gd name="connsiteY15" fmla="*/ 278025 h 476060"/>
                  <a:gd name="connsiteX16" fmla="*/ 0 w 694774"/>
                  <a:gd name="connsiteY16" fmla="*/ 226875 h 476060"/>
                  <a:gd name="connsiteX17" fmla="*/ 101747 w 694774"/>
                  <a:gd name="connsiteY17" fmla="*/ 105246 h 476060"/>
                  <a:gd name="connsiteX18" fmla="*/ 166140 w 694774"/>
                  <a:gd name="connsiteY18" fmla="*/ 83749 h 476060"/>
                  <a:gd name="connsiteX19" fmla="*/ 167476 w 694774"/>
                  <a:gd name="connsiteY19" fmla="*/ 80568 h 476060"/>
                  <a:gd name="connsiteX20" fmla="*/ 406063 w 694774"/>
                  <a:gd name="connsiteY20" fmla="*/ 2369 h 476060"/>
                  <a:gd name="connsiteX0" fmla="*/ 398560 w 694774"/>
                  <a:gd name="connsiteY0" fmla="*/ 1391 h 507129"/>
                  <a:gd name="connsiteX1" fmla="*/ 574128 w 694774"/>
                  <a:gd name="connsiteY1" fmla="*/ 103563 h 507129"/>
                  <a:gd name="connsiteX2" fmla="*/ 604663 w 694774"/>
                  <a:gd name="connsiteY2" fmla="*/ 143298 h 507129"/>
                  <a:gd name="connsiteX3" fmla="*/ 635446 w 694774"/>
                  <a:gd name="connsiteY3" fmla="*/ 161772 h 507129"/>
                  <a:gd name="connsiteX4" fmla="*/ 694774 w 694774"/>
                  <a:gd name="connsiteY4" fmla="*/ 257944 h 507129"/>
                  <a:gd name="connsiteX5" fmla="*/ 687716 w 694774"/>
                  <a:gd name="connsiteY5" fmla="*/ 292610 h 507129"/>
                  <a:gd name="connsiteX6" fmla="*/ 667807 w 694774"/>
                  <a:gd name="connsiteY6" fmla="*/ 324368 h 507129"/>
                  <a:gd name="connsiteX7" fmla="*/ 670704 w 694774"/>
                  <a:gd name="connsiteY7" fmla="*/ 335120 h 507129"/>
                  <a:gd name="connsiteX8" fmla="*/ 441161 w 694774"/>
                  <a:gd name="connsiteY8" fmla="*/ 507129 h 507129"/>
                  <a:gd name="connsiteX9" fmla="*/ 351812 w 694774"/>
                  <a:gd name="connsiteY9" fmla="*/ 493612 h 507129"/>
                  <a:gd name="connsiteX10" fmla="*/ 340391 w 694774"/>
                  <a:gd name="connsiteY10" fmla="*/ 487841 h 507129"/>
                  <a:gd name="connsiteX11" fmla="*/ 331713 w 694774"/>
                  <a:gd name="connsiteY11" fmla="*/ 492226 h 507129"/>
                  <a:gd name="connsiteX12" fmla="*/ 242364 w 694774"/>
                  <a:gd name="connsiteY12" fmla="*/ 505743 h 507129"/>
                  <a:gd name="connsiteX13" fmla="*/ 12821 w 694774"/>
                  <a:gd name="connsiteY13" fmla="*/ 333734 h 507129"/>
                  <a:gd name="connsiteX14" fmla="*/ 18625 w 694774"/>
                  <a:gd name="connsiteY14" fmla="*/ 312192 h 507129"/>
                  <a:gd name="connsiteX15" fmla="*/ 15618 w 694774"/>
                  <a:gd name="connsiteY15" fmla="*/ 309094 h 507129"/>
                  <a:gd name="connsiteX16" fmla="*/ 0 w 694774"/>
                  <a:gd name="connsiteY16" fmla="*/ 257944 h 507129"/>
                  <a:gd name="connsiteX17" fmla="*/ 101747 w 694774"/>
                  <a:gd name="connsiteY17" fmla="*/ 136315 h 507129"/>
                  <a:gd name="connsiteX18" fmla="*/ 166140 w 694774"/>
                  <a:gd name="connsiteY18" fmla="*/ 114818 h 507129"/>
                  <a:gd name="connsiteX19" fmla="*/ 167476 w 694774"/>
                  <a:gd name="connsiteY19" fmla="*/ 111637 h 507129"/>
                  <a:gd name="connsiteX20" fmla="*/ 398560 w 694774"/>
                  <a:gd name="connsiteY20" fmla="*/ 1391 h 507129"/>
                  <a:gd name="connsiteX0" fmla="*/ 398560 w 694774"/>
                  <a:gd name="connsiteY0" fmla="*/ 690 h 506428"/>
                  <a:gd name="connsiteX1" fmla="*/ 574128 w 694774"/>
                  <a:gd name="connsiteY1" fmla="*/ 102862 h 506428"/>
                  <a:gd name="connsiteX2" fmla="*/ 604663 w 694774"/>
                  <a:gd name="connsiteY2" fmla="*/ 142597 h 506428"/>
                  <a:gd name="connsiteX3" fmla="*/ 635446 w 694774"/>
                  <a:gd name="connsiteY3" fmla="*/ 161071 h 506428"/>
                  <a:gd name="connsiteX4" fmla="*/ 694774 w 694774"/>
                  <a:gd name="connsiteY4" fmla="*/ 257243 h 506428"/>
                  <a:gd name="connsiteX5" fmla="*/ 687716 w 694774"/>
                  <a:gd name="connsiteY5" fmla="*/ 291909 h 506428"/>
                  <a:gd name="connsiteX6" fmla="*/ 667807 w 694774"/>
                  <a:gd name="connsiteY6" fmla="*/ 323667 h 506428"/>
                  <a:gd name="connsiteX7" fmla="*/ 670704 w 694774"/>
                  <a:gd name="connsiteY7" fmla="*/ 334419 h 506428"/>
                  <a:gd name="connsiteX8" fmla="*/ 441161 w 694774"/>
                  <a:gd name="connsiteY8" fmla="*/ 506428 h 506428"/>
                  <a:gd name="connsiteX9" fmla="*/ 351812 w 694774"/>
                  <a:gd name="connsiteY9" fmla="*/ 492911 h 506428"/>
                  <a:gd name="connsiteX10" fmla="*/ 340391 w 694774"/>
                  <a:gd name="connsiteY10" fmla="*/ 487140 h 506428"/>
                  <a:gd name="connsiteX11" fmla="*/ 331713 w 694774"/>
                  <a:gd name="connsiteY11" fmla="*/ 491525 h 506428"/>
                  <a:gd name="connsiteX12" fmla="*/ 242364 w 694774"/>
                  <a:gd name="connsiteY12" fmla="*/ 505042 h 506428"/>
                  <a:gd name="connsiteX13" fmla="*/ 12821 w 694774"/>
                  <a:gd name="connsiteY13" fmla="*/ 333033 h 506428"/>
                  <a:gd name="connsiteX14" fmla="*/ 18625 w 694774"/>
                  <a:gd name="connsiteY14" fmla="*/ 311491 h 506428"/>
                  <a:gd name="connsiteX15" fmla="*/ 15618 w 694774"/>
                  <a:gd name="connsiteY15" fmla="*/ 308393 h 506428"/>
                  <a:gd name="connsiteX16" fmla="*/ 0 w 694774"/>
                  <a:gd name="connsiteY16" fmla="*/ 257243 h 506428"/>
                  <a:gd name="connsiteX17" fmla="*/ 101747 w 694774"/>
                  <a:gd name="connsiteY17" fmla="*/ 135614 h 506428"/>
                  <a:gd name="connsiteX18" fmla="*/ 166140 w 694774"/>
                  <a:gd name="connsiteY18" fmla="*/ 114117 h 506428"/>
                  <a:gd name="connsiteX19" fmla="*/ 167476 w 694774"/>
                  <a:gd name="connsiteY19" fmla="*/ 110936 h 506428"/>
                  <a:gd name="connsiteX20" fmla="*/ 398560 w 694774"/>
                  <a:gd name="connsiteY20" fmla="*/ 690 h 506428"/>
                  <a:gd name="connsiteX0" fmla="*/ 397343 w 694774"/>
                  <a:gd name="connsiteY0" fmla="*/ 838 h 494322"/>
                  <a:gd name="connsiteX1" fmla="*/ 574128 w 694774"/>
                  <a:gd name="connsiteY1" fmla="*/ 90756 h 494322"/>
                  <a:gd name="connsiteX2" fmla="*/ 604663 w 694774"/>
                  <a:gd name="connsiteY2" fmla="*/ 130491 h 494322"/>
                  <a:gd name="connsiteX3" fmla="*/ 635446 w 694774"/>
                  <a:gd name="connsiteY3" fmla="*/ 148965 h 494322"/>
                  <a:gd name="connsiteX4" fmla="*/ 694774 w 694774"/>
                  <a:gd name="connsiteY4" fmla="*/ 245137 h 494322"/>
                  <a:gd name="connsiteX5" fmla="*/ 687716 w 694774"/>
                  <a:gd name="connsiteY5" fmla="*/ 279803 h 494322"/>
                  <a:gd name="connsiteX6" fmla="*/ 667807 w 694774"/>
                  <a:gd name="connsiteY6" fmla="*/ 311561 h 494322"/>
                  <a:gd name="connsiteX7" fmla="*/ 670704 w 694774"/>
                  <a:gd name="connsiteY7" fmla="*/ 322313 h 494322"/>
                  <a:gd name="connsiteX8" fmla="*/ 441161 w 694774"/>
                  <a:gd name="connsiteY8" fmla="*/ 494322 h 494322"/>
                  <a:gd name="connsiteX9" fmla="*/ 351812 w 694774"/>
                  <a:gd name="connsiteY9" fmla="*/ 480805 h 494322"/>
                  <a:gd name="connsiteX10" fmla="*/ 340391 w 694774"/>
                  <a:gd name="connsiteY10" fmla="*/ 475034 h 494322"/>
                  <a:gd name="connsiteX11" fmla="*/ 331713 w 694774"/>
                  <a:gd name="connsiteY11" fmla="*/ 479419 h 494322"/>
                  <a:gd name="connsiteX12" fmla="*/ 242364 w 694774"/>
                  <a:gd name="connsiteY12" fmla="*/ 492936 h 494322"/>
                  <a:gd name="connsiteX13" fmla="*/ 12821 w 694774"/>
                  <a:gd name="connsiteY13" fmla="*/ 320927 h 494322"/>
                  <a:gd name="connsiteX14" fmla="*/ 18625 w 694774"/>
                  <a:gd name="connsiteY14" fmla="*/ 299385 h 494322"/>
                  <a:gd name="connsiteX15" fmla="*/ 15618 w 694774"/>
                  <a:gd name="connsiteY15" fmla="*/ 296287 h 494322"/>
                  <a:gd name="connsiteX16" fmla="*/ 0 w 694774"/>
                  <a:gd name="connsiteY16" fmla="*/ 245137 h 494322"/>
                  <a:gd name="connsiteX17" fmla="*/ 101747 w 694774"/>
                  <a:gd name="connsiteY17" fmla="*/ 123508 h 494322"/>
                  <a:gd name="connsiteX18" fmla="*/ 166140 w 694774"/>
                  <a:gd name="connsiteY18" fmla="*/ 102011 h 494322"/>
                  <a:gd name="connsiteX19" fmla="*/ 167476 w 694774"/>
                  <a:gd name="connsiteY19" fmla="*/ 98830 h 494322"/>
                  <a:gd name="connsiteX20" fmla="*/ 397343 w 694774"/>
                  <a:gd name="connsiteY20" fmla="*/ 838 h 494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94774" h="494322">
                    <a:moveTo>
                      <a:pt x="397343" y="838"/>
                    </a:moveTo>
                    <a:cubicBezTo>
                      <a:pt x="465233" y="8679"/>
                      <a:pt x="533208" y="54696"/>
                      <a:pt x="574128" y="90756"/>
                    </a:cubicBezTo>
                    <a:lnTo>
                      <a:pt x="604663" y="130491"/>
                    </a:lnTo>
                    <a:lnTo>
                      <a:pt x="635446" y="148965"/>
                    </a:lnTo>
                    <a:cubicBezTo>
                      <a:pt x="672903" y="176418"/>
                      <a:pt x="694774" y="209513"/>
                      <a:pt x="694774" y="245137"/>
                    </a:cubicBezTo>
                    <a:cubicBezTo>
                      <a:pt x="694774" y="257012"/>
                      <a:pt x="692344" y="268605"/>
                      <a:pt x="687716" y="279803"/>
                    </a:cubicBezTo>
                    <a:lnTo>
                      <a:pt x="667807" y="311561"/>
                    </a:lnTo>
                    <a:lnTo>
                      <a:pt x="670704" y="322313"/>
                    </a:lnTo>
                    <a:cubicBezTo>
                      <a:pt x="670704" y="417311"/>
                      <a:pt x="567934" y="494322"/>
                      <a:pt x="441161" y="494322"/>
                    </a:cubicBezTo>
                    <a:cubicBezTo>
                      <a:pt x="409468" y="494322"/>
                      <a:pt x="379275" y="489509"/>
                      <a:pt x="351812" y="480805"/>
                    </a:cubicBezTo>
                    <a:lnTo>
                      <a:pt x="340391" y="475034"/>
                    </a:lnTo>
                    <a:lnTo>
                      <a:pt x="331713" y="479419"/>
                    </a:lnTo>
                    <a:cubicBezTo>
                      <a:pt x="304251" y="488123"/>
                      <a:pt x="274058" y="492936"/>
                      <a:pt x="242364" y="492936"/>
                    </a:cubicBezTo>
                    <a:cubicBezTo>
                      <a:pt x="115591" y="492936"/>
                      <a:pt x="12821" y="415925"/>
                      <a:pt x="12821" y="320927"/>
                    </a:cubicBezTo>
                    <a:lnTo>
                      <a:pt x="18625" y="299385"/>
                    </a:lnTo>
                    <a:lnTo>
                      <a:pt x="15618" y="296287"/>
                    </a:lnTo>
                    <a:cubicBezTo>
                      <a:pt x="5468" y="280129"/>
                      <a:pt x="0" y="262949"/>
                      <a:pt x="0" y="245137"/>
                    </a:cubicBezTo>
                    <a:cubicBezTo>
                      <a:pt x="0" y="197638"/>
                      <a:pt x="38883" y="154636"/>
                      <a:pt x="101747" y="123508"/>
                    </a:cubicBezTo>
                    <a:lnTo>
                      <a:pt x="166140" y="102011"/>
                    </a:lnTo>
                    <a:lnTo>
                      <a:pt x="167476" y="98830"/>
                    </a:lnTo>
                    <a:cubicBezTo>
                      <a:pt x="211882" y="41812"/>
                      <a:pt x="255030" y="-7040"/>
                      <a:pt x="397343" y="8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9" name="星: 32 pt 1268">
                <a:extLst>
                  <a:ext uri="{FF2B5EF4-FFF2-40B4-BE49-F238E27FC236}">
                    <a16:creationId xmlns:a16="http://schemas.microsoft.com/office/drawing/2014/main" id="{4604F381-EA17-46FE-8F65-B66BAA8FDF8D}"/>
                  </a:ext>
                </a:extLst>
              </p:cNvPr>
              <p:cNvSpPr/>
              <p:nvPr/>
            </p:nvSpPr>
            <p:spPr>
              <a:xfrm rot="428552">
                <a:off x="2217097" y="3575564"/>
                <a:ext cx="635772" cy="318450"/>
              </a:xfrm>
              <a:prstGeom prst="star32">
                <a:avLst>
                  <a:gd name="adj" fmla="val 5895"/>
                </a:avLst>
              </a:pr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2" name="グループ化 1251">
              <a:extLst>
                <a:ext uri="{FF2B5EF4-FFF2-40B4-BE49-F238E27FC236}">
                  <a16:creationId xmlns:a16="http://schemas.microsoft.com/office/drawing/2014/main" id="{20030419-0D5C-4BFE-AAFF-16991C73AC4D}"/>
                </a:ext>
              </a:extLst>
            </p:cNvPr>
            <p:cNvGrpSpPr/>
            <p:nvPr/>
          </p:nvGrpSpPr>
          <p:grpSpPr>
            <a:xfrm rot="12600000">
              <a:off x="1463995" y="3059320"/>
              <a:ext cx="472321" cy="211375"/>
              <a:chOff x="2623120" y="3081799"/>
              <a:chExt cx="590137" cy="211375"/>
            </a:xfrm>
          </p:grpSpPr>
          <p:sp>
            <p:nvSpPr>
              <p:cNvPr id="1265" name="フリーフォーム: 図形 1264">
                <a:extLst>
                  <a:ext uri="{FF2B5EF4-FFF2-40B4-BE49-F238E27FC236}">
                    <a16:creationId xmlns:a16="http://schemas.microsoft.com/office/drawing/2014/main" id="{803A2506-E7AC-4F75-B0C5-CACEAAD3BC68}"/>
                  </a:ext>
                </a:extLst>
              </p:cNvPr>
              <p:cNvSpPr/>
              <p:nvPr/>
            </p:nvSpPr>
            <p:spPr>
              <a:xfrm rot="5140040">
                <a:off x="2812501" y="2892418"/>
                <a:ext cx="211375" cy="590137"/>
              </a:xfrm>
              <a:custGeom>
                <a:avLst/>
                <a:gdLst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5097 w 211375"/>
                  <a:gd name="connsiteY10" fmla="*/ 413310 h 590137"/>
                  <a:gd name="connsiteX11" fmla="*/ 207033 w 211375"/>
                  <a:gd name="connsiteY11" fmla="*/ 452214 h 590137"/>
                  <a:gd name="connsiteX12" fmla="*/ 105848 w 211375"/>
                  <a:gd name="connsiteY12" fmla="*/ 589973 h 590137"/>
                  <a:gd name="connsiteX13" fmla="*/ 26574 w 211375"/>
                  <a:gd name="connsiteY13" fmla="*/ 438542 h 590137"/>
                  <a:gd name="connsiteX14" fmla="*/ 29424 w 211375"/>
                  <a:gd name="connsiteY14" fmla="*/ 424552 h 590137"/>
                  <a:gd name="connsiteX15" fmla="*/ 19353 w 211375"/>
                  <a:gd name="connsiteY15" fmla="*/ 411869 h 590137"/>
                  <a:gd name="connsiteX16" fmla="*/ 671 w 211375"/>
                  <a:gd name="connsiteY16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7033 w 211375"/>
                  <a:gd name="connsiteY10" fmla="*/ 452214 h 590137"/>
                  <a:gd name="connsiteX11" fmla="*/ 105848 w 211375"/>
                  <a:gd name="connsiteY11" fmla="*/ 589973 h 590137"/>
                  <a:gd name="connsiteX12" fmla="*/ 26574 w 211375"/>
                  <a:gd name="connsiteY12" fmla="*/ 438542 h 590137"/>
                  <a:gd name="connsiteX13" fmla="*/ 29424 w 211375"/>
                  <a:gd name="connsiteY13" fmla="*/ 424552 h 590137"/>
                  <a:gd name="connsiteX14" fmla="*/ 19353 w 211375"/>
                  <a:gd name="connsiteY14" fmla="*/ 411869 h 590137"/>
                  <a:gd name="connsiteX15" fmla="*/ 671 w 211375"/>
                  <a:gd name="connsiteY15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41359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3902 w 211375"/>
                  <a:gd name="connsiteY8" fmla="*/ 34894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3902 w 211375"/>
                  <a:gd name="connsiteY8" fmla="*/ 34894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375" h="590137">
                    <a:moveTo>
                      <a:pt x="671" y="307623"/>
                    </a:moveTo>
                    <a:cubicBezTo>
                      <a:pt x="3697" y="267695"/>
                      <a:pt x="16534" y="232311"/>
                      <a:pt x="34846" y="207382"/>
                    </a:cubicBezTo>
                    <a:lnTo>
                      <a:pt x="36717" y="205644"/>
                    </a:lnTo>
                    <a:lnTo>
                      <a:pt x="33072" y="194742"/>
                    </a:lnTo>
                    <a:cubicBezTo>
                      <a:pt x="29817" y="177097"/>
                      <a:pt x="28733" y="157886"/>
                      <a:pt x="30245" y="137922"/>
                    </a:cubicBezTo>
                    <a:cubicBezTo>
                      <a:pt x="36296" y="58065"/>
                      <a:pt x="81598" y="-3611"/>
                      <a:pt x="131430" y="164"/>
                    </a:cubicBezTo>
                    <a:cubicBezTo>
                      <a:pt x="181262" y="3939"/>
                      <a:pt x="216754" y="71738"/>
                      <a:pt x="210704" y="151595"/>
                    </a:cubicBezTo>
                    <a:lnTo>
                      <a:pt x="203757" y="185702"/>
                    </a:lnTo>
                    <a:cubicBezTo>
                      <a:pt x="204561" y="261667"/>
                      <a:pt x="188851" y="271902"/>
                      <a:pt x="203902" y="348946"/>
                    </a:cubicBezTo>
                    <a:cubicBezTo>
                      <a:pt x="204190" y="361819"/>
                      <a:pt x="206745" y="439341"/>
                      <a:pt x="207033" y="452214"/>
                    </a:cubicBezTo>
                    <a:cubicBezTo>
                      <a:pt x="200982" y="532072"/>
                      <a:pt x="155680" y="593748"/>
                      <a:pt x="105848" y="589973"/>
                    </a:cubicBezTo>
                    <a:cubicBezTo>
                      <a:pt x="56016" y="586197"/>
                      <a:pt x="20524" y="518399"/>
                      <a:pt x="26574" y="438542"/>
                    </a:cubicBezTo>
                    <a:lnTo>
                      <a:pt x="29424" y="424552"/>
                    </a:lnTo>
                    <a:lnTo>
                      <a:pt x="19353" y="411869"/>
                    </a:lnTo>
                    <a:cubicBezTo>
                      <a:pt x="5007" y="384465"/>
                      <a:pt x="-2354" y="347552"/>
                      <a:pt x="671" y="30762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6" name="フリーフォーム: 図形 1265">
                <a:extLst>
                  <a:ext uri="{FF2B5EF4-FFF2-40B4-BE49-F238E27FC236}">
                    <a16:creationId xmlns:a16="http://schemas.microsoft.com/office/drawing/2014/main" id="{8DB9310C-E5D4-49ED-95A8-58FCCEF5C8DD}"/>
                  </a:ext>
                </a:extLst>
              </p:cNvPr>
              <p:cNvSpPr/>
              <p:nvPr/>
            </p:nvSpPr>
            <p:spPr>
              <a:xfrm rot="5140040">
                <a:off x="2888976" y="3017050"/>
                <a:ext cx="48967" cy="457188"/>
              </a:xfrm>
              <a:custGeom>
                <a:avLst/>
                <a:gdLst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5097 w 211375"/>
                  <a:gd name="connsiteY10" fmla="*/ 413310 h 590137"/>
                  <a:gd name="connsiteX11" fmla="*/ 207033 w 211375"/>
                  <a:gd name="connsiteY11" fmla="*/ 452214 h 590137"/>
                  <a:gd name="connsiteX12" fmla="*/ 105848 w 211375"/>
                  <a:gd name="connsiteY12" fmla="*/ 589973 h 590137"/>
                  <a:gd name="connsiteX13" fmla="*/ 26574 w 211375"/>
                  <a:gd name="connsiteY13" fmla="*/ 438542 h 590137"/>
                  <a:gd name="connsiteX14" fmla="*/ 29424 w 211375"/>
                  <a:gd name="connsiteY14" fmla="*/ 424552 h 590137"/>
                  <a:gd name="connsiteX15" fmla="*/ 19353 w 211375"/>
                  <a:gd name="connsiteY15" fmla="*/ 411869 h 590137"/>
                  <a:gd name="connsiteX16" fmla="*/ 671 w 211375"/>
                  <a:gd name="connsiteY16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7033 w 211375"/>
                  <a:gd name="connsiteY10" fmla="*/ 452214 h 590137"/>
                  <a:gd name="connsiteX11" fmla="*/ 105848 w 211375"/>
                  <a:gd name="connsiteY11" fmla="*/ 589973 h 590137"/>
                  <a:gd name="connsiteX12" fmla="*/ 26574 w 211375"/>
                  <a:gd name="connsiteY12" fmla="*/ 438542 h 590137"/>
                  <a:gd name="connsiteX13" fmla="*/ 29424 w 211375"/>
                  <a:gd name="connsiteY13" fmla="*/ 424552 h 590137"/>
                  <a:gd name="connsiteX14" fmla="*/ 19353 w 211375"/>
                  <a:gd name="connsiteY14" fmla="*/ 411869 h 590137"/>
                  <a:gd name="connsiteX15" fmla="*/ 671 w 211375"/>
                  <a:gd name="connsiteY15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41359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151478 w 211375"/>
                  <a:gd name="connsiteY7" fmla="*/ 228577 h 590137"/>
                  <a:gd name="connsiteX8" fmla="*/ 206168 w 211375"/>
                  <a:gd name="connsiteY8" fmla="*/ 41359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151478 w 211375"/>
                  <a:gd name="connsiteY7" fmla="*/ 228577 h 590137"/>
                  <a:gd name="connsiteX8" fmla="*/ 176296 w 211375"/>
                  <a:gd name="connsiteY8" fmla="*/ 40607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151478 w 211375"/>
                  <a:gd name="connsiteY7" fmla="*/ 228577 h 590137"/>
                  <a:gd name="connsiteX8" fmla="*/ 176296 w 211375"/>
                  <a:gd name="connsiteY8" fmla="*/ 40607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375" h="590137">
                    <a:moveTo>
                      <a:pt x="671" y="307623"/>
                    </a:moveTo>
                    <a:cubicBezTo>
                      <a:pt x="3697" y="267695"/>
                      <a:pt x="16534" y="232311"/>
                      <a:pt x="34846" y="207382"/>
                    </a:cubicBezTo>
                    <a:lnTo>
                      <a:pt x="36717" y="205644"/>
                    </a:lnTo>
                    <a:lnTo>
                      <a:pt x="33072" y="194742"/>
                    </a:lnTo>
                    <a:cubicBezTo>
                      <a:pt x="29817" y="177097"/>
                      <a:pt x="28733" y="157886"/>
                      <a:pt x="30245" y="137922"/>
                    </a:cubicBezTo>
                    <a:cubicBezTo>
                      <a:pt x="36296" y="58065"/>
                      <a:pt x="81598" y="-3611"/>
                      <a:pt x="131430" y="164"/>
                    </a:cubicBezTo>
                    <a:cubicBezTo>
                      <a:pt x="181262" y="3939"/>
                      <a:pt x="216754" y="71738"/>
                      <a:pt x="210704" y="151595"/>
                    </a:cubicBezTo>
                    <a:lnTo>
                      <a:pt x="151478" y="228577"/>
                    </a:lnTo>
                    <a:cubicBezTo>
                      <a:pt x="152282" y="304542"/>
                      <a:pt x="178669" y="316605"/>
                      <a:pt x="176296" y="406076"/>
                    </a:cubicBezTo>
                    <a:cubicBezTo>
                      <a:pt x="176584" y="418949"/>
                      <a:pt x="206745" y="439341"/>
                      <a:pt x="207033" y="452214"/>
                    </a:cubicBezTo>
                    <a:cubicBezTo>
                      <a:pt x="200982" y="532072"/>
                      <a:pt x="155680" y="593748"/>
                      <a:pt x="105848" y="589973"/>
                    </a:cubicBezTo>
                    <a:cubicBezTo>
                      <a:pt x="56016" y="586197"/>
                      <a:pt x="20524" y="518399"/>
                      <a:pt x="26574" y="438542"/>
                    </a:cubicBezTo>
                    <a:lnTo>
                      <a:pt x="29424" y="424552"/>
                    </a:lnTo>
                    <a:lnTo>
                      <a:pt x="19353" y="411869"/>
                    </a:lnTo>
                    <a:cubicBezTo>
                      <a:pt x="5007" y="384465"/>
                      <a:pt x="-2354" y="347552"/>
                      <a:pt x="671" y="30762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3" name="グループ化 1252">
              <a:extLst>
                <a:ext uri="{FF2B5EF4-FFF2-40B4-BE49-F238E27FC236}">
                  <a16:creationId xmlns:a16="http://schemas.microsoft.com/office/drawing/2014/main" id="{6127DE75-2457-4749-8EAD-C2FED5B946DB}"/>
                </a:ext>
              </a:extLst>
            </p:cNvPr>
            <p:cNvGrpSpPr/>
            <p:nvPr/>
          </p:nvGrpSpPr>
          <p:grpSpPr>
            <a:xfrm>
              <a:off x="1315910" y="3145766"/>
              <a:ext cx="520254" cy="368370"/>
              <a:chOff x="2193328" y="3515139"/>
              <a:chExt cx="694774" cy="494172"/>
            </a:xfrm>
          </p:grpSpPr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FA979C79-AA9A-4F48-935C-72508143426C}"/>
                  </a:ext>
                </a:extLst>
              </p:cNvPr>
              <p:cNvSpPr/>
              <p:nvPr/>
            </p:nvSpPr>
            <p:spPr>
              <a:xfrm rot="395278" flipH="1">
                <a:off x="2193328" y="3515139"/>
                <a:ext cx="694774" cy="494172"/>
              </a:xfrm>
              <a:custGeom>
                <a:avLst/>
                <a:gdLst>
                  <a:gd name="connsiteX0" fmla="*/ 406063 w 694774"/>
                  <a:gd name="connsiteY0" fmla="*/ 2369 h 476060"/>
                  <a:gd name="connsiteX1" fmla="*/ 574128 w 694774"/>
                  <a:gd name="connsiteY1" fmla="*/ 72494 h 476060"/>
                  <a:gd name="connsiteX2" fmla="*/ 604663 w 694774"/>
                  <a:gd name="connsiteY2" fmla="*/ 112229 h 476060"/>
                  <a:gd name="connsiteX3" fmla="*/ 635446 w 694774"/>
                  <a:gd name="connsiteY3" fmla="*/ 130703 h 476060"/>
                  <a:gd name="connsiteX4" fmla="*/ 694774 w 694774"/>
                  <a:gd name="connsiteY4" fmla="*/ 226875 h 476060"/>
                  <a:gd name="connsiteX5" fmla="*/ 687716 w 694774"/>
                  <a:gd name="connsiteY5" fmla="*/ 261541 h 476060"/>
                  <a:gd name="connsiteX6" fmla="*/ 667807 w 694774"/>
                  <a:gd name="connsiteY6" fmla="*/ 293299 h 476060"/>
                  <a:gd name="connsiteX7" fmla="*/ 670704 w 694774"/>
                  <a:gd name="connsiteY7" fmla="*/ 304051 h 476060"/>
                  <a:gd name="connsiteX8" fmla="*/ 441161 w 694774"/>
                  <a:gd name="connsiteY8" fmla="*/ 476060 h 476060"/>
                  <a:gd name="connsiteX9" fmla="*/ 351812 w 694774"/>
                  <a:gd name="connsiteY9" fmla="*/ 462543 h 476060"/>
                  <a:gd name="connsiteX10" fmla="*/ 340391 w 694774"/>
                  <a:gd name="connsiteY10" fmla="*/ 456772 h 476060"/>
                  <a:gd name="connsiteX11" fmla="*/ 331713 w 694774"/>
                  <a:gd name="connsiteY11" fmla="*/ 461157 h 476060"/>
                  <a:gd name="connsiteX12" fmla="*/ 242364 w 694774"/>
                  <a:gd name="connsiteY12" fmla="*/ 474674 h 476060"/>
                  <a:gd name="connsiteX13" fmla="*/ 12821 w 694774"/>
                  <a:gd name="connsiteY13" fmla="*/ 302665 h 476060"/>
                  <a:gd name="connsiteX14" fmla="*/ 18625 w 694774"/>
                  <a:gd name="connsiteY14" fmla="*/ 281123 h 476060"/>
                  <a:gd name="connsiteX15" fmla="*/ 15618 w 694774"/>
                  <a:gd name="connsiteY15" fmla="*/ 278025 h 476060"/>
                  <a:gd name="connsiteX16" fmla="*/ 0 w 694774"/>
                  <a:gd name="connsiteY16" fmla="*/ 226875 h 476060"/>
                  <a:gd name="connsiteX17" fmla="*/ 101747 w 694774"/>
                  <a:gd name="connsiteY17" fmla="*/ 105246 h 476060"/>
                  <a:gd name="connsiteX18" fmla="*/ 166140 w 694774"/>
                  <a:gd name="connsiteY18" fmla="*/ 83749 h 476060"/>
                  <a:gd name="connsiteX19" fmla="*/ 167476 w 694774"/>
                  <a:gd name="connsiteY19" fmla="*/ 80568 h 476060"/>
                  <a:gd name="connsiteX20" fmla="*/ 406063 w 694774"/>
                  <a:gd name="connsiteY20" fmla="*/ 2369 h 476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94774" h="476060">
                    <a:moveTo>
                      <a:pt x="406063" y="2369"/>
                    </a:moveTo>
                    <a:cubicBezTo>
                      <a:pt x="473953" y="10210"/>
                      <a:pt x="533208" y="36434"/>
                      <a:pt x="574128" y="72494"/>
                    </a:cubicBezTo>
                    <a:lnTo>
                      <a:pt x="604663" y="112229"/>
                    </a:lnTo>
                    <a:lnTo>
                      <a:pt x="635446" y="130703"/>
                    </a:lnTo>
                    <a:cubicBezTo>
                      <a:pt x="672903" y="158156"/>
                      <a:pt x="694774" y="191251"/>
                      <a:pt x="694774" y="226875"/>
                    </a:cubicBezTo>
                    <a:cubicBezTo>
                      <a:pt x="694774" y="238750"/>
                      <a:pt x="692344" y="250343"/>
                      <a:pt x="687716" y="261541"/>
                    </a:cubicBezTo>
                    <a:lnTo>
                      <a:pt x="667807" y="293299"/>
                    </a:lnTo>
                    <a:lnTo>
                      <a:pt x="670704" y="304051"/>
                    </a:lnTo>
                    <a:cubicBezTo>
                      <a:pt x="670704" y="399049"/>
                      <a:pt x="567934" y="476060"/>
                      <a:pt x="441161" y="476060"/>
                    </a:cubicBezTo>
                    <a:cubicBezTo>
                      <a:pt x="409468" y="476060"/>
                      <a:pt x="379275" y="471247"/>
                      <a:pt x="351812" y="462543"/>
                    </a:cubicBezTo>
                    <a:lnTo>
                      <a:pt x="340391" y="456772"/>
                    </a:lnTo>
                    <a:lnTo>
                      <a:pt x="331713" y="461157"/>
                    </a:lnTo>
                    <a:cubicBezTo>
                      <a:pt x="304251" y="469861"/>
                      <a:pt x="274058" y="474674"/>
                      <a:pt x="242364" y="474674"/>
                    </a:cubicBezTo>
                    <a:cubicBezTo>
                      <a:pt x="115591" y="474674"/>
                      <a:pt x="12821" y="397663"/>
                      <a:pt x="12821" y="302665"/>
                    </a:cubicBezTo>
                    <a:lnTo>
                      <a:pt x="18625" y="281123"/>
                    </a:lnTo>
                    <a:lnTo>
                      <a:pt x="15618" y="278025"/>
                    </a:lnTo>
                    <a:cubicBezTo>
                      <a:pt x="5468" y="261867"/>
                      <a:pt x="0" y="244687"/>
                      <a:pt x="0" y="226875"/>
                    </a:cubicBezTo>
                    <a:cubicBezTo>
                      <a:pt x="0" y="179376"/>
                      <a:pt x="38883" y="136374"/>
                      <a:pt x="101747" y="105246"/>
                    </a:cubicBezTo>
                    <a:lnTo>
                      <a:pt x="166140" y="83749"/>
                    </a:lnTo>
                    <a:lnTo>
                      <a:pt x="167476" y="80568"/>
                    </a:lnTo>
                    <a:cubicBezTo>
                      <a:pt x="211882" y="23550"/>
                      <a:pt x="304227" y="-9392"/>
                      <a:pt x="406063" y="2369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3" name="フリーフォーム: 図形 1262">
                <a:extLst>
                  <a:ext uri="{FF2B5EF4-FFF2-40B4-BE49-F238E27FC236}">
                    <a16:creationId xmlns:a16="http://schemas.microsoft.com/office/drawing/2014/main" id="{923D1C45-6DED-44D6-970F-9826DECD2A20}"/>
                  </a:ext>
                </a:extLst>
              </p:cNvPr>
              <p:cNvSpPr/>
              <p:nvPr/>
            </p:nvSpPr>
            <p:spPr>
              <a:xfrm rot="395278" flipH="1">
                <a:off x="2230326" y="3547105"/>
                <a:ext cx="623122" cy="381719"/>
              </a:xfrm>
              <a:custGeom>
                <a:avLst/>
                <a:gdLst>
                  <a:gd name="connsiteX0" fmla="*/ 406063 w 694774"/>
                  <a:gd name="connsiteY0" fmla="*/ 2369 h 476060"/>
                  <a:gd name="connsiteX1" fmla="*/ 574128 w 694774"/>
                  <a:gd name="connsiteY1" fmla="*/ 72494 h 476060"/>
                  <a:gd name="connsiteX2" fmla="*/ 604663 w 694774"/>
                  <a:gd name="connsiteY2" fmla="*/ 112229 h 476060"/>
                  <a:gd name="connsiteX3" fmla="*/ 635446 w 694774"/>
                  <a:gd name="connsiteY3" fmla="*/ 130703 h 476060"/>
                  <a:gd name="connsiteX4" fmla="*/ 694774 w 694774"/>
                  <a:gd name="connsiteY4" fmla="*/ 226875 h 476060"/>
                  <a:gd name="connsiteX5" fmla="*/ 687716 w 694774"/>
                  <a:gd name="connsiteY5" fmla="*/ 261541 h 476060"/>
                  <a:gd name="connsiteX6" fmla="*/ 667807 w 694774"/>
                  <a:gd name="connsiteY6" fmla="*/ 293299 h 476060"/>
                  <a:gd name="connsiteX7" fmla="*/ 670704 w 694774"/>
                  <a:gd name="connsiteY7" fmla="*/ 304051 h 476060"/>
                  <a:gd name="connsiteX8" fmla="*/ 441161 w 694774"/>
                  <a:gd name="connsiteY8" fmla="*/ 476060 h 476060"/>
                  <a:gd name="connsiteX9" fmla="*/ 351812 w 694774"/>
                  <a:gd name="connsiteY9" fmla="*/ 462543 h 476060"/>
                  <a:gd name="connsiteX10" fmla="*/ 340391 w 694774"/>
                  <a:gd name="connsiteY10" fmla="*/ 456772 h 476060"/>
                  <a:gd name="connsiteX11" fmla="*/ 331713 w 694774"/>
                  <a:gd name="connsiteY11" fmla="*/ 461157 h 476060"/>
                  <a:gd name="connsiteX12" fmla="*/ 242364 w 694774"/>
                  <a:gd name="connsiteY12" fmla="*/ 474674 h 476060"/>
                  <a:gd name="connsiteX13" fmla="*/ 12821 w 694774"/>
                  <a:gd name="connsiteY13" fmla="*/ 302665 h 476060"/>
                  <a:gd name="connsiteX14" fmla="*/ 18625 w 694774"/>
                  <a:gd name="connsiteY14" fmla="*/ 281123 h 476060"/>
                  <a:gd name="connsiteX15" fmla="*/ 15618 w 694774"/>
                  <a:gd name="connsiteY15" fmla="*/ 278025 h 476060"/>
                  <a:gd name="connsiteX16" fmla="*/ 0 w 694774"/>
                  <a:gd name="connsiteY16" fmla="*/ 226875 h 476060"/>
                  <a:gd name="connsiteX17" fmla="*/ 101747 w 694774"/>
                  <a:gd name="connsiteY17" fmla="*/ 105246 h 476060"/>
                  <a:gd name="connsiteX18" fmla="*/ 166140 w 694774"/>
                  <a:gd name="connsiteY18" fmla="*/ 83749 h 476060"/>
                  <a:gd name="connsiteX19" fmla="*/ 167476 w 694774"/>
                  <a:gd name="connsiteY19" fmla="*/ 80568 h 476060"/>
                  <a:gd name="connsiteX20" fmla="*/ 406063 w 694774"/>
                  <a:gd name="connsiteY20" fmla="*/ 2369 h 476060"/>
                  <a:gd name="connsiteX0" fmla="*/ 398560 w 694774"/>
                  <a:gd name="connsiteY0" fmla="*/ 1391 h 507129"/>
                  <a:gd name="connsiteX1" fmla="*/ 574128 w 694774"/>
                  <a:gd name="connsiteY1" fmla="*/ 103563 h 507129"/>
                  <a:gd name="connsiteX2" fmla="*/ 604663 w 694774"/>
                  <a:gd name="connsiteY2" fmla="*/ 143298 h 507129"/>
                  <a:gd name="connsiteX3" fmla="*/ 635446 w 694774"/>
                  <a:gd name="connsiteY3" fmla="*/ 161772 h 507129"/>
                  <a:gd name="connsiteX4" fmla="*/ 694774 w 694774"/>
                  <a:gd name="connsiteY4" fmla="*/ 257944 h 507129"/>
                  <a:gd name="connsiteX5" fmla="*/ 687716 w 694774"/>
                  <a:gd name="connsiteY5" fmla="*/ 292610 h 507129"/>
                  <a:gd name="connsiteX6" fmla="*/ 667807 w 694774"/>
                  <a:gd name="connsiteY6" fmla="*/ 324368 h 507129"/>
                  <a:gd name="connsiteX7" fmla="*/ 670704 w 694774"/>
                  <a:gd name="connsiteY7" fmla="*/ 335120 h 507129"/>
                  <a:gd name="connsiteX8" fmla="*/ 441161 w 694774"/>
                  <a:gd name="connsiteY8" fmla="*/ 507129 h 507129"/>
                  <a:gd name="connsiteX9" fmla="*/ 351812 w 694774"/>
                  <a:gd name="connsiteY9" fmla="*/ 493612 h 507129"/>
                  <a:gd name="connsiteX10" fmla="*/ 340391 w 694774"/>
                  <a:gd name="connsiteY10" fmla="*/ 487841 h 507129"/>
                  <a:gd name="connsiteX11" fmla="*/ 331713 w 694774"/>
                  <a:gd name="connsiteY11" fmla="*/ 492226 h 507129"/>
                  <a:gd name="connsiteX12" fmla="*/ 242364 w 694774"/>
                  <a:gd name="connsiteY12" fmla="*/ 505743 h 507129"/>
                  <a:gd name="connsiteX13" fmla="*/ 12821 w 694774"/>
                  <a:gd name="connsiteY13" fmla="*/ 333734 h 507129"/>
                  <a:gd name="connsiteX14" fmla="*/ 18625 w 694774"/>
                  <a:gd name="connsiteY14" fmla="*/ 312192 h 507129"/>
                  <a:gd name="connsiteX15" fmla="*/ 15618 w 694774"/>
                  <a:gd name="connsiteY15" fmla="*/ 309094 h 507129"/>
                  <a:gd name="connsiteX16" fmla="*/ 0 w 694774"/>
                  <a:gd name="connsiteY16" fmla="*/ 257944 h 507129"/>
                  <a:gd name="connsiteX17" fmla="*/ 101747 w 694774"/>
                  <a:gd name="connsiteY17" fmla="*/ 136315 h 507129"/>
                  <a:gd name="connsiteX18" fmla="*/ 166140 w 694774"/>
                  <a:gd name="connsiteY18" fmla="*/ 114818 h 507129"/>
                  <a:gd name="connsiteX19" fmla="*/ 167476 w 694774"/>
                  <a:gd name="connsiteY19" fmla="*/ 111637 h 507129"/>
                  <a:gd name="connsiteX20" fmla="*/ 398560 w 694774"/>
                  <a:gd name="connsiteY20" fmla="*/ 1391 h 507129"/>
                  <a:gd name="connsiteX0" fmla="*/ 398560 w 694774"/>
                  <a:gd name="connsiteY0" fmla="*/ 690 h 506428"/>
                  <a:gd name="connsiteX1" fmla="*/ 574128 w 694774"/>
                  <a:gd name="connsiteY1" fmla="*/ 102862 h 506428"/>
                  <a:gd name="connsiteX2" fmla="*/ 604663 w 694774"/>
                  <a:gd name="connsiteY2" fmla="*/ 142597 h 506428"/>
                  <a:gd name="connsiteX3" fmla="*/ 635446 w 694774"/>
                  <a:gd name="connsiteY3" fmla="*/ 161071 h 506428"/>
                  <a:gd name="connsiteX4" fmla="*/ 694774 w 694774"/>
                  <a:gd name="connsiteY4" fmla="*/ 257243 h 506428"/>
                  <a:gd name="connsiteX5" fmla="*/ 687716 w 694774"/>
                  <a:gd name="connsiteY5" fmla="*/ 291909 h 506428"/>
                  <a:gd name="connsiteX6" fmla="*/ 667807 w 694774"/>
                  <a:gd name="connsiteY6" fmla="*/ 323667 h 506428"/>
                  <a:gd name="connsiteX7" fmla="*/ 670704 w 694774"/>
                  <a:gd name="connsiteY7" fmla="*/ 334419 h 506428"/>
                  <a:gd name="connsiteX8" fmla="*/ 441161 w 694774"/>
                  <a:gd name="connsiteY8" fmla="*/ 506428 h 506428"/>
                  <a:gd name="connsiteX9" fmla="*/ 351812 w 694774"/>
                  <a:gd name="connsiteY9" fmla="*/ 492911 h 506428"/>
                  <a:gd name="connsiteX10" fmla="*/ 340391 w 694774"/>
                  <a:gd name="connsiteY10" fmla="*/ 487140 h 506428"/>
                  <a:gd name="connsiteX11" fmla="*/ 331713 w 694774"/>
                  <a:gd name="connsiteY11" fmla="*/ 491525 h 506428"/>
                  <a:gd name="connsiteX12" fmla="*/ 242364 w 694774"/>
                  <a:gd name="connsiteY12" fmla="*/ 505042 h 506428"/>
                  <a:gd name="connsiteX13" fmla="*/ 12821 w 694774"/>
                  <a:gd name="connsiteY13" fmla="*/ 333033 h 506428"/>
                  <a:gd name="connsiteX14" fmla="*/ 18625 w 694774"/>
                  <a:gd name="connsiteY14" fmla="*/ 311491 h 506428"/>
                  <a:gd name="connsiteX15" fmla="*/ 15618 w 694774"/>
                  <a:gd name="connsiteY15" fmla="*/ 308393 h 506428"/>
                  <a:gd name="connsiteX16" fmla="*/ 0 w 694774"/>
                  <a:gd name="connsiteY16" fmla="*/ 257243 h 506428"/>
                  <a:gd name="connsiteX17" fmla="*/ 101747 w 694774"/>
                  <a:gd name="connsiteY17" fmla="*/ 135614 h 506428"/>
                  <a:gd name="connsiteX18" fmla="*/ 166140 w 694774"/>
                  <a:gd name="connsiteY18" fmla="*/ 114117 h 506428"/>
                  <a:gd name="connsiteX19" fmla="*/ 167476 w 694774"/>
                  <a:gd name="connsiteY19" fmla="*/ 110936 h 506428"/>
                  <a:gd name="connsiteX20" fmla="*/ 398560 w 694774"/>
                  <a:gd name="connsiteY20" fmla="*/ 690 h 506428"/>
                  <a:gd name="connsiteX0" fmla="*/ 397343 w 694774"/>
                  <a:gd name="connsiteY0" fmla="*/ 838 h 494322"/>
                  <a:gd name="connsiteX1" fmla="*/ 574128 w 694774"/>
                  <a:gd name="connsiteY1" fmla="*/ 90756 h 494322"/>
                  <a:gd name="connsiteX2" fmla="*/ 604663 w 694774"/>
                  <a:gd name="connsiteY2" fmla="*/ 130491 h 494322"/>
                  <a:gd name="connsiteX3" fmla="*/ 635446 w 694774"/>
                  <a:gd name="connsiteY3" fmla="*/ 148965 h 494322"/>
                  <a:gd name="connsiteX4" fmla="*/ 694774 w 694774"/>
                  <a:gd name="connsiteY4" fmla="*/ 245137 h 494322"/>
                  <a:gd name="connsiteX5" fmla="*/ 687716 w 694774"/>
                  <a:gd name="connsiteY5" fmla="*/ 279803 h 494322"/>
                  <a:gd name="connsiteX6" fmla="*/ 667807 w 694774"/>
                  <a:gd name="connsiteY6" fmla="*/ 311561 h 494322"/>
                  <a:gd name="connsiteX7" fmla="*/ 670704 w 694774"/>
                  <a:gd name="connsiteY7" fmla="*/ 322313 h 494322"/>
                  <a:gd name="connsiteX8" fmla="*/ 441161 w 694774"/>
                  <a:gd name="connsiteY8" fmla="*/ 494322 h 494322"/>
                  <a:gd name="connsiteX9" fmla="*/ 351812 w 694774"/>
                  <a:gd name="connsiteY9" fmla="*/ 480805 h 494322"/>
                  <a:gd name="connsiteX10" fmla="*/ 340391 w 694774"/>
                  <a:gd name="connsiteY10" fmla="*/ 475034 h 494322"/>
                  <a:gd name="connsiteX11" fmla="*/ 331713 w 694774"/>
                  <a:gd name="connsiteY11" fmla="*/ 479419 h 494322"/>
                  <a:gd name="connsiteX12" fmla="*/ 242364 w 694774"/>
                  <a:gd name="connsiteY12" fmla="*/ 492936 h 494322"/>
                  <a:gd name="connsiteX13" fmla="*/ 12821 w 694774"/>
                  <a:gd name="connsiteY13" fmla="*/ 320927 h 494322"/>
                  <a:gd name="connsiteX14" fmla="*/ 18625 w 694774"/>
                  <a:gd name="connsiteY14" fmla="*/ 299385 h 494322"/>
                  <a:gd name="connsiteX15" fmla="*/ 15618 w 694774"/>
                  <a:gd name="connsiteY15" fmla="*/ 296287 h 494322"/>
                  <a:gd name="connsiteX16" fmla="*/ 0 w 694774"/>
                  <a:gd name="connsiteY16" fmla="*/ 245137 h 494322"/>
                  <a:gd name="connsiteX17" fmla="*/ 101747 w 694774"/>
                  <a:gd name="connsiteY17" fmla="*/ 123508 h 494322"/>
                  <a:gd name="connsiteX18" fmla="*/ 166140 w 694774"/>
                  <a:gd name="connsiteY18" fmla="*/ 102011 h 494322"/>
                  <a:gd name="connsiteX19" fmla="*/ 167476 w 694774"/>
                  <a:gd name="connsiteY19" fmla="*/ 98830 h 494322"/>
                  <a:gd name="connsiteX20" fmla="*/ 397343 w 694774"/>
                  <a:gd name="connsiteY20" fmla="*/ 838 h 494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94774" h="494322">
                    <a:moveTo>
                      <a:pt x="397343" y="838"/>
                    </a:moveTo>
                    <a:cubicBezTo>
                      <a:pt x="465233" y="8679"/>
                      <a:pt x="533208" y="54696"/>
                      <a:pt x="574128" y="90756"/>
                    </a:cubicBezTo>
                    <a:lnTo>
                      <a:pt x="604663" y="130491"/>
                    </a:lnTo>
                    <a:lnTo>
                      <a:pt x="635446" y="148965"/>
                    </a:lnTo>
                    <a:cubicBezTo>
                      <a:pt x="672903" y="176418"/>
                      <a:pt x="694774" y="209513"/>
                      <a:pt x="694774" y="245137"/>
                    </a:cubicBezTo>
                    <a:cubicBezTo>
                      <a:pt x="694774" y="257012"/>
                      <a:pt x="692344" y="268605"/>
                      <a:pt x="687716" y="279803"/>
                    </a:cubicBezTo>
                    <a:lnTo>
                      <a:pt x="667807" y="311561"/>
                    </a:lnTo>
                    <a:lnTo>
                      <a:pt x="670704" y="322313"/>
                    </a:lnTo>
                    <a:cubicBezTo>
                      <a:pt x="670704" y="417311"/>
                      <a:pt x="567934" y="494322"/>
                      <a:pt x="441161" y="494322"/>
                    </a:cubicBezTo>
                    <a:cubicBezTo>
                      <a:pt x="409468" y="494322"/>
                      <a:pt x="379275" y="489509"/>
                      <a:pt x="351812" y="480805"/>
                    </a:cubicBezTo>
                    <a:lnTo>
                      <a:pt x="340391" y="475034"/>
                    </a:lnTo>
                    <a:lnTo>
                      <a:pt x="331713" y="479419"/>
                    </a:lnTo>
                    <a:cubicBezTo>
                      <a:pt x="304251" y="488123"/>
                      <a:pt x="274058" y="492936"/>
                      <a:pt x="242364" y="492936"/>
                    </a:cubicBezTo>
                    <a:cubicBezTo>
                      <a:pt x="115591" y="492936"/>
                      <a:pt x="12821" y="415925"/>
                      <a:pt x="12821" y="320927"/>
                    </a:cubicBezTo>
                    <a:lnTo>
                      <a:pt x="18625" y="299385"/>
                    </a:lnTo>
                    <a:lnTo>
                      <a:pt x="15618" y="296287"/>
                    </a:lnTo>
                    <a:cubicBezTo>
                      <a:pt x="5468" y="280129"/>
                      <a:pt x="0" y="262949"/>
                      <a:pt x="0" y="245137"/>
                    </a:cubicBezTo>
                    <a:cubicBezTo>
                      <a:pt x="0" y="197638"/>
                      <a:pt x="38883" y="154636"/>
                      <a:pt x="101747" y="123508"/>
                    </a:cubicBezTo>
                    <a:lnTo>
                      <a:pt x="166140" y="102011"/>
                    </a:lnTo>
                    <a:lnTo>
                      <a:pt x="167476" y="98830"/>
                    </a:lnTo>
                    <a:cubicBezTo>
                      <a:pt x="211882" y="41812"/>
                      <a:pt x="255030" y="-7040"/>
                      <a:pt x="397343" y="8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4" name="星: 32 pt 1263">
                <a:extLst>
                  <a:ext uri="{FF2B5EF4-FFF2-40B4-BE49-F238E27FC236}">
                    <a16:creationId xmlns:a16="http://schemas.microsoft.com/office/drawing/2014/main" id="{AFCD1469-7635-4804-83B7-A2BEABBF9C5B}"/>
                  </a:ext>
                </a:extLst>
              </p:cNvPr>
              <p:cNvSpPr/>
              <p:nvPr/>
            </p:nvSpPr>
            <p:spPr>
              <a:xfrm rot="428552">
                <a:off x="2217097" y="3575564"/>
                <a:ext cx="635772" cy="318450"/>
              </a:xfrm>
              <a:prstGeom prst="star32">
                <a:avLst>
                  <a:gd name="adj" fmla="val 5895"/>
                </a:avLst>
              </a:pr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4" name="グループ化 1253">
              <a:extLst>
                <a:ext uri="{FF2B5EF4-FFF2-40B4-BE49-F238E27FC236}">
                  <a16:creationId xmlns:a16="http://schemas.microsoft.com/office/drawing/2014/main" id="{1F095627-06C3-4C20-ACEB-EC55D6B2A083}"/>
                </a:ext>
              </a:extLst>
            </p:cNvPr>
            <p:cNvGrpSpPr/>
            <p:nvPr/>
          </p:nvGrpSpPr>
          <p:grpSpPr>
            <a:xfrm rot="214639">
              <a:off x="1761575" y="3105494"/>
              <a:ext cx="462087" cy="364587"/>
              <a:chOff x="3334791" y="3494084"/>
              <a:chExt cx="676402" cy="557216"/>
            </a:xfrm>
          </p:grpSpPr>
          <p:sp>
            <p:nvSpPr>
              <p:cNvPr id="1259" name="フリーフォーム: 図形 1258">
                <a:extLst>
                  <a:ext uri="{FF2B5EF4-FFF2-40B4-BE49-F238E27FC236}">
                    <a16:creationId xmlns:a16="http://schemas.microsoft.com/office/drawing/2014/main" id="{9388681D-AB0A-4E4B-80E4-E01649DCD3F8}"/>
                  </a:ext>
                </a:extLst>
              </p:cNvPr>
              <p:cNvSpPr/>
              <p:nvPr/>
            </p:nvSpPr>
            <p:spPr>
              <a:xfrm>
                <a:off x="3334791" y="3494084"/>
                <a:ext cx="676402" cy="557216"/>
              </a:xfrm>
              <a:custGeom>
                <a:avLst/>
                <a:gdLst>
                  <a:gd name="connsiteX0" fmla="*/ 318285 w 676402"/>
                  <a:gd name="connsiteY0" fmla="*/ 0 h 557216"/>
                  <a:gd name="connsiteX1" fmla="*/ 401706 w 676402"/>
                  <a:gd name="connsiteY1" fmla="*/ 14596 h 557216"/>
                  <a:gd name="connsiteX2" fmla="*/ 457681 w 676402"/>
                  <a:gd name="connsiteY2" fmla="*/ 47304 h 557216"/>
                  <a:gd name="connsiteX3" fmla="*/ 462089 w 676402"/>
                  <a:gd name="connsiteY3" fmla="*/ 46919 h 557216"/>
                  <a:gd name="connsiteX4" fmla="*/ 676402 w 676402"/>
                  <a:gd name="connsiteY4" fmla="*/ 232657 h 557216"/>
                  <a:gd name="connsiteX5" fmla="*/ 663398 w 676402"/>
                  <a:gd name="connsiteY5" fmla="*/ 296520 h 557216"/>
                  <a:gd name="connsiteX6" fmla="*/ 639982 w 676402"/>
                  <a:gd name="connsiteY6" fmla="*/ 331893 h 557216"/>
                  <a:gd name="connsiteX7" fmla="*/ 649203 w 676402"/>
                  <a:gd name="connsiteY7" fmla="*/ 371477 h 557216"/>
                  <a:gd name="connsiteX8" fmla="*/ 434890 w 676402"/>
                  <a:gd name="connsiteY8" fmla="*/ 557215 h 557216"/>
                  <a:gd name="connsiteX9" fmla="*/ 351470 w 676402"/>
                  <a:gd name="connsiteY9" fmla="*/ 542619 h 557216"/>
                  <a:gd name="connsiteX10" fmla="*/ 348786 w 676402"/>
                  <a:gd name="connsiteY10" fmla="*/ 541051 h 557216"/>
                  <a:gd name="connsiteX11" fmla="*/ 330029 w 676402"/>
                  <a:gd name="connsiteY11" fmla="*/ 548866 h 557216"/>
                  <a:gd name="connsiteX12" fmla="*/ 266299 w 676402"/>
                  <a:gd name="connsiteY12" fmla="*/ 557216 h 557216"/>
                  <a:gd name="connsiteX13" fmla="*/ 56340 w 676402"/>
                  <a:gd name="connsiteY13" fmla="*/ 408911 h 557216"/>
                  <a:gd name="connsiteX14" fmla="*/ 54591 w 676402"/>
                  <a:gd name="connsiteY14" fmla="*/ 393875 h 557216"/>
                  <a:gd name="connsiteX15" fmla="*/ 16842 w 676402"/>
                  <a:gd name="connsiteY15" fmla="*/ 345351 h 557216"/>
                  <a:gd name="connsiteX16" fmla="*/ 0 w 676402"/>
                  <a:gd name="connsiteY16" fmla="*/ 273053 h 557216"/>
                  <a:gd name="connsiteX17" fmla="*/ 62771 w 676402"/>
                  <a:gd name="connsiteY17" fmla="*/ 141717 h 557216"/>
                  <a:gd name="connsiteX18" fmla="*/ 128858 w 676402"/>
                  <a:gd name="connsiteY18" fmla="*/ 103100 h 557216"/>
                  <a:gd name="connsiteX19" fmla="*/ 166743 w 676402"/>
                  <a:gd name="connsiteY19" fmla="*/ 54401 h 557216"/>
                  <a:gd name="connsiteX20" fmla="*/ 318285 w 676402"/>
                  <a:gd name="connsiteY20" fmla="*/ 0 h 55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76402" h="557216">
                    <a:moveTo>
                      <a:pt x="318285" y="0"/>
                    </a:moveTo>
                    <a:cubicBezTo>
                      <a:pt x="347876" y="0"/>
                      <a:pt x="376065" y="5197"/>
                      <a:pt x="401706" y="14596"/>
                    </a:cubicBezTo>
                    <a:lnTo>
                      <a:pt x="457681" y="47304"/>
                    </a:lnTo>
                    <a:lnTo>
                      <a:pt x="462089" y="46919"/>
                    </a:lnTo>
                    <a:cubicBezTo>
                      <a:pt x="580451" y="46919"/>
                      <a:pt x="676402" y="130077"/>
                      <a:pt x="676402" y="232657"/>
                    </a:cubicBezTo>
                    <a:cubicBezTo>
                      <a:pt x="676402" y="255097"/>
                      <a:pt x="671811" y="276607"/>
                      <a:pt x="663398" y="296520"/>
                    </a:cubicBezTo>
                    <a:lnTo>
                      <a:pt x="639982" y="331893"/>
                    </a:lnTo>
                    <a:lnTo>
                      <a:pt x="649203" y="371477"/>
                    </a:lnTo>
                    <a:cubicBezTo>
                      <a:pt x="649203" y="474057"/>
                      <a:pt x="553252" y="557215"/>
                      <a:pt x="434890" y="557215"/>
                    </a:cubicBezTo>
                    <a:cubicBezTo>
                      <a:pt x="405300" y="557215"/>
                      <a:pt x="377110" y="552018"/>
                      <a:pt x="351470" y="542619"/>
                    </a:cubicBezTo>
                    <a:lnTo>
                      <a:pt x="348786" y="541051"/>
                    </a:lnTo>
                    <a:lnTo>
                      <a:pt x="330029" y="548866"/>
                    </a:lnTo>
                    <a:cubicBezTo>
                      <a:pt x="309897" y="554293"/>
                      <a:pt x="288492" y="557216"/>
                      <a:pt x="266299" y="557216"/>
                    </a:cubicBezTo>
                    <a:cubicBezTo>
                      <a:pt x="162732" y="557216"/>
                      <a:pt x="76324" y="493548"/>
                      <a:pt x="56340" y="408911"/>
                    </a:cubicBezTo>
                    <a:lnTo>
                      <a:pt x="54591" y="393875"/>
                    </a:lnTo>
                    <a:lnTo>
                      <a:pt x="16842" y="345351"/>
                    </a:lnTo>
                    <a:cubicBezTo>
                      <a:pt x="5997" y="323129"/>
                      <a:pt x="0" y="298698"/>
                      <a:pt x="0" y="273053"/>
                    </a:cubicBezTo>
                    <a:cubicBezTo>
                      <a:pt x="0" y="221763"/>
                      <a:pt x="23988" y="175329"/>
                      <a:pt x="62771" y="141717"/>
                    </a:cubicBezTo>
                    <a:lnTo>
                      <a:pt x="128858" y="103100"/>
                    </a:lnTo>
                    <a:lnTo>
                      <a:pt x="166743" y="54401"/>
                    </a:lnTo>
                    <a:cubicBezTo>
                      <a:pt x="205526" y="20789"/>
                      <a:pt x="259104" y="0"/>
                      <a:pt x="318285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BF8F9A09-FCE5-466E-B11C-AD8C6E4B8C03}"/>
                  </a:ext>
                </a:extLst>
              </p:cNvPr>
              <p:cNvSpPr/>
              <p:nvPr/>
            </p:nvSpPr>
            <p:spPr>
              <a:xfrm>
                <a:off x="3358603" y="3514354"/>
                <a:ext cx="627610" cy="450428"/>
              </a:xfrm>
              <a:custGeom>
                <a:avLst/>
                <a:gdLst>
                  <a:gd name="connsiteX0" fmla="*/ 318285 w 676402"/>
                  <a:gd name="connsiteY0" fmla="*/ 0 h 557216"/>
                  <a:gd name="connsiteX1" fmla="*/ 401706 w 676402"/>
                  <a:gd name="connsiteY1" fmla="*/ 14596 h 557216"/>
                  <a:gd name="connsiteX2" fmla="*/ 457681 w 676402"/>
                  <a:gd name="connsiteY2" fmla="*/ 47304 h 557216"/>
                  <a:gd name="connsiteX3" fmla="*/ 462089 w 676402"/>
                  <a:gd name="connsiteY3" fmla="*/ 46919 h 557216"/>
                  <a:gd name="connsiteX4" fmla="*/ 676402 w 676402"/>
                  <a:gd name="connsiteY4" fmla="*/ 232657 h 557216"/>
                  <a:gd name="connsiteX5" fmla="*/ 663398 w 676402"/>
                  <a:gd name="connsiteY5" fmla="*/ 296520 h 557216"/>
                  <a:gd name="connsiteX6" fmla="*/ 639982 w 676402"/>
                  <a:gd name="connsiteY6" fmla="*/ 331893 h 557216"/>
                  <a:gd name="connsiteX7" fmla="*/ 649203 w 676402"/>
                  <a:gd name="connsiteY7" fmla="*/ 371477 h 557216"/>
                  <a:gd name="connsiteX8" fmla="*/ 434890 w 676402"/>
                  <a:gd name="connsiteY8" fmla="*/ 557215 h 557216"/>
                  <a:gd name="connsiteX9" fmla="*/ 351470 w 676402"/>
                  <a:gd name="connsiteY9" fmla="*/ 542619 h 557216"/>
                  <a:gd name="connsiteX10" fmla="*/ 348786 w 676402"/>
                  <a:gd name="connsiteY10" fmla="*/ 541051 h 557216"/>
                  <a:gd name="connsiteX11" fmla="*/ 330029 w 676402"/>
                  <a:gd name="connsiteY11" fmla="*/ 548866 h 557216"/>
                  <a:gd name="connsiteX12" fmla="*/ 266299 w 676402"/>
                  <a:gd name="connsiteY12" fmla="*/ 557216 h 557216"/>
                  <a:gd name="connsiteX13" fmla="*/ 56340 w 676402"/>
                  <a:gd name="connsiteY13" fmla="*/ 408911 h 557216"/>
                  <a:gd name="connsiteX14" fmla="*/ 54591 w 676402"/>
                  <a:gd name="connsiteY14" fmla="*/ 393875 h 557216"/>
                  <a:gd name="connsiteX15" fmla="*/ 16842 w 676402"/>
                  <a:gd name="connsiteY15" fmla="*/ 345351 h 557216"/>
                  <a:gd name="connsiteX16" fmla="*/ 0 w 676402"/>
                  <a:gd name="connsiteY16" fmla="*/ 273053 h 557216"/>
                  <a:gd name="connsiteX17" fmla="*/ 62771 w 676402"/>
                  <a:gd name="connsiteY17" fmla="*/ 141717 h 557216"/>
                  <a:gd name="connsiteX18" fmla="*/ 128858 w 676402"/>
                  <a:gd name="connsiteY18" fmla="*/ 103100 h 557216"/>
                  <a:gd name="connsiteX19" fmla="*/ 166743 w 676402"/>
                  <a:gd name="connsiteY19" fmla="*/ 54401 h 557216"/>
                  <a:gd name="connsiteX20" fmla="*/ 318285 w 676402"/>
                  <a:gd name="connsiteY20" fmla="*/ 0 h 557216"/>
                  <a:gd name="connsiteX0" fmla="*/ 315719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315719 w 676402"/>
                  <a:gd name="connsiteY20" fmla="*/ 0 h 581754"/>
                  <a:gd name="connsiteX0" fmla="*/ 315719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315719 w 676402"/>
                  <a:gd name="connsiteY20" fmla="*/ 0 h 581754"/>
                  <a:gd name="connsiteX0" fmla="*/ 295188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295188 w 676402"/>
                  <a:gd name="connsiteY20" fmla="*/ 0 h 581754"/>
                  <a:gd name="connsiteX0" fmla="*/ 295188 w 676402"/>
                  <a:gd name="connsiteY0" fmla="*/ 1396 h 583150"/>
                  <a:gd name="connsiteX1" fmla="*/ 401706 w 676402"/>
                  <a:gd name="connsiteY1" fmla="*/ 40530 h 583150"/>
                  <a:gd name="connsiteX2" fmla="*/ 457681 w 676402"/>
                  <a:gd name="connsiteY2" fmla="*/ 73238 h 583150"/>
                  <a:gd name="connsiteX3" fmla="*/ 462089 w 676402"/>
                  <a:gd name="connsiteY3" fmla="*/ 72853 h 583150"/>
                  <a:gd name="connsiteX4" fmla="*/ 676402 w 676402"/>
                  <a:gd name="connsiteY4" fmla="*/ 258591 h 583150"/>
                  <a:gd name="connsiteX5" fmla="*/ 663398 w 676402"/>
                  <a:gd name="connsiteY5" fmla="*/ 322454 h 583150"/>
                  <a:gd name="connsiteX6" fmla="*/ 639982 w 676402"/>
                  <a:gd name="connsiteY6" fmla="*/ 357827 h 583150"/>
                  <a:gd name="connsiteX7" fmla="*/ 649203 w 676402"/>
                  <a:gd name="connsiteY7" fmla="*/ 397411 h 583150"/>
                  <a:gd name="connsiteX8" fmla="*/ 434890 w 676402"/>
                  <a:gd name="connsiteY8" fmla="*/ 583149 h 583150"/>
                  <a:gd name="connsiteX9" fmla="*/ 351470 w 676402"/>
                  <a:gd name="connsiteY9" fmla="*/ 568553 h 583150"/>
                  <a:gd name="connsiteX10" fmla="*/ 348786 w 676402"/>
                  <a:gd name="connsiteY10" fmla="*/ 566985 h 583150"/>
                  <a:gd name="connsiteX11" fmla="*/ 330029 w 676402"/>
                  <a:gd name="connsiteY11" fmla="*/ 574800 h 583150"/>
                  <a:gd name="connsiteX12" fmla="*/ 266299 w 676402"/>
                  <a:gd name="connsiteY12" fmla="*/ 583150 h 583150"/>
                  <a:gd name="connsiteX13" fmla="*/ 56340 w 676402"/>
                  <a:gd name="connsiteY13" fmla="*/ 434845 h 583150"/>
                  <a:gd name="connsiteX14" fmla="*/ 54591 w 676402"/>
                  <a:gd name="connsiteY14" fmla="*/ 419809 h 583150"/>
                  <a:gd name="connsiteX15" fmla="*/ 16842 w 676402"/>
                  <a:gd name="connsiteY15" fmla="*/ 371285 h 583150"/>
                  <a:gd name="connsiteX16" fmla="*/ 0 w 676402"/>
                  <a:gd name="connsiteY16" fmla="*/ 298987 h 583150"/>
                  <a:gd name="connsiteX17" fmla="*/ 62771 w 676402"/>
                  <a:gd name="connsiteY17" fmla="*/ 167651 h 583150"/>
                  <a:gd name="connsiteX18" fmla="*/ 128858 w 676402"/>
                  <a:gd name="connsiteY18" fmla="*/ 129034 h 583150"/>
                  <a:gd name="connsiteX19" fmla="*/ 166743 w 676402"/>
                  <a:gd name="connsiteY19" fmla="*/ 80335 h 583150"/>
                  <a:gd name="connsiteX20" fmla="*/ 295188 w 676402"/>
                  <a:gd name="connsiteY20" fmla="*/ 1396 h 583150"/>
                  <a:gd name="connsiteX0" fmla="*/ 302887 w 676402"/>
                  <a:gd name="connsiteY0" fmla="*/ 1498 h 580184"/>
                  <a:gd name="connsiteX1" fmla="*/ 401706 w 676402"/>
                  <a:gd name="connsiteY1" fmla="*/ 37564 h 580184"/>
                  <a:gd name="connsiteX2" fmla="*/ 457681 w 676402"/>
                  <a:gd name="connsiteY2" fmla="*/ 70272 h 580184"/>
                  <a:gd name="connsiteX3" fmla="*/ 462089 w 676402"/>
                  <a:gd name="connsiteY3" fmla="*/ 69887 h 580184"/>
                  <a:gd name="connsiteX4" fmla="*/ 676402 w 676402"/>
                  <a:gd name="connsiteY4" fmla="*/ 255625 h 580184"/>
                  <a:gd name="connsiteX5" fmla="*/ 663398 w 676402"/>
                  <a:gd name="connsiteY5" fmla="*/ 319488 h 580184"/>
                  <a:gd name="connsiteX6" fmla="*/ 639982 w 676402"/>
                  <a:gd name="connsiteY6" fmla="*/ 354861 h 580184"/>
                  <a:gd name="connsiteX7" fmla="*/ 649203 w 676402"/>
                  <a:gd name="connsiteY7" fmla="*/ 394445 h 580184"/>
                  <a:gd name="connsiteX8" fmla="*/ 434890 w 676402"/>
                  <a:gd name="connsiteY8" fmla="*/ 580183 h 580184"/>
                  <a:gd name="connsiteX9" fmla="*/ 351470 w 676402"/>
                  <a:gd name="connsiteY9" fmla="*/ 565587 h 580184"/>
                  <a:gd name="connsiteX10" fmla="*/ 348786 w 676402"/>
                  <a:gd name="connsiteY10" fmla="*/ 564019 h 580184"/>
                  <a:gd name="connsiteX11" fmla="*/ 330029 w 676402"/>
                  <a:gd name="connsiteY11" fmla="*/ 571834 h 580184"/>
                  <a:gd name="connsiteX12" fmla="*/ 266299 w 676402"/>
                  <a:gd name="connsiteY12" fmla="*/ 580184 h 580184"/>
                  <a:gd name="connsiteX13" fmla="*/ 56340 w 676402"/>
                  <a:gd name="connsiteY13" fmla="*/ 431879 h 580184"/>
                  <a:gd name="connsiteX14" fmla="*/ 54591 w 676402"/>
                  <a:gd name="connsiteY14" fmla="*/ 416843 h 580184"/>
                  <a:gd name="connsiteX15" fmla="*/ 16842 w 676402"/>
                  <a:gd name="connsiteY15" fmla="*/ 368319 h 580184"/>
                  <a:gd name="connsiteX16" fmla="*/ 0 w 676402"/>
                  <a:gd name="connsiteY16" fmla="*/ 296021 h 580184"/>
                  <a:gd name="connsiteX17" fmla="*/ 62771 w 676402"/>
                  <a:gd name="connsiteY17" fmla="*/ 164685 h 580184"/>
                  <a:gd name="connsiteX18" fmla="*/ 128858 w 676402"/>
                  <a:gd name="connsiteY18" fmla="*/ 126068 h 580184"/>
                  <a:gd name="connsiteX19" fmla="*/ 166743 w 676402"/>
                  <a:gd name="connsiteY19" fmla="*/ 77369 h 580184"/>
                  <a:gd name="connsiteX20" fmla="*/ 302887 w 676402"/>
                  <a:gd name="connsiteY20" fmla="*/ 1498 h 580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76402" h="580184">
                    <a:moveTo>
                      <a:pt x="302887" y="1498"/>
                    </a:moveTo>
                    <a:cubicBezTo>
                      <a:pt x="404336" y="-7703"/>
                      <a:pt x="376065" y="28165"/>
                      <a:pt x="401706" y="37564"/>
                    </a:cubicBezTo>
                    <a:lnTo>
                      <a:pt x="457681" y="70272"/>
                    </a:lnTo>
                    <a:lnTo>
                      <a:pt x="462089" y="69887"/>
                    </a:lnTo>
                    <a:cubicBezTo>
                      <a:pt x="580451" y="69887"/>
                      <a:pt x="676402" y="153045"/>
                      <a:pt x="676402" y="255625"/>
                    </a:cubicBezTo>
                    <a:cubicBezTo>
                      <a:pt x="676402" y="278065"/>
                      <a:pt x="671811" y="299575"/>
                      <a:pt x="663398" y="319488"/>
                    </a:cubicBezTo>
                    <a:lnTo>
                      <a:pt x="639982" y="354861"/>
                    </a:lnTo>
                    <a:lnTo>
                      <a:pt x="649203" y="394445"/>
                    </a:lnTo>
                    <a:cubicBezTo>
                      <a:pt x="649203" y="497025"/>
                      <a:pt x="553252" y="580183"/>
                      <a:pt x="434890" y="580183"/>
                    </a:cubicBezTo>
                    <a:cubicBezTo>
                      <a:pt x="405300" y="580183"/>
                      <a:pt x="377110" y="574986"/>
                      <a:pt x="351470" y="565587"/>
                    </a:cubicBezTo>
                    <a:lnTo>
                      <a:pt x="348786" y="564019"/>
                    </a:lnTo>
                    <a:lnTo>
                      <a:pt x="330029" y="571834"/>
                    </a:lnTo>
                    <a:cubicBezTo>
                      <a:pt x="309897" y="577261"/>
                      <a:pt x="288492" y="580184"/>
                      <a:pt x="266299" y="580184"/>
                    </a:cubicBezTo>
                    <a:cubicBezTo>
                      <a:pt x="162732" y="580184"/>
                      <a:pt x="76324" y="516516"/>
                      <a:pt x="56340" y="431879"/>
                    </a:cubicBezTo>
                    <a:lnTo>
                      <a:pt x="54591" y="416843"/>
                    </a:lnTo>
                    <a:lnTo>
                      <a:pt x="16842" y="368319"/>
                    </a:lnTo>
                    <a:cubicBezTo>
                      <a:pt x="5997" y="346097"/>
                      <a:pt x="0" y="321666"/>
                      <a:pt x="0" y="296021"/>
                    </a:cubicBezTo>
                    <a:cubicBezTo>
                      <a:pt x="0" y="244731"/>
                      <a:pt x="23988" y="198297"/>
                      <a:pt x="62771" y="164685"/>
                    </a:cubicBezTo>
                    <a:lnTo>
                      <a:pt x="128858" y="126068"/>
                    </a:lnTo>
                    <a:lnTo>
                      <a:pt x="166743" y="77369"/>
                    </a:lnTo>
                    <a:cubicBezTo>
                      <a:pt x="205526" y="43757"/>
                      <a:pt x="201438" y="10699"/>
                      <a:pt x="302887" y="14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1" name="星: 32 pt 1260">
                <a:extLst>
                  <a:ext uri="{FF2B5EF4-FFF2-40B4-BE49-F238E27FC236}">
                    <a16:creationId xmlns:a16="http://schemas.microsoft.com/office/drawing/2014/main" id="{EA36B733-70F9-4453-8738-5C111F531971}"/>
                  </a:ext>
                </a:extLst>
              </p:cNvPr>
              <p:cNvSpPr/>
              <p:nvPr/>
            </p:nvSpPr>
            <p:spPr>
              <a:xfrm>
                <a:off x="3358362" y="3553814"/>
                <a:ext cx="626542" cy="368300"/>
              </a:xfrm>
              <a:prstGeom prst="star32">
                <a:avLst>
                  <a:gd name="adj" fmla="val 5399"/>
                </a:avLst>
              </a:pr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5" name="グループ化 1254">
              <a:extLst>
                <a:ext uri="{FF2B5EF4-FFF2-40B4-BE49-F238E27FC236}">
                  <a16:creationId xmlns:a16="http://schemas.microsoft.com/office/drawing/2014/main" id="{63569233-AF5E-49AA-81B0-4B6F9A7FDB7C}"/>
                </a:ext>
              </a:extLst>
            </p:cNvPr>
            <p:cNvGrpSpPr/>
            <p:nvPr/>
          </p:nvGrpSpPr>
          <p:grpSpPr>
            <a:xfrm rot="214639">
              <a:off x="1510051" y="2627636"/>
              <a:ext cx="476074" cy="285667"/>
              <a:chOff x="3334791" y="3494084"/>
              <a:chExt cx="676402" cy="557216"/>
            </a:xfrm>
          </p:grpSpPr>
          <p:sp>
            <p:nvSpPr>
              <p:cNvPr id="1256" name="フリーフォーム: 図形 1255">
                <a:extLst>
                  <a:ext uri="{FF2B5EF4-FFF2-40B4-BE49-F238E27FC236}">
                    <a16:creationId xmlns:a16="http://schemas.microsoft.com/office/drawing/2014/main" id="{BAA15990-6A5D-46B8-9AEE-CA844D4591A6}"/>
                  </a:ext>
                </a:extLst>
              </p:cNvPr>
              <p:cNvSpPr/>
              <p:nvPr/>
            </p:nvSpPr>
            <p:spPr>
              <a:xfrm>
                <a:off x="3334791" y="3494084"/>
                <a:ext cx="676402" cy="557216"/>
              </a:xfrm>
              <a:custGeom>
                <a:avLst/>
                <a:gdLst>
                  <a:gd name="connsiteX0" fmla="*/ 318285 w 676402"/>
                  <a:gd name="connsiteY0" fmla="*/ 0 h 557216"/>
                  <a:gd name="connsiteX1" fmla="*/ 401706 w 676402"/>
                  <a:gd name="connsiteY1" fmla="*/ 14596 h 557216"/>
                  <a:gd name="connsiteX2" fmla="*/ 457681 w 676402"/>
                  <a:gd name="connsiteY2" fmla="*/ 47304 h 557216"/>
                  <a:gd name="connsiteX3" fmla="*/ 462089 w 676402"/>
                  <a:gd name="connsiteY3" fmla="*/ 46919 h 557216"/>
                  <a:gd name="connsiteX4" fmla="*/ 676402 w 676402"/>
                  <a:gd name="connsiteY4" fmla="*/ 232657 h 557216"/>
                  <a:gd name="connsiteX5" fmla="*/ 663398 w 676402"/>
                  <a:gd name="connsiteY5" fmla="*/ 296520 h 557216"/>
                  <a:gd name="connsiteX6" fmla="*/ 639982 w 676402"/>
                  <a:gd name="connsiteY6" fmla="*/ 331893 h 557216"/>
                  <a:gd name="connsiteX7" fmla="*/ 649203 w 676402"/>
                  <a:gd name="connsiteY7" fmla="*/ 371477 h 557216"/>
                  <a:gd name="connsiteX8" fmla="*/ 434890 w 676402"/>
                  <a:gd name="connsiteY8" fmla="*/ 557215 h 557216"/>
                  <a:gd name="connsiteX9" fmla="*/ 351470 w 676402"/>
                  <a:gd name="connsiteY9" fmla="*/ 542619 h 557216"/>
                  <a:gd name="connsiteX10" fmla="*/ 348786 w 676402"/>
                  <a:gd name="connsiteY10" fmla="*/ 541051 h 557216"/>
                  <a:gd name="connsiteX11" fmla="*/ 330029 w 676402"/>
                  <a:gd name="connsiteY11" fmla="*/ 548866 h 557216"/>
                  <a:gd name="connsiteX12" fmla="*/ 266299 w 676402"/>
                  <a:gd name="connsiteY12" fmla="*/ 557216 h 557216"/>
                  <a:gd name="connsiteX13" fmla="*/ 56340 w 676402"/>
                  <a:gd name="connsiteY13" fmla="*/ 408911 h 557216"/>
                  <a:gd name="connsiteX14" fmla="*/ 54591 w 676402"/>
                  <a:gd name="connsiteY14" fmla="*/ 393875 h 557216"/>
                  <a:gd name="connsiteX15" fmla="*/ 16842 w 676402"/>
                  <a:gd name="connsiteY15" fmla="*/ 345351 h 557216"/>
                  <a:gd name="connsiteX16" fmla="*/ 0 w 676402"/>
                  <a:gd name="connsiteY16" fmla="*/ 273053 h 557216"/>
                  <a:gd name="connsiteX17" fmla="*/ 62771 w 676402"/>
                  <a:gd name="connsiteY17" fmla="*/ 141717 h 557216"/>
                  <a:gd name="connsiteX18" fmla="*/ 128858 w 676402"/>
                  <a:gd name="connsiteY18" fmla="*/ 103100 h 557216"/>
                  <a:gd name="connsiteX19" fmla="*/ 166743 w 676402"/>
                  <a:gd name="connsiteY19" fmla="*/ 54401 h 557216"/>
                  <a:gd name="connsiteX20" fmla="*/ 318285 w 676402"/>
                  <a:gd name="connsiteY20" fmla="*/ 0 h 55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76402" h="557216">
                    <a:moveTo>
                      <a:pt x="318285" y="0"/>
                    </a:moveTo>
                    <a:cubicBezTo>
                      <a:pt x="347876" y="0"/>
                      <a:pt x="376065" y="5197"/>
                      <a:pt x="401706" y="14596"/>
                    </a:cubicBezTo>
                    <a:lnTo>
                      <a:pt x="457681" y="47304"/>
                    </a:lnTo>
                    <a:lnTo>
                      <a:pt x="462089" y="46919"/>
                    </a:lnTo>
                    <a:cubicBezTo>
                      <a:pt x="580451" y="46919"/>
                      <a:pt x="676402" y="130077"/>
                      <a:pt x="676402" y="232657"/>
                    </a:cubicBezTo>
                    <a:cubicBezTo>
                      <a:pt x="676402" y="255097"/>
                      <a:pt x="671811" y="276607"/>
                      <a:pt x="663398" y="296520"/>
                    </a:cubicBezTo>
                    <a:lnTo>
                      <a:pt x="639982" y="331893"/>
                    </a:lnTo>
                    <a:lnTo>
                      <a:pt x="649203" y="371477"/>
                    </a:lnTo>
                    <a:cubicBezTo>
                      <a:pt x="649203" y="474057"/>
                      <a:pt x="553252" y="557215"/>
                      <a:pt x="434890" y="557215"/>
                    </a:cubicBezTo>
                    <a:cubicBezTo>
                      <a:pt x="405300" y="557215"/>
                      <a:pt x="377110" y="552018"/>
                      <a:pt x="351470" y="542619"/>
                    </a:cubicBezTo>
                    <a:lnTo>
                      <a:pt x="348786" y="541051"/>
                    </a:lnTo>
                    <a:lnTo>
                      <a:pt x="330029" y="548866"/>
                    </a:lnTo>
                    <a:cubicBezTo>
                      <a:pt x="309897" y="554293"/>
                      <a:pt x="288492" y="557216"/>
                      <a:pt x="266299" y="557216"/>
                    </a:cubicBezTo>
                    <a:cubicBezTo>
                      <a:pt x="162732" y="557216"/>
                      <a:pt x="76324" y="493548"/>
                      <a:pt x="56340" y="408911"/>
                    </a:cubicBezTo>
                    <a:lnTo>
                      <a:pt x="54591" y="393875"/>
                    </a:lnTo>
                    <a:lnTo>
                      <a:pt x="16842" y="345351"/>
                    </a:lnTo>
                    <a:cubicBezTo>
                      <a:pt x="5997" y="323129"/>
                      <a:pt x="0" y="298698"/>
                      <a:pt x="0" y="273053"/>
                    </a:cubicBezTo>
                    <a:cubicBezTo>
                      <a:pt x="0" y="221763"/>
                      <a:pt x="23988" y="175329"/>
                      <a:pt x="62771" y="141717"/>
                    </a:cubicBezTo>
                    <a:lnTo>
                      <a:pt x="128858" y="103100"/>
                    </a:lnTo>
                    <a:lnTo>
                      <a:pt x="166743" y="54401"/>
                    </a:lnTo>
                    <a:cubicBezTo>
                      <a:pt x="205526" y="20789"/>
                      <a:pt x="259104" y="0"/>
                      <a:pt x="318285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7" name="フリーフォーム: 図形 1256">
                <a:extLst>
                  <a:ext uri="{FF2B5EF4-FFF2-40B4-BE49-F238E27FC236}">
                    <a16:creationId xmlns:a16="http://schemas.microsoft.com/office/drawing/2014/main" id="{8931805B-DA15-40CD-B49A-8C9D56594299}"/>
                  </a:ext>
                </a:extLst>
              </p:cNvPr>
              <p:cNvSpPr/>
              <p:nvPr/>
            </p:nvSpPr>
            <p:spPr>
              <a:xfrm>
                <a:off x="3358603" y="3514354"/>
                <a:ext cx="627610" cy="450428"/>
              </a:xfrm>
              <a:custGeom>
                <a:avLst/>
                <a:gdLst>
                  <a:gd name="connsiteX0" fmla="*/ 318285 w 676402"/>
                  <a:gd name="connsiteY0" fmla="*/ 0 h 557216"/>
                  <a:gd name="connsiteX1" fmla="*/ 401706 w 676402"/>
                  <a:gd name="connsiteY1" fmla="*/ 14596 h 557216"/>
                  <a:gd name="connsiteX2" fmla="*/ 457681 w 676402"/>
                  <a:gd name="connsiteY2" fmla="*/ 47304 h 557216"/>
                  <a:gd name="connsiteX3" fmla="*/ 462089 w 676402"/>
                  <a:gd name="connsiteY3" fmla="*/ 46919 h 557216"/>
                  <a:gd name="connsiteX4" fmla="*/ 676402 w 676402"/>
                  <a:gd name="connsiteY4" fmla="*/ 232657 h 557216"/>
                  <a:gd name="connsiteX5" fmla="*/ 663398 w 676402"/>
                  <a:gd name="connsiteY5" fmla="*/ 296520 h 557216"/>
                  <a:gd name="connsiteX6" fmla="*/ 639982 w 676402"/>
                  <a:gd name="connsiteY6" fmla="*/ 331893 h 557216"/>
                  <a:gd name="connsiteX7" fmla="*/ 649203 w 676402"/>
                  <a:gd name="connsiteY7" fmla="*/ 371477 h 557216"/>
                  <a:gd name="connsiteX8" fmla="*/ 434890 w 676402"/>
                  <a:gd name="connsiteY8" fmla="*/ 557215 h 557216"/>
                  <a:gd name="connsiteX9" fmla="*/ 351470 w 676402"/>
                  <a:gd name="connsiteY9" fmla="*/ 542619 h 557216"/>
                  <a:gd name="connsiteX10" fmla="*/ 348786 w 676402"/>
                  <a:gd name="connsiteY10" fmla="*/ 541051 h 557216"/>
                  <a:gd name="connsiteX11" fmla="*/ 330029 w 676402"/>
                  <a:gd name="connsiteY11" fmla="*/ 548866 h 557216"/>
                  <a:gd name="connsiteX12" fmla="*/ 266299 w 676402"/>
                  <a:gd name="connsiteY12" fmla="*/ 557216 h 557216"/>
                  <a:gd name="connsiteX13" fmla="*/ 56340 w 676402"/>
                  <a:gd name="connsiteY13" fmla="*/ 408911 h 557216"/>
                  <a:gd name="connsiteX14" fmla="*/ 54591 w 676402"/>
                  <a:gd name="connsiteY14" fmla="*/ 393875 h 557216"/>
                  <a:gd name="connsiteX15" fmla="*/ 16842 w 676402"/>
                  <a:gd name="connsiteY15" fmla="*/ 345351 h 557216"/>
                  <a:gd name="connsiteX16" fmla="*/ 0 w 676402"/>
                  <a:gd name="connsiteY16" fmla="*/ 273053 h 557216"/>
                  <a:gd name="connsiteX17" fmla="*/ 62771 w 676402"/>
                  <a:gd name="connsiteY17" fmla="*/ 141717 h 557216"/>
                  <a:gd name="connsiteX18" fmla="*/ 128858 w 676402"/>
                  <a:gd name="connsiteY18" fmla="*/ 103100 h 557216"/>
                  <a:gd name="connsiteX19" fmla="*/ 166743 w 676402"/>
                  <a:gd name="connsiteY19" fmla="*/ 54401 h 557216"/>
                  <a:gd name="connsiteX20" fmla="*/ 318285 w 676402"/>
                  <a:gd name="connsiteY20" fmla="*/ 0 h 557216"/>
                  <a:gd name="connsiteX0" fmla="*/ 315719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315719 w 676402"/>
                  <a:gd name="connsiteY20" fmla="*/ 0 h 581754"/>
                  <a:gd name="connsiteX0" fmla="*/ 315719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315719 w 676402"/>
                  <a:gd name="connsiteY20" fmla="*/ 0 h 581754"/>
                  <a:gd name="connsiteX0" fmla="*/ 295188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295188 w 676402"/>
                  <a:gd name="connsiteY20" fmla="*/ 0 h 581754"/>
                  <a:gd name="connsiteX0" fmla="*/ 295188 w 676402"/>
                  <a:gd name="connsiteY0" fmla="*/ 1396 h 583150"/>
                  <a:gd name="connsiteX1" fmla="*/ 401706 w 676402"/>
                  <a:gd name="connsiteY1" fmla="*/ 40530 h 583150"/>
                  <a:gd name="connsiteX2" fmla="*/ 457681 w 676402"/>
                  <a:gd name="connsiteY2" fmla="*/ 73238 h 583150"/>
                  <a:gd name="connsiteX3" fmla="*/ 462089 w 676402"/>
                  <a:gd name="connsiteY3" fmla="*/ 72853 h 583150"/>
                  <a:gd name="connsiteX4" fmla="*/ 676402 w 676402"/>
                  <a:gd name="connsiteY4" fmla="*/ 258591 h 583150"/>
                  <a:gd name="connsiteX5" fmla="*/ 663398 w 676402"/>
                  <a:gd name="connsiteY5" fmla="*/ 322454 h 583150"/>
                  <a:gd name="connsiteX6" fmla="*/ 639982 w 676402"/>
                  <a:gd name="connsiteY6" fmla="*/ 357827 h 583150"/>
                  <a:gd name="connsiteX7" fmla="*/ 649203 w 676402"/>
                  <a:gd name="connsiteY7" fmla="*/ 397411 h 583150"/>
                  <a:gd name="connsiteX8" fmla="*/ 434890 w 676402"/>
                  <a:gd name="connsiteY8" fmla="*/ 583149 h 583150"/>
                  <a:gd name="connsiteX9" fmla="*/ 351470 w 676402"/>
                  <a:gd name="connsiteY9" fmla="*/ 568553 h 583150"/>
                  <a:gd name="connsiteX10" fmla="*/ 348786 w 676402"/>
                  <a:gd name="connsiteY10" fmla="*/ 566985 h 583150"/>
                  <a:gd name="connsiteX11" fmla="*/ 330029 w 676402"/>
                  <a:gd name="connsiteY11" fmla="*/ 574800 h 583150"/>
                  <a:gd name="connsiteX12" fmla="*/ 266299 w 676402"/>
                  <a:gd name="connsiteY12" fmla="*/ 583150 h 583150"/>
                  <a:gd name="connsiteX13" fmla="*/ 56340 w 676402"/>
                  <a:gd name="connsiteY13" fmla="*/ 434845 h 583150"/>
                  <a:gd name="connsiteX14" fmla="*/ 54591 w 676402"/>
                  <a:gd name="connsiteY14" fmla="*/ 419809 h 583150"/>
                  <a:gd name="connsiteX15" fmla="*/ 16842 w 676402"/>
                  <a:gd name="connsiteY15" fmla="*/ 371285 h 583150"/>
                  <a:gd name="connsiteX16" fmla="*/ 0 w 676402"/>
                  <a:gd name="connsiteY16" fmla="*/ 298987 h 583150"/>
                  <a:gd name="connsiteX17" fmla="*/ 62771 w 676402"/>
                  <a:gd name="connsiteY17" fmla="*/ 167651 h 583150"/>
                  <a:gd name="connsiteX18" fmla="*/ 128858 w 676402"/>
                  <a:gd name="connsiteY18" fmla="*/ 129034 h 583150"/>
                  <a:gd name="connsiteX19" fmla="*/ 166743 w 676402"/>
                  <a:gd name="connsiteY19" fmla="*/ 80335 h 583150"/>
                  <a:gd name="connsiteX20" fmla="*/ 295188 w 676402"/>
                  <a:gd name="connsiteY20" fmla="*/ 1396 h 583150"/>
                  <a:gd name="connsiteX0" fmla="*/ 302887 w 676402"/>
                  <a:gd name="connsiteY0" fmla="*/ 1498 h 580184"/>
                  <a:gd name="connsiteX1" fmla="*/ 401706 w 676402"/>
                  <a:gd name="connsiteY1" fmla="*/ 37564 h 580184"/>
                  <a:gd name="connsiteX2" fmla="*/ 457681 w 676402"/>
                  <a:gd name="connsiteY2" fmla="*/ 70272 h 580184"/>
                  <a:gd name="connsiteX3" fmla="*/ 462089 w 676402"/>
                  <a:gd name="connsiteY3" fmla="*/ 69887 h 580184"/>
                  <a:gd name="connsiteX4" fmla="*/ 676402 w 676402"/>
                  <a:gd name="connsiteY4" fmla="*/ 255625 h 580184"/>
                  <a:gd name="connsiteX5" fmla="*/ 663398 w 676402"/>
                  <a:gd name="connsiteY5" fmla="*/ 319488 h 580184"/>
                  <a:gd name="connsiteX6" fmla="*/ 639982 w 676402"/>
                  <a:gd name="connsiteY6" fmla="*/ 354861 h 580184"/>
                  <a:gd name="connsiteX7" fmla="*/ 649203 w 676402"/>
                  <a:gd name="connsiteY7" fmla="*/ 394445 h 580184"/>
                  <a:gd name="connsiteX8" fmla="*/ 434890 w 676402"/>
                  <a:gd name="connsiteY8" fmla="*/ 580183 h 580184"/>
                  <a:gd name="connsiteX9" fmla="*/ 351470 w 676402"/>
                  <a:gd name="connsiteY9" fmla="*/ 565587 h 580184"/>
                  <a:gd name="connsiteX10" fmla="*/ 348786 w 676402"/>
                  <a:gd name="connsiteY10" fmla="*/ 564019 h 580184"/>
                  <a:gd name="connsiteX11" fmla="*/ 330029 w 676402"/>
                  <a:gd name="connsiteY11" fmla="*/ 571834 h 580184"/>
                  <a:gd name="connsiteX12" fmla="*/ 266299 w 676402"/>
                  <a:gd name="connsiteY12" fmla="*/ 580184 h 580184"/>
                  <a:gd name="connsiteX13" fmla="*/ 56340 w 676402"/>
                  <a:gd name="connsiteY13" fmla="*/ 431879 h 580184"/>
                  <a:gd name="connsiteX14" fmla="*/ 54591 w 676402"/>
                  <a:gd name="connsiteY14" fmla="*/ 416843 h 580184"/>
                  <a:gd name="connsiteX15" fmla="*/ 16842 w 676402"/>
                  <a:gd name="connsiteY15" fmla="*/ 368319 h 580184"/>
                  <a:gd name="connsiteX16" fmla="*/ 0 w 676402"/>
                  <a:gd name="connsiteY16" fmla="*/ 296021 h 580184"/>
                  <a:gd name="connsiteX17" fmla="*/ 62771 w 676402"/>
                  <a:gd name="connsiteY17" fmla="*/ 164685 h 580184"/>
                  <a:gd name="connsiteX18" fmla="*/ 128858 w 676402"/>
                  <a:gd name="connsiteY18" fmla="*/ 126068 h 580184"/>
                  <a:gd name="connsiteX19" fmla="*/ 166743 w 676402"/>
                  <a:gd name="connsiteY19" fmla="*/ 77369 h 580184"/>
                  <a:gd name="connsiteX20" fmla="*/ 302887 w 676402"/>
                  <a:gd name="connsiteY20" fmla="*/ 1498 h 580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76402" h="580184">
                    <a:moveTo>
                      <a:pt x="302887" y="1498"/>
                    </a:moveTo>
                    <a:cubicBezTo>
                      <a:pt x="404336" y="-7703"/>
                      <a:pt x="376065" y="28165"/>
                      <a:pt x="401706" y="37564"/>
                    </a:cubicBezTo>
                    <a:lnTo>
                      <a:pt x="457681" y="70272"/>
                    </a:lnTo>
                    <a:lnTo>
                      <a:pt x="462089" y="69887"/>
                    </a:lnTo>
                    <a:cubicBezTo>
                      <a:pt x="580451" y="69887"/>
                      <a:pt x="676402" y="153045"/>
                      <a:pt x="676402" y="255625"/>
                    </a:cubicBezTo>
                    <a:cubicBezTo>
                      <a:pt x="676402" y="278065"/>
                      <a:pt x="671811" y="299575"/>
                      <a:pt x="663398" y="319488"/>
                    </a:cubicBezTo>
                    <a:lnTo>
                      <a:pt x="639982" y="354861"/>
                    </a:lnTo>
                    <a:lnTo>
                      <a:pt x="649203" y="394445"/>
                    </a:lnTo>
                    <a:cubicBezTo>
                      <a:pt x="649203" y="497025"/>
                      <a:pt x="553252" y="580183"/>
                      <a:pt x="434890" y="580183"/>
                    </a:cubicBezTo>
                    <a:cubicBezTo>
                      <a:pt x="405300" y="580183"/>
                      <a:pt x="377110" y="574986"/>
                      <a:pt x="351470" y="565587"/>
                    </a:cubicBezTo>
                    <a:lnTo>
                      <a:pt x="348786" y="564019"/>
                    </a:lnTo>
                    <a:lnTo>
                      <a:pt x="330029" y="571834"/>
                    </a:lnTo>
                    <a:cubicBezTo>
                      <a:pt x="309897" y="577261"/>
                      <a:pt x="288492" y="580184"/>
                      <a:pt x="266299" y="580184"/>
                    </a:cubicBezTo>
                    <a:cubicBezTo>
                      <a:pt x="162732" y="580184"/>
                      <a:pt x="76324" y="516516"/>
                      <a:pt x="56340" y="431879"/>
                    </a:cubicBezTo>
                    <a:lnTo>
                      <a:pt x="54591" y="416843"/>
                    </a:lnTo>
                    <a:lnTo>
                      <a:pt x="16842" y="368319"/>
                    </a:lnTo>
                    <a:cubicBezTo>
                      <a:pt x="5997" y="346097"/>
                      <a:pt x="0" y="321666"/>
                      <a:pt x="0" y="296021"/>
                    </a:cubicBezTo>
                    <a:cubicBezTo>
                      <a:pt x="0" y="244731"/>
                      <a:pt x="23988" y="198297"/>
                      <a:pt x="62771" y="164685"/>
                    </a:cubicBezTo>
                    <a:lnTo>
                      <a:pt x="128858" y="126068"/>
                    </a:lnTo>
                    <a:lnTo>
                      <a:pt x="166743" y="77369"/>
                    </a:lnTo>
                    <a:cubicBezTo>
                      <a:pt x="205526" y="43757"/>
                      <a:pt x="201438" y="10699"/>
                      <a:pt x="302887" y="14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8" name="星: 32 pt 1257">
                <a:extLst>
                  <a:ext uri="{FF2B5EF4-FFF2-40B4-BE49-F238E27FC236}">
                    <a16:creationId xmlns:a16="http://schemas.microsoft.com/office/drawing/2014/main" id="{281E3729-42B4-471C-A4A7-C282C602B4C0}"/>
                  </a:ext>
                </a:extLst>
              </p:cNvPr>
              <p:cNvSpPr/>
              <p:nvPr/>
            </p:nvSpPr>
            <p:spPr>
              <a:xfrm>
                <a:off x="3358362" y="3553814"/>
                <a:ext cx="626542" cy="368300"/>
              </a:xfrm>
              <a:prstGeom prst="star32">
                <a:avLst>
                  <a:gd name="adj" fmla="val 5399"/>
                </a:avLst>
              </a:pr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277" name="グループ化 1276">
            <a:extLst>
              <a:ext uri="{FF2B5EF4-FFF2-40B4-BE49-F238E27FC236}">
                <a16:creationId xmlns:a16="http://schemas.microsoft.com/office/drawing/2014/main" id="{E70DD4D4-E7AB-4DE2-8ED3-7CE97CB17CA1}"/>
              </a:ext>
            </a:extLst>
          </p:cNvPr>
          <p:cNvGrpSpPr/>
          <p:nvPr/>
        </p:nvGrpSpPr>
        <p:grpSpPr>
          <a:xfrm>
            <a:off x="6700527" y="3443944"/>
            <a:ext cx="1470728" cy="1276765"/>
            <a:chOff x="419721" y="1879816"/>
            <a:chExt cx="1575157" cy="1367422"/>
          </a:xfrm>
        </p:grpSpPr>
        <p:grpSp>
          <p:nvGrpSpPr>
            <p:cNvPr id="1278" name="グループ化 1277">
              <a:extLst>
                <a:ext uri="{FF2B5EF4-FFF2-40B4-BE49-F238E27FC236}">
                  <a16:creationId xmlns:a16="http://schemas.microsoft.com/office/drawing/2014/main" id="{73A22986-23BC-44A5-BF94-1F57B03F3542}"/>
                </a:ext>
              </a:extLst>
            </p:cNvPr>
            <p:cNvGrpSpPr/>
            <p:nvPr/>
          </p:nvGrpSpPr>
          <p:grpSpPr>
            <a:xfrm rot="21022775">
              <a:off x="419721" y="1879816"/>
              <a:ext cx="954458" cy="1138715"/>
              <a:chOff x="593355" y="1880710"/>
              <a:chExt cx="954458" cy="1138715"/>
            </a:xfrm>
          </p:grpSpPr>
          <p:sp>
            <p:nvSpPr>
              <p:cNvPr id="1284" name="楕円 1283">
                <a:extLst>
                  <a:ext uri="{FF2B5EF4-FFF2-40B4-BE49-F238E27FC236}">
                    <a16:creationId xmlns:a16="http://schemas.microsoft.com/office/drawing/2014/main" id="{5B265853-3D38-4E4F-B588-10B23E343DC5}"/>
                  </a:ext>
                </a:extLst>
              </p:cNvPr>
              <p:cNvSpPr/>
              <p:nvPr/>
            </p:nvSpPr>
            <p:spPr>
              <a:xfrm>
                <a:off x="593355" y="2084578"/>
                <a:ext cx="954458" cy="934847"/>
              </a:xfrm>
              <a:prstGeom prst="ellipse">
                <a:avLst/>
              </a:prstGeom>
              <a:gradFill flip="none" rotWithShape="1">
                <a:gsLst>
                  <a:gs pos="0">
                    <a:srgbClr val="7030A0"/>
                  </a:gs>
                  <a:gs pos="100000">
                    <a:sysClr val="windowText" lastClr="000000"/>
                  </a:gs>
                  <a:gs pos="100000">
                    <a:sysClr val="windowText" lastClr="0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5" name="フリーフォーム: 図形 1284">
                <a:extLst>
                  <a:ext uri="{FF2B5EF4-FFF2-40B4-BE49-F238E27FC236}">
                    <a16:creationId xmlns:a16="http://schemas.microsoft.com/office/drawing/2014/main" id="{68FE89A4-5379-4202-A066-30FF14809BE6}"/>
                  </a:ext>
                </a:extLst>
              </p:cNvPr>
              <p:cNvSpPr/>
              <p:nvPr/>
            </p:nvSpPr>
            <p:spPr>
              <a:xfrm rot="2075557" flipH="1">
                <a:off x="1293345" y="2275112"/>
                <a:ext cx="230491" cy="13484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6" name="フリーフォーム: 図形 1285">
                <a:extLst>
                  <a:ext uri="{FF2B5EF4-FFF2-40B4-BE49-F238E27FC236}">
                    <a16:creationId xmlns:a16="http://schemas.microsoft.com/office/drawing/2014/main" id="{CD9643A8-9033-45FC-81E4-DE3BB5C47751}"/>
                  </a:ext>
                </a:extLst>
              </p:cNvPr>
              <p:cNvSpPr/>
              <p:nvPr/>
            </p:nvSpPr>
            <p:spPr>
              <a:xfrm>
                <a:off x="752183" y="2114550"/>
                <a:ext cx="632118" cy="146050"/>
              </a:xfrm>
              <a:custGeom>
                <a:avLst/>
                <a:gdLst>
                  <a:gd name="connsiteX0" fmla="*/ 293238 w 581789"/>
                  <a:gd name="connsiteY0" fmla="*/ 0 h 161377"/>
                  <a:gd name="connsiteX1" fmla="*/ 560061 w 581789"/>
                  <a:gd name="connsiteY1" fmla="*/ 79829 h 161377"/>
                  <a:gd name="connsiteX2" fmla="*/ 581789 w 581789"/>
                  <a:gd name="connsiteY2" fmla="*/ 97388 h 161377"/>
                  <a:gd name="connsiteX3" fmla="*/ 556043 w 581789"/>
                  <a:gd name="connsiteY3" fmla="*/ 96543 h 161377"/>
                  <a:gd name="connsiteX4" fmla="*/ 481782 w 581789"/>
                  <a:gd name="connsiteY4" fmla="*/ 81854 h 161377"/>
                  <a:gd name="connsiteX5" fmla="*/ 403808 w 581789"/>
                  <a:gd name="connsiteY5" fmla="*/ 42663 h 161377"/>
                  <a:gd name="connsiteX6" fmla="*/ 427796 w 581789"/>
                  <a:gd name="connsiteY6" fmla="*/ 96229 h 161377"/>
                  <a:gd name="connsiteX7" fmla="*/ 470792 w 581789"/>
                  <a:gd name="connsiteY7" fmla="*/ 140210 h 161377"/>
                  <a:gd name="connsiteX8" fmla="*/ 376832 w 581789"/>
                  <a:gd name="connsiteY8" fmla="*/ 112369 h 161377"/>
                  <a:gd name="connsiteX9" fmla="*/ 310595 w 581789"/>
                  <a:gd name="connsiteY9" fmla="*/ 36225 h 161377"/>
                  <a:gd name="connsiteX10" fmla="*/ 252935 w 581789"/>
                  <a:gd name="connsiteY10" fmla="*/ 104331 h 161377"/>
                  <a:gd name="connsiteX11" fmla="*/ 97439 w 581789"/>
                  <a:gd name="connsiteY11" fmla="*/ 161377 h 161377"/>
                  <a:gd name="connsiteX12" fmla="*/ 176913 w 581789"/>
                  <a:gd name="connsiteY12" fmla="*/ 32309 h 161377"/>
                  <a:gd name="connsiteX13" fmla="*/ 124704 w 581789"/>
                  <a:gd name="connsiteY13" fmla="*/ 70817 h 161377"/>
                  <a:gd name="connsiteX14" fmla="*/ 40246 w 581789"/>
                  <a:gd name="connsiteY14" fmla="*/ 96471 h 161377"/>
                  <a:gd name="connsiteX15" fmla="*/ 0 w 581789"/>
                  <a:gd name="connsiteY15" fmla="*/ 101175 h 161377"/>
                  <a:gd name="connsiteX16" fmla="*/ 26415 w 581789"/>
                  <a:gd name="connsiteY16" fmla="*/ 79829 h 161377"/>
                  <a:gd name="connsiteX17" fmla="*/ 293238 w 581789"/>
                  <a:gd name="connsiteY17" fmla="*/ 0 h 16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1789" h="161377">
                    <a:moveTo>
                      <a:pt x="293238" y="0"/>
                    </a:moveTo>
                    <a:cubicBezTo>
                      <a:pt x="392075" y="0"/>
                      <a:pt x="483895" y="29429"/>
                      <a:pt x="560061" y="79829"/>
                    </a:cubicBezTo>
                    <a:lnTo>
                      <a:pt x="581789" y="97388"/>
                    </a:lnTo>
                    <a:lnTo>
                      <a:pt x="556043" y="96543"/>
                    </a:lnTo>
                    <a:cubicBezTo>
                      <a:pt x="533880" y="93661"/>
                      <a:pt x="512717" y="87298"/>
                      <a:pt x="481782" y="81854"/>
                    </a:cubicBezTo>
                    <a:lnTo>
                      <a:pt x="403808" y="42663"/>
                    </a:lnTo>
                    <a:cubicBezTo>
                      <a:pt x="408629" y="59724"/>
                      <a:pt x="407705" y="76338"/>
                      <a:pt x="427796" y="96229"/>
                    </a:cubicBezTo>
                    <a:cubicBezTo>
                      <a:pt x="447886" y="116120"/>
                      <a:pt x="443873" y="132898"/>
                      <a:pt x="470792" y="140210"/>
                    </a:cubicBezTo>
                    <a:cubicBezTo>
                      <a:pt x="436304" y="143985"/>
                      <a:pt x="403532" y="129700"/>
                      <a:pt x="376832" y="112369"/>
                    </a:cubicBezTo>
                    <a:cubicBezTo>
                      <a:pt x="350133" y="95038"/>
                      <a:pt x="319973" y="59225"/>
                      <a:pt x="310595" y="36225"/>
                    </a:cubicBezTo>
                    <a:lnTo>
                      <a:pt x="252935" y="104331"/>
                    </a:lnTo>
                    <a:cubicBezTo>
                      <a:pt x="209149" y="129279"/>
                      <a:pt x="180405" y="150014"/>
                      <a:pt x="97439" y="161377"/>
                    </a:cubicBezTo>
                    <a:cubicBezTo>
                      <a:pt x="149703" y="130520"/>
                      <a:pt x="178954" y="43317"/>
                      <a:pt x="176913" y="32309"/>
                    </a:cubicBezTo>
                    <a:cubicBezTo>
                      <a:pt x="167448" y="35621"/>
                      <a:pt x="134169" y="67505"/>
                      <a:pt x="124704" y="70817"/>
                    </a:cubicBezTo>
                    <a:cubicBezTo>
                      <a:pt x="93136" y="79591"/>
                      <a:pt x="67806" y="90268"/>
                      <a:pt x="40246" y="96471"/>
                    </a:cubicBezTo>
                    <a:lnTo>
                      <a:pt x="0" y="101175"/>
                    </a:lnTo>
                    <a:lnTo>
                      <a:pt x="26415" y="79829"/>
                    </a:lnTo>
                    <a:cubicBezTo>
                      <a:pt x="102581" y="29429"/>
                      <a:pt x="194401" y="0"/>
                      <a:pt x="29323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7" name="フリーフォーム: 図形 1286">
                <a:extLst>
                  <a:ext uri="{FF2B5EF4-FFF2-40B4-BE49-F238E27FC236}">
                    <a16:creationId xmlns:a16="http://schemas.microsoft.com/office/drawing/2014/main" id="{DC1B3EC3-D1A6-407A-ABFB-E84020CD28AB}"/>
                  </a:ext>
                </a:extLst>
              </p:cNvPr>
              <p:cNvSpPr/>
              <p:nvPr/>
            </p:nvSpPr>
            <p:spPr>
              <a:xfrm>
                <a:off x="719755" y="1880710"/>
                <a:ext cx="693899" cy="365245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30345 w 717476"/>
                  <a:gd name="connsiteY16" fmla="*/ 499968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  <a:gd name="connsiteX23" fmla="*/ 343366 w 717476"/>
                  <a:gd name="connsiteY23" fmla="*/ 0 h 701406"/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67093 w 717476"/>
                  <a:gd name="connsiteY15" fmla="*/ 463876 h 701406"/>
                  <a:gd name="connsiteX16" fmla="*/ 230345 w 717476"/>
                  <a:gd name="connsiteY16" fmla="*/ 499968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  <a:gd name="connsiteX23" fmla="*/ 343366 w 717476"/>
                  <a:gd name="connsiteY23" fmla="*/ 0 h 701406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49992 w 717476"/>
                  <a:gd name="connsiteY8" fmla="*/ 53608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4 w 717476"/>
                  <a:gd name="connsiteY12" fmla="*/ 572800 h 696374"/>
                  <a:gd name="connsiteX13" fmla="*/ 399867 w 717476"/>
                  <a:gd name="connsiteY13" fmla="*/ 59091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49992 w 717476"/>
                  <a:gd name="connsiteY8" fmla="*/ 53608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4 w 717476"/>
                  <a:gd name="connsiteY12" fmla="*/ 572800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49992 w 717476"/>
                  <a:gd name="connsiteY8" fmla="*/ 53608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77076 w 717476"/>
                  <a:gd name="connsiteY8" fmla="*/ 44550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5 w 717476"/>
                  <a:gd name="connsiteY12" fmla="*/ 46712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7396 w 717476"/>
                  <a:gd name="connsiteY15" fmla="*/ 408523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7396 w 717476"/>
                  <a:gd name="connsiteY15" fmla="*/ 408523 h 696374"/>
                  <a:gd name="connsiteX16" fmla="*/ 205724 w 717476"/>
                  <a:gd name="connsiteY16" fmla="*/ 489902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205724 w 717476"/>
                  <a:gd name="connsiteY16" fmla="*/ 489902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380696 w 717476"/>
                  <a:gd name="connsiteY12" fmla="*/ 431895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380696 w 717476"/>
                  <a:gd name="connsiteY12" fmla="*/ 431895 h 696374"/>
                  <a:gd name="connsiteX13" fmla="*/ 338312 w 717476"/>
                  <a:gd name="connsiteY13" fmla="*/ 575821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380696 w 717476"/>
                  <a:gd name="connsiteY12" fmla="*/ 431895 h 696374"/>
                  <a:gd name="connsiteX13" fmla="*/ 321077 w 717476"/>
                  <a:gd name="connsiteY13" fmla="*/ 575821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35980 w 717476"/>
                  <a:gd name="connsiteY0" fmla="*/ 0 h 771858"/>
                  <a:gd name="connsiteX1" fmla="*/ 369539 w 717476"/>
                  <a:gd name="connsiteY1" fmla="*/ 75484 h 771858"/>
                  <a:gd name="connsiteX2" fmla="*/ 392861 w 717476"/>
                  <a:gd name="connsiteY2" fmla="*/ 200909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18992 w 717476"/>
                  <a:gd name="connsiteY22" fmla="*/ 206567 h 771858"/>
                  <a:gd name="connsiteX23" fmla="*/ 335980 w 717476"/>
                  <a:gd name="connsiteY23" fmla="*/ 0 h 771858"/>
                  <a:gd name="connsiteX0" fmla="*/ 335980 w 717476"/>
                  <a:gd name="connsiteY0" fmla="*/ 0 h 771858"/>
                  <a:gd name="connsiteX1" fmla="*/ 372001 w 717476"/>
                  <a:gd name="connsiteY1" fmla="*/ 2 h 771858"/>
                  <a:gd name="connsiteX2" fmla="*/ 392861 w 717476"/>
                  <a:gd name="connsiteY2" fmla="*/ 200909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18992 w 717476"/>
                  <a:gd name="connsiteY22" fmla="*/ 206567 h 771858"/>
                  <a:gd name="connsiteX23" fmla="*/ 335980 w 717476"/>
                  <a:gd name="connsiteY23" fmla="*/ 0 h 771858"/>
                  <a:gd name="connsiteX0" fmla="*/ 335980 w 717476"/>
                  <a:gd name="connsiteY0" fmla="*/ 0 h 771858"/>
                  <a:gd name="connsiteX1" fmla="*/ 372001 w 717476"/>
                  <a:gd name="connsiteY1" fmla="*/ 2 h 771858"/>
                  <a:gd name="connsiteX2" fmla="*/ 392861 w 717476"/>
                  <a:gd name="connsiteY2" fmla="*/ 200909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23916 w 717476"/>
                  <a:gd name="connsiteY22" fmla="*/ 206567 h 771858"/>
                  <a:gd name="connsiteX23" fmla="*/ 335980 w 717476"/>
                  <a:gd name="connsiteY23" fmla="*/ 0 h 771858"/>
                  <a:gd name="connsiteX0" fmla="*/ 335980 w 717476"/>
                  <a:gd name="connsiteY0" fmla="*/ 0 h 771858"/>
                  <a:gd name="connsiteX1" fmla="*/ 372001 w 717476"/>
                  <a:gd name="connsiteY1" fmla="*/ 2 h 771858"/>
                  <a:gd name="connsiteX2" fmla="*/ 385474 w 717476"/>
                  <a:gd name="connsiteY2" fmla="*/ 200910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23916 w 717476"/>
                  <a:gd name="connsiteY22" fmla="*/ 206567 h 771858"/>
                  <a:gd name="connsiteX23" fmla="*/ 335980 w 717476"/>
                  <a:gd name="connsiteY23" fmla="*/ 0 h 771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17476" h="771858">
                    <a:moveTo>
                      <a:pt x="335980" y="0"/>
                    </a:moveTo>
                    <a:lnTo>
                      <a:pt x="372001" y="2"/>
                    </a:lnTo>
                    <a:lnTo>
                      <a:pt x="385474" y="200910"/>
                    </a:lnTo>
                    <a:lnTo>
                      <a:pt x="424975" y="208693"/>
                    </a:lnTo>
                    <a:cubicBezTo>
                      <a:pt x="486844" y="230654"/>
                      <a:pt x="519723" y="286001"/>
                      <a:pt x="520645" y="349356"/>
                    </a:cubicBezTo>
                    <a:lnTo>
                      <a:pt x="538488" y="424793"/>
                    </a:lnTo>
                    <a:cubicBezTo>
                      <a:pt x="570548" y="504141"/>
                      <a:pt x="632137" y="572470"/>
                      <a:pt x="717476" y="621735"/>
                    </a:cubicBezTo>
                    <a:cubicBezTo>
                      <a:pt x="645228" y="657596"/>
                      <a:pt x="621671" y="626813"/>
                      <a:pt x="557700" y="603805"/>
                    </a:cubicBezTo>
                    <a:lnTo>
                      <a:pt x="477076" y="520984"/>
                    </a:lnTo>
                    <a:cubicBezTo>
                      <a:pt x="482061" y="557039"/>
                      <a:pt x="481106" y="592149"/>
                      <a:pt x="501879" y="634183"/>
                    </a:cubicBezTo>
                    <a:cubicBezTo>
                      <a:pt x="522652" y="676217"/>
                      <a:pt x="518502" y="711674"/>
                      <a:pt x="546336" y="727126"/>
                    </a:cubicBezTo>
                    <a:cubicBezTo>
                      <a:pt x="510676" y="735103"/>
                      <a:pt x="476791" y="704915"/>
                      <a:pt x="449184" y="668291"/>
                    </a:cubicBezTo>
                    <a:cubicBezTo>
                      <a:pt x="421577" y="631667"/>
                      <a:pt x="390393" y="555984"/>
                      <a:pt x="380696" y="507379"/>
                    </a:cubicBezTo>
                    <a:lnTo>
                      <a:pt x="321077" y="651305"/>
                    </a:lnTo>
                    <a:cubicBezTo>
                      <a:pt x="275803" y="704027"/>
                      <a:pt x="246082" y="747845"/>
                      <a:pt x="160298" y="771858"/>
                    </a:cubicBezTo>
                    <a:cubicBezTo>
                      <a:pt x="214337" y="706648"/>
                      <a:pt x="244582" y="522366"/>
                      <a:pt x="242472" y="499104"/>
                    </a:cubicBezTo>
                    <a:cubicBezTo>
                      <a:pt x="232685" y="506103"/>
                      <a:pt x="198276" y="573482"/>
                      <a:pt x="188489" y="580481"/>
                    </a:cubicBezTo>
                    <a:cubicBezTo>
                      <a:pt x="123208" y="617563"/>
                      <a:pt x="83726" y="670738"/>
                      <a:pt x="0" y="632174"/>
                    </a:cubicBezTo>
                    <a:cubicBezTo>
                      <a:pt x="83869" y="580447"/>
                      <a:pt x="143445" y="510355"/>
                      <a:pt x="173182" y="430108"/>
                    </a:cubicBezTo>
                    <a:cubicBezTo>
                      <a:pt x="179106" y="404905"/>
                      <a:pt x="180918" y="398129"/>
                      <a:pt x="190954" y="354497"/>
                    </a:cubicBezTo>
                    <a:cubicBezTo>
                      <a:pt x="197228" y="327228"/>
                      <a:pt x="217057" y="274851"/>
                      <a:pt x="257370" y="238388"/>
                    </a:cubicBezTo>
                    <a:cubicBezTo>
                      <a:pt x="269464" y="227448"/>
                      <a:pt x="283402" y="217942"/>
                      <a:pt x="299370" y="210975"/>
                    </a:cubicBezTo>
                    <a:lnTo>
                      <a:pt x="323916" y="206567"/>
                    </a:lnTo>
                    <a:lnTo>
                      <a:pt x="33598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rgbClr val="002060"/>
                  </a:gs>
                  <a:gs pos="10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79" name="グループ化 1278">
              <a:extLst>
                <a:ext uri="{FF2B5EF4-FFF2-40B4-BE49-F238E27FC236}">
                  <a16:creationId xmlns:a16="http://schemas.microsoft.com/office/drawing/2014/main" id="{29244B80-8BA1-4B0B-A871-F8686885EAAC}"/>
                </a:ext>
              </a:extLst>
            </p:cNvPr>
            <p:cNvGrpSpPr/>
            <p:nvPr/>
          </p:nvGrpSpPr>
          <p:grpSpPr>
            <a:xfrm rot="774412">
              <a:off x="1040420" y="2108523"/>
              <a:ext cx="954458" cy="1138715"/>
              <a:chOff x="593355" y="1880710"/>
              <a:chExt cx="954458" cy="1138715"/>
            </a:xfrm>
          </p:grpSpPr>
          <p:sp>
            <p:nvSpPr>
              <p:cNvPr id="1280" name="楕円 1279">
                <a:extLst>
                  <a:ext uri="{FF2B5EF4-FFF2-40B4-BE49-F238E27FC236}">
                    <a16:creationId xmlns:a16="http://schemas.microsoft.com/office/drawing/2014/main" id="{EF041CE6-F731-4114-BA6C-06D496706137}"/>
                  </a:ext>
                </a:extLst>
              </p:cNvPr>
              <p:cNvSpPr/>
              <p:nvPr/>
            </p:nvSpPr>
            <p:spPr>
              <a:xfrm>
                <a:off x="593355" y="2084578"/>
                <a:ext cx="954458" cy="934847"/>
              </a:xfrm>
              <a:prstGeom prst="ellipse">
                <a:avLst/>
              </a:prstGeom>
              <a:gradFill>
                <a:gsLst>
                  <a:gs pos="0">
                    <a:srgbClr val="7030A0"/>
                  </a:gs>
                  <a:gs pos="100000">
                    <a:sysClr val="windowText" lastClr="000000"/>
                  </a:gs>
                  <a:gs pos="100000">
                    <a:sysClr val="windowText" lastClr="000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1" name="フリーフォーム: 図形 1280">
                <a:extLst>
                  <a:ext uri="{FF2B5EF4-FFF2-40B4-BE49-F238E27FC236}">
                    <a16:creationId xmlns:a16="http://schemas.microsoft.com/office/drawing/2014/main" id="{660BFA4F-4597-48F0-A307-54A2963249A7}"/>
                  </a:ext>
                </a:extLst>
              </p:cNvPr>
              <p:cNvSpPr/>
              <p:nvPr/>
            </p:nvSpPr>
            <p:spPr>
              <a:xfrm rot="2075557" flipH="1">
                <a:off x="1293345" y="2275112"/>
                <a:ext cx="230491" cy="13484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2" name="フリーフォーム: 図形 1281">
                <a:extLst>
                  <a:ext uri="{FF2B5EF4-FFF2-40B4-BE49-F238E27FC236}">
                    <a16:creationId xmlns:a16="http://schemas.microsoft.com/office/drawing/2014/main" id="{BF5870BD-AC44-4B02-B88E-60289F3D02A2}"/>
                  </a:ext>
                </a:extLst>
              </p:cNvPr>
              <p:cNvSpPr/>
              <p:nvPr/>
            </p:nvSpPr>
            <p:spPr>
              <a:xfrm>
                <a:off x="752183" y="2114550"/>
                <a:ext cx="632118" cy="146050"/>
              </a:xfrm>
              <a:custGeom>
                <a:avLst/>
                <a:gdLst>
                  <a:gd name="connsiteX0" fmla="*/ 293238 w 581789"/>
                  <a:gd name="connsiteY0" fmla="*/ 0 h 161377"/>
                  <a:gd name="connsiteX1" fmla="*/ 560061 w 581789"/>
                  <a:gd name="connsiteY1" fmla="*/ 79829 h 161377"/>
                  <a:gd name="connsiteX2" fmla="*/ 581789 w 581789"/>
                  <a:gd name="connsiteY2" fmla="*/ 97388 h 161377"/>
                  <a:gd name="connsiteX3" fmla="*/ 556043 w 581789"/>
                  <a:gd name="connsiteY3" fmla="*/ 96543 h 161377"/>
                  <a:gd name="connsiteX4" fmla="*/ 481782 w 581789"/>
                  <a:gd name="connsiteY4" fmla="*/ 81854 h 161377"/>
                  <a:gd name="connsiteX5" fmla="*/ 403808 w 581789"/>
                  <a:gd name="connsiteY5" fmla="*/ 42663 h 161377"/>
                  <a:gd name="connsiteX6" fmla="*/ 427796 w 581789"/>
                  <a:gd name="connsiteY6" fmla="*/ 96229 h 161377"/>
                  <a:gd name="connsiteX7" fmla="*/ 470792 w 581789"/>
                  <a:gd name="connsiteY7" fmla="*/ 140210 h 161377"/>
                  <a:gd name="connsiteX8" fmla="*/ 376832 w 581789"/>
                  <a:gd name="connsiteY8" fmla="*/ 112369 h 161377"/>
                  <a:gd name="connsiteX9" fmla="*/ 310595 w 581789"/>
                  <a:gd name="connsiteY9" fmla="*/ 36225 h 161377"/>
                  <a:gd name="connsiteX10" fmla="*/ 252935 w 581789"/>
                  <a:gd name="connsiteY10" fmla="*/ 104331 h 161377"/>
                  <a:gd name="connsiteX11" fmla="*/ 97439 w 581789"/>
                  <a:gd name="connsiteY11" fmla="*/ 161377 h 161377"/>
                  <a:gd name="connsiteX12" fmla="*/ 176913 w 581789"/>
                  <a:gd name="connsiteY12" fmla="*/ 32309 h 161377"/>
                  <a:gd name="connsiteX13" fmla="*/ 124704 w 581789"/>
                  <a:gd name="connsiteY13" fmla="*/ 70817 h 161377"/>
                  <a:gd name="connsiteX14" fmla="*/ 40246 w 581789"/>
                  <a:gd name="connsiteY14" fmla="*/ 96471 h 161377"/>
                  <a:gd name="connsiteX15" fmla="*/ 0 w 581789"/>
                  <a:gd name="connsiteY15" fmla="*/ 101175 h 161377"/>
                  <a:gd name="connsiteX16" fmla="*/ 26415 w 581789"/>
                  <a:gd name="connsiteY16" fmla="*/ 79829 h 161377"/>
                  <a:gd name="connsiteX17" fmla="*/ 293238 w 581789"/>
                  <a:gd name="connsiteY17" fmla="*/ 0 h 16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1789" h="161377">
                    <a:moveTo>
                      <a:pt x="293238" y="0"/>
                    </a:moveTo>
                    <a:cubicBezTo>
                      <a:pt x="392075" y="0"/>
                      <a:pt x="483895" y="29429"/>
                      <a:pt x="560061" y="79829"/>
                    </a:cubicBezTo>
                    <a:lnTo>
                      <a:pt x="581789" y="97388"/>
                    </a:lnTo>
                    <a:lnTo>
                      <a:pt x="556043" y="96543"/>
                    </a:lnTo>
                    <a:cubicBezTo>
                      <a:pt x="533880" y="93661"/>
                      <a:pt x="512717" y="87298"/>
                      <a:pt x="481782" y="81854"/>
                    </a:cubicBezTo>
                    <a:lnTo>
                      <a:pt x="403808" y="42663"/>
                    </a:lnTo>
                    <a:cubicBezTo>
                      <a:pt x="408629" y="59724"/>
                      <a:pt x="407705" y="76338"/>
                      <a:pt x="427796" y="96229"/>
                    </a:cubicBezTo>
                    <a:cubicBezTo>
                      <a:pt x="447886" y="116120"/>
                      <a:pt x="443873" y="132898"/>
                      <a:pt x="470792" y="140210"/>
                    </a:cubicBezTo>
                    <a:cubicBezTo>
                      <a:pt x="436304" y="143985"/>
                      <a:pt x="403532" y="129700"/>
                      <a:pt x="376832" y="112369"/>
                    </a:cubicBezTo>
                    <a:cubicBezTo>
                      <a:pt x="350133" y="95038"/>
                      <a:pt x="319973" y="59225"/>
                      <a:pt x="310595" y="36225"/>
                    </a:cubicBezTo>
                    <a:lnTo>
                      <a:pt x="252935" y="104331"/>
                    </a:lnTo>
                    <a:cubicBezTo>
                      <a:pt x="209149" y="129279"/>
                      <a:pt x="180405" y="150014"/>
                      <a:pt x="97439" y="161377"/>
                    </a:cubicBezTo>
                    <a:cubicBezTo>
                      <a:pt x="149703" y="130520"/>
                      <a:pt x="178954" y="43317"/>
                      <a:pt x="176913" y="32309"/>
                    </a:cubicBezTo>
                    <a:cubicBezTo>
                      <a:pt x="167448" y="35621"/>
                      <a:pt x="134169" y="67505"/>
                      <a:pt x="124704" y="70817"/>
                    </a:cubicBezTo>
                    <a:cubicBezTo>
                      <a:pt x="93136" y="79591"/>
                      <a:pt x="67806" y="90268"/>
                      <a:pt x="40246" y="96471"/>
                    </a:cubicBezTo>
                    <a:lnTo>
                      <a:pt x="0" y="101175"/>
                    </a:lnTo>
                    <a:lnTo>
                      <a:pt x="26415" y="79829"/>
                    </a:lnTo>
                    <a:cubicBezTo>
                      <a:pt x="102581" y="29429"/>
                      <a:pt x="194401" y="0"/>
                      <a:pt x="29323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3" name="フリーフォーム: 図形 1282">
                <a:extLst>
                  <a:ext uri="{FF2B5EF4-FFF2-40B4-BE49-F238E27FC236}">
                    <a16:creationId xmlns:a16="http://schemas.microsoft.com/office/drawing/2014/main" id="{972F97BB-2946-41C8-8228-FEA8A9963856}"/>
                  </a:ext>
                </a:extLst>
              </p:cNvPr>
              <p:cNvSpPr/>
              <p:nvPr/>
            </p:nvSpPr>
            <p:spPr>
              <a:xfrm>
                <a:off x="719755" y="1880710"/>
                <a:ext cx="693899" cy="365245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30345 w 717476"/>
                  <a:gd name="connsiteY16" fmla="*/ 499968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  <a:gd name="connsiteX23" fmla="*/ 343366 w 717476"/>
                  <a:gd name="connsiteY23" fmla="*/ 0 h 701406"/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67093 w 717476"/>
                  <a:gd name="connsiteY15" fmla="*/ 463876 h 701406"/>
                  <a:gd name="connsiteX16" fmla="*/ 230345 w 717476"/>
                  <a:gd name="connsiteY16" fmla="*/ 499968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  <a:gd name="connsiteX23" fmla="*/ 343366 w 717476"/>
                  <a:gd name="connsiteY23" fmla="*/ 0 h 701406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49992 w 717476"/>
                  <a:gd name="connsiteY8" fmla="*/ 53608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4 w 717476"/>
                  <a:gd name="connsiteY12" fmla="*/ 572800 h 696374"/>
                  <a:gd name="connsiteX13" fmla="*/ 399867 w 717476"/>
                  <a:gd name="connsiteY13" fmla="*/ 59091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49992 w 717476"/>
                  <a:gd name="connsiteY8" fmla="*/ 53608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4 w 717476"/>
                  <a:gd name="connsiteY12" fmla="*/ 572800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49992 w 717476"/>
                  <a:gd name="connsiteY8" fmla="*/ 53608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77076 w 717476"/>
                  <a:gd name="connsiteY8" fmla="*/ 44550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5 w 717476"/>
                  <a:gd name="connsiteY12" fmla="*/ 46712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7396 w 717476"/>
                  <a:gd name="connsiteY15" fmla="*/ 408523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7396 w 717476"/>
                  <a:gd name="connsiteY15" fmla="*/ 408523 h 696374"/>
                  <a:gd name="connsiteX16" fmla="*/ 205724 w 717476"/>
                  <a:gd name="connsiteY16" fmla="*/ 489902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205724 w 717476"/>
                  <a:gd name="connsiteY16" fmla="*/ 489902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380696 w 717476"/>
                  <a:gd name="connsiteY12" fmla="*/ 431895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380696 w 717476"/>
                  <a:gd name="connsiteY12" fmla="*/ 431895 h 696374"/>
                  <a:gd name="connsiteX13" fmla="*/ 338312 w 717476"/>
                  <a:gd name="connsiteY13" fmla="*/ 575821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380696 w 717476"/>
                  <a:gd name="connsiteY12" fmla="*/ 431895 h 696374"/>
                  <a:gd name="connsiteX13" fmla="*/ 321077 w 717476"/>
                  <a:gd name="connsiteY13" fmla="*/ 575821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35980 w 717476"/>
                  <a:gd name="connsiteY0" fmla="*/ 0 h 771858"/>
                  <a:gd name="connsiteX1" fmla="*/ 369539 w 717476"/>
                  <a:gd name="connsiteY1" fmla="*/ 75484 h 771858"/>
                  <a:gd name="connsiteX2" fmla="*/ 392861 w 717476"/>
                  <a:gd name="connsiteY2" fmla="*/ 200909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18992 w 717476"/>
                  <a:gd name="connsiteY22" fmla="*/ 206567 h 771858"/>
                  <a:gd name="connsiteX23" fmla="*/ 335980 w 717476"/>
                  <a:gd name="connsiteY23" fmla="*/ 0 h 771858"/>
                  <a:gd name="connsiteX0" fmla="*/ 335980 w 717476"/>
                  <a:gd name="connsiteY0" fmla="*/ 0 h 771858"/>
                  <a:gd name="connsiteX1" fmla="*/ 372001 w 717476"/>
                  <a:gd name="connsiteY1" fmla="*/ 2 h 771858"/>
                  <a:gd name="connsiteX2" fmla="*/ 392861 w 717476"/>
                  <a:gd name="connsiteY2" fmla="*/ 200909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18992 w 717476"/>
                  <a:gd name="connsiteY22" fmla="*/ 206567 h 771858"/>
                  <a:gd name="connsiteX23" fmla="*/ 335980 w 717476"/>
                  <a:gd name="connsiteY23" fmla="*/ 0 h 771858"/>
                  <a:gd name="connsiteX0" fmla="*/ 335980 w 717476"/>
                  <a:gd name="connsiteY0" fmla="*/ 0 h 771858"/>
                  <a:gd name="connsiteX1" fmla="*/ 372001 w 717476"/>
                  <a:gd name="connsiteY1" fmla="*/ 2 h 771858"/>
                  <a:gd name="connsiteX2" fmla="*/ 392861 w 717476"/>
                  <a:gd name="connsiteY2" fmla="*/ 200909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23916 w 717476"/>
                  <a:gd name="connsiteY22" fmla="*/ 206567 h 771858"/>
                  <a:gd name="connsiteX23" fmla="*/ 335980 w 717476"/>
                  <a:gd name="connsiteY23" fmla="*/ 0 h 771858"/>
                  <a:gd name="connsiteX0" fmla="*/ 335980 w 717476"/>
                  <a:gd name="connsiteY0" fmla="*/ 0 h 771858"/>
                  <a:gd name="connsiteX1" fmla="*/ 372001 w 717476"/>
                  <a:gd name="connsiteY1" fmla="*/ 2 h 771858"/>
                  <a:gd name="connsiteX2" fmla="*/ 385474 w 717476"/>
                  <a:gd name="connsiteY2" fmla="*/ 200910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23916 w 717476"/>
                  <a:gd name="connsiteY22" fmla="*/ 206567 h 771858"/>
                  <a:gd name="connsiteX23" fmla="*/ 335980 w 717476"/>
                  <a:gd name="connsiteY23" fmla="*/ 0 h 771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17476" h="771858">
                    <a:moveTo>
                      <a:pt x="335980" y="0"/>
                    </a:moveTo>
                    <a:lnTo>
                      <a:pt x="372001" y="2"/>
                    </a:lnTo>
                    <a:lnTo>
                      <a:pt x="385474" y="200910"/>
                    </a:lnTo>
                    <a:lnTo>
                      <a:pt x="424975" y="208693"/>
                    </a:lnTo>
                    <a:cubicBezTo>
                      <a:pt x="486844" y="230654"/>
                      <a:pt x="519723" y="286001"/>
                      <a:pt x="520645" y="349356"/>
                    </a:cubicBezTo>
                    <a:lnTo>
                      <a:pt x="538488" y="424793"/>
                    </a:lnTo>
                    <a:cubicBezTo>
                      <a:pt x="570548" y="504141"/>
                      <a:pt x="632137" y="572470"/>
                      <a:pt x="717476" y="621735"/>
                    </a:cubicBezTo>
                    <a:cubicBezTo>
                      <a:pt x="645228" y="657596"/>
                      <a:pt x="621671" y="626813"/>
                      <a:pt x="557700" y="603805"/>
                    </a:cubicBezTo>
                    <a:lnTo>
                      <a:pt x="477076" y="520984"/>
                    </a:lnTo>
                    <a:cubicBezTo>
                      <a:pt x="482061" y="557039"/>
                      <a:pt x="481106" y="592149"/>
                      <a:pt x="501879" y="634183"/>
                    </a:cubicBezTo>
                    <a:cubicBezTo>
                      <a:pt x="522652" y="676217"/>
                      <a:pt x="518502" y="711674"/>
                      <a:pt x="546336" y="727126"/>
                    </a:cubicBezTo>
                    <a:cubicBezTo>
                      <a:pt x="510676" y="735103"/>
                      <a:pt x="476791" y="704915"/>
                      <a:pt x="449184" y="668291"/>
                    </a:cubicBezTo>
                    <a:cubicBezTo>
                      <a:pt x="421577" y="631667"/>
                      <a:pt x="390393" y="555984"/>
                      <a:pt x="380696" y="507379"/>
                    </a:cubicBezTo>
                    <a:lnTo>
                      <a:pt x="321077" y="651305"/>
                    </a:lnTo>
                    <a:cubicBezTo>
                      <a:pt x="275803" y="704027"/>
                      <a:pt x="246082" y="747845"/>
                      <a:pt x="160298" y="771858"/>
                    </a:cubicBezTo>
                    <a:cubicBezTo>
                      <a:pt x="214337" y="706648"/>
                      <a:pt x="244582" y="522366"/>
                      <a:pt x="242472" y="499104"/>
                    </a:cubicBezTo>
                    <a:cubicBezTo>
                      <a:pt x="232685" y="506103"/>
                      <a:pt x="198276" y="573482"/>
                      <a:pt x="188489" y="580481"/>
                    </a:cubicBezTo>
                    <a:cubicBezTo>
                      <a:pt x="123208" y="617563"/>
                      <a:pt x="83726" y="670738"/>
                      <a:pt x="0" y="632174"/>
                    </a:cubicBezTo>
                    <a:cubicBezTo>
                      <a:pt x="83869" y="580447"/>
                      <a:pt x="143445" y="510355"/>
                      <a:pt x="173182" y="430108"/>
                    </a:cubicBezTo>
                    <a:cubicBezTo>
                      <a:pt x="179106" y="404905"/>
                      <a:pt x="180918" y="398129"/>
                      <a:pt x="190954" y="354497"/>
                    </a:cubicBezTo>
                    <a:cubicBezTo>
                      <a:pt x="197228" y="327228"/>
                      <a:pt x="217057" y="274851"/>
                      <a:pt x="257370" y="238388"/>
                    </a:cubicBezTo>
                    <a:cubicBezTo>
                      <a:pt x="269464" y="227448"/>
                      <a:pt x="283402" y="217942"/>
                      <a:pt x="299370" y="210975"/>
                    </a:cubicBezTo>
                    <a:lnTo>
                      <a:pt x="323916" y="206567"/>
                    </a:lnTo>
                    <a:lnTo>
                      <a:pt x="33598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rgbClr val="002060"/>
                  </a:gs>
                  <a:gs pos="10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289" name="テキスト ボックス 1288">
            <a:extLst>
              <a:ext uri="{FF2B5EF4-FFF2-40B4-BE49-F238E27FC236}">
                <a16:creationId xmlns:a16="http://schemas.microsoft.com/office/drawing/2014/main" id="{26C938A3-24B1-4526-B51E-8DC17DBFCFCD}"/>
              </a:ext>
            </a:extLst>
          </p:cNvPr>
          <p:cNvSpPr txBox="1"/>
          <p:nvPr/>
        </p:nvSpPr>
        <p:spPr>
          <a:xfrm>
            <a:off x="7011063" y="475305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京野菜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90" name="テキスト ボックス 1289">
            <a:extLst>
              <a:ext uri="{FF2B5EF4-FFF2-40B4-BE49-F238E27FC236}">
                <a16:creationId xmlns:a16="http://schemas.microsoft.com/office/drawing/2014/main" id="{16A2555E-424E-4111-961A-0412309F9AF3}"/>
              </a:ext>
            </a:extLst>
          </p:cNvPr>
          <p:cNvSpPr txBox="1"/>
          <p:nvPr/>
        </p:nvSpPr>
        <p:spPr>
          <a:xfrm>
            <a:off x="8435347" y="461503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千枚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漬け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91" name="テキスト ボックス 1290">
            <a:extLst>
              <a:ext uri="{FF2B5EF4-FFF2-40B4-BE49-F238E27FC236}">
                <a16:creationId xmlns:a16="http://schemas.microsoft.com/office/drawing/2014/main" id="{75421065-F8FB-4FCC-BE63-FB7590E55D04}"/>
              </a:ext>
            </a:extLst>
          </p:cNvPr>
          <p:cNvSpPr txBox="1"/>
          <p:nvPr/>
        </p:nvSpPr>
        <p:spPr>
          <a:xfrm>
            <a:off x="7943642" y="609015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しば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漬け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3" name="グループ化 1292">
            <a:extLst>
              <a:ext uri="{FF2B5EF4-FFF2-40B4-BE49-F238E27FC236}">
                <a16:creationId xmlns:a16="http://schemas.microsoft.com/office/drawing/2014/main" id="{39BB16D4-2CD6-4B95-AFCC-3256CD242F84}"/>
              </a:ext>
            </a:extLst>
          </p:cNvPr>
          <p:cNvGrpSpPr/>
          <p:nvPr/>
        </p:nvGrpSpPr>
        <p:grpSpPr>
          <a:xfrm>
            <a:off x="4366042" y="3850820"/>
            <a:ext cx="1500979" cy="2533660"/>
            <a:chOff x="2876550" y="1500050"/>
            <a:chExt cx="2436812" cy="4113350"/>
          </a:xfrm>
        </p:grpSpPr>
        <p:sp>
          <p:nvSpPr>
            <p:cNvPr id="1294" name="台形 1293">
              <a:extLst>
                <a:ext uri="{FF2B5EF4-FFF2-40B4-BE49-F238E27FC236}">
                  <a16:creationId xmlns:a16="http://schemas.microsoft.com/office/drawing/2014/main" id="{CBDD4E52-220D-46CA-89E8-A6224B5AB97A}"/>
                </a:ext>
              </a:extLst>
            </p:cNvPr>
            <p:cNvSpPr/>
            <p:nvPr/>
          </p:nvSpPr>
          <p:spPr>
            <a:xfrm>
              <a:off x="4087356" y="1500050"/>
              <a:ext cx="13433" cy="391497"/>
            </a:xfrm>
            <a:prstGeom prst="trapezoid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95" name="グループ化 1294">
              <a:extLst>
                <a:ext uri="{FF2B5EF4-FFF2-40B4-BE49-F238E27FC236}">
                  <a16:creationId xmlns:a16="http://schemas.microsoft.com/office/drawing/2014/main" id="{F382BA73-5875-4176-A0C2-60C5DE7C22D1}"/>
                </a:ext>
              </a:extLst>
            </p:cNvPr>
            <p:cNvGrpSpPr/>
            <p:nvPr/>
          </p:nvGrpSpPr>
          <p:grpSpPr>
            <a:xfrm>
              <a:off x="4038122" y="1686105"/>
              <a:ext cx="110490" cy="349704"/>
              <a:chOff x="4051936" y="1660830"/>
              <a:chExt cx="91438" cy="347370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1338" name="平行四辺形 1337">
                <a:extLst>
                  <a:ext uri="{FF2B5EF4-FFF2-40B4-BE49-F238E27FC236}">
                    <a16:creationId xmlns:a16="http://schemas.microsoft.com/office/drawing/2014/main" id="{03BF1934-F8F1-4513-BF33-1C55C0102D88}"/>
                  </a:ext>
                </a:extLst>
              </p:cNvPr>
              <p:cNvSpPr/>
              <p:nvPr/>
            </p:nvSpPr>
            <p:spPr>
              <a:xfrm rot="5400000">
                <a:off x="3946831" y="1811654"/>
                <a:ext cx="347368" cy="45719"/>
              </a:xfrm>
              <a:prstGeom prst="parallelogram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9" name="平行四辺形 1338">
                <a:extLst>
                  <a:ext uri="{FF2B5EF4-FFF2-40B4-BE49-F238E27FC236}">
                    <a16:creationId xmlns:a16="http://schemas.microsoft.com/office/drawing/2014/main" id="{7A31A91A-94A0-4727-97BB-8219152271AC}"/>
                  </a:ext>
                </a:extLst>
              </p:cNvPr>
              <p:cNvSpPr/>
              <p:nvPr/>
            </p:nvSpPr>
            <p:spPr>
              <a:xfrm rot="16200000" flipH="1">
                <a:off x="3901112" y="1811656"/>
                <a:ext cx="347368" cy="45719"/>
              </a:xfrm>
              <a:prstGeom prst="parallelogram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96" name="グループ化 1295">
              <a:extLst>
                <a:ext uri="{FF2B5EF4-FFF2-40B4-BE49-F238E27FC236}">
                  <a16:creationId xmlns:a16="http://schemas.microsoft.com/office/drawing/2014/main" id="{C03E1811-33EC-4A93-9356-21D318A5EAEA}"/>
                </a:ext>
              </a:extLst>
            </p:cNvPr>
            <p:cNvGrpSpPr/>
            <p:nvPr/>
          </p:nvGrpSpPr>
          <p:grpSpPr>
            <a:xfrm>
              <a:off x="4038122" y="1890893"/>
              <a:ext cx="110490" cy="349704"/>
              <a:chOff x="4051936" y="1660830"/>
              <a:chExt cx="91438" cy="347370"/>
            </a:xfrm>
            <a:solidFill>
              <a:srgbClr val="FF0000"/>
            </a:solidFill>
          </p:grpSpPr>
          <p:sp>
            <p:nvSpPr>
              <p:cNvPr id="1336" name="平行四辺形 1335">
                <a:extLst>
                  <a:ext uri="{FF2B5EF4-FFF2-40B4-BE49-F238E27FC236}">
                    <a16:creationId xmlns:a16="http://schemas.microsoft.com/office/drawing/2014/main" id="{26FB86C9-7F94-46B3-9564-78EE734D974B}"/>
                  </a:ext>
                </a:extLst>
              </p:cNvPr>
              <p:cNvSpPr/>
              <p:nvPr/>
            </p:nvSpPr>
            <p:spPr>
              <a:xfrm rot="5400000">
                <a:off x="3946831" y="1811654"/>
                <a:ext cx="347368" cy="45719"/>
              </a:xfrm>
              <a:prstGeom prst="parallelogram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7" name="平行四辺形 1336">
                <a:extLst>
                  <a:ext uri="{FF2B5EF4-FFF2-40B4-BE49-F238E27FC236}">
                    <a16:creationId xmlns:a16="http://schemas.microsoft.com/office/drawing/2014/main" id="{228B650A-6775-4A97-A0AD-3D84D3735C9F}"/>
                  </a:ext>
                </a:extLst>
              </p:cNvPr>
              <p:cNvSpPr/>
              <p:nvPr/>
            </p:nvSpPr>
            <p:spPr>
              <a:xfrm rot="16200000" flipH="1">
                <a:off x="3901112" y="1811656"/>
                <a:ext cx="347368" cy="45719"/>
              </a:xfrm>
              <a:prstGeom prst="parallelogram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97" name="楕円 1296">
              <a:extLst>
                <a:ext uri="{FF2B5EF4-FFF2-40B4-BE49-F238E27FC236}">
                  <a16:creationId xmlns:a16="http://schemas.microsoft.com/office/drawing/2014/main" id="{082F754C-A499-4446-966E-D8B408A4E070}"/>
                </a:ext>
              </a:extLst>
            </p:cNvPr>
            <p:cNvSpPr/>
            <p:nvPr/>
          </p:nvSpPr>
          <p:spPr>
            <a:xfrm>
              <a:off x="3998909" y="1986914"/>
              <a:ext cx="188916" cy="15303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8" name="フリーフォーム: 図形 1297">
              <a:extLst>
                <a:ext uri="{FF2B5EF4-FFF2-40B4-BE49-F238E27FC236}">
                  <a16:creationId xmlns:a16="http://schemas.microsoft.com/office/drawing/2014/main" id="{7C3A9396-F90F-460D-B0CF-335DA3404320}"/>
                </a:ext>
              </a:extLst>
            </p:cNvPr>
            <p:cNvSpPr/>
            <p:nvPr/>
          </p:nvSpPr>
          <p:spPr>
            <a:xfrm flipV="1">
              <a:off x="3891205" y="2061866"/>
              <a:ext cx="404325" cy="1952625"/>
            </a:xfrm>
            <a:custGeom>
              <a:avLst/>
              <a:gdLst>
                <a:gd name="connsiteX0" fmla="*/ 108105 w 404325"/>
                <a:gd name="connsiteY0" fmla="*/ 1952625 h 1952625"/>
                <a:gd name="connsiteX1" fmla="*/ 296220 w 404325"/>
                <a:gd name="connsiteY1" fmla="*/ 1952625 h 1952625"/>
                <a:gd name="connsiteX2" fmla="*/ 308837 w 404325"/>
                <a:gd name="connsiteY2" fmla="*/ 1271108 h 1952625"/>
                <a:gd name="connsiteX3" fmla="*/ 394993 w 404325"/>
                <a:gd name="connsiteY3" fmla="*/ 76208 h 1952625"/>
                <a:gd name="connsiteX4" fmla="*/ 404325 w 404325"/>
                <a:gd name="connsiteY4" fmla="*/ 0 h 1952625"/>
                <a:gd name="connsiteX5" fmla="*/ 0 w 404325"/>
                <a:gd name="connsiteY5" fmla="*/ 0 h 1952625"/>
                <a:gd name="connsiteX6" fmla="*/ 9332 w 404325"/>
                <a:gd name="connsiteY6" fmla="*/ 76208 h 1952625"/>
                <a:gd name="connsiteX7" fmla="*/ 95487 w 404325"/>
                <a:gd name="connsiteY7" fmla="*/ 1271108 h 1952625"/>
                <a:gd name="connsiteX8" fmla="*/ 108105 w 404325"/>
                <a:gd name="connsiteY8" fmla="*/ 1952625 h 195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4325" h="1952625">
                  <a:moveTo>
                    <a:pt x="108105" y="1952625"/>
                  </a:moveTo>
                  <a:lnTo>
                    <a:pt x="296220" y="1952625"/>
                  </a:lnTo>
                  <a:lnTo>
                    <a:pt x="308837" y="1271108"/>
                  </a:lnTo>
                  <a:cubicBezTo>
                    <a:pt x="324975" y="841697"/>
                    <a:pt x="354522" y="438884"/>
                    <a:pt x="394993" y="76208"/>
                  </a:cubicBezTo>
                  <a:lnTo>
                    <a:pt x="404325" y="0"/>
                  </a:lnTo>
                  <a:lnTo>
                    <a:pt x="0" y="0"/>
                  </a:lnTo>
                  <a:lnTo>
                    <a:pt x="9332" y="76208"/>
                  </a:lnTo>
                  <a:cubicBezTo>
                    <a:pt x="49803" y="438884"/>
                    <a:pt x="79350" y="841697"/>
                    <a:pt x="95487" y="1271108"/>
                  </a:cubicBezTo>
                  <a:lnTo>
                    <a:pt x="108105" y="1952625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/>
                </a:gs>
                <a:gs pos="0">
                  <a:sysClr val="window" lastClr="FFFFFF">
                    <a:lumMod val="75000"/>
                  </a:sysClr>
                </a:gs>
              </a:gsLst>
              <a:lin ang="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9" name="フリーフォーム: 図形 1298">
              <a:extLst>
                <a:ext uri="{FF2B5EF4-FFF2-40B4-BE49-F238E27FC236}">
                  <a16:creationId xmlns:a16="http://schemas.microsoft.com/office/drawing/2014/main" id="{4C3F1C11-EE1F-455E-A299-03CDB6F7D817}"/>
                </a:ext>
              </a:extLst>
            </p:cNvPr>
            <p:cNvSpPr/>
            <p:nvPr/>
          </p:nvSpPr>
          <p:spPr>
            <a:xfrm rot="10800000">
              <a:off x="3925702" y="2272802"/>
              <a:ext cx="336736" cy="126703"/>
            </a:xfrm>
            <a:custGeom>
              <a:avLst/>
              <a:gdLst>
                <a:gd name="connsiteX0" fmla="*/ 168368 w 336736"/>
                <a:gd name="connsiteY0" fmla="*/ 180936 h 180936"/>
                <a:gd name="connsiteX1" fmla="*/ 0 w 336736"/>
                <a:gd name="connsiteY1" fmla="*/ 128727 h 180936"/>
                <a:gd name="connsiteX2" fmla="*/ 0 w 336736"/>
                <a:gd name="connsiteY2" fmla="*/ 24310 h 180936"/>
                <a:gd name="connsiteX3" fmla="*/ 13231 w 336736"/>
                <a:gd name="connsiteY3" fmla="*/ 3988 h 180936"/>
                <a:gd name="connsiteX4" fmla="*/ 21904 w 336736"/>
                <a:gd name="connsiteY4" fmla="*/ 0 h 180936"/>
                <a:gd name="connsiteX5" fmla="*/ 49314 w 336736"/>
                <a:gd name="connsiteY5" fmla="*/ 12894 h 180936"/>
                <a:gd name="connsiteX6" fmla="*/ 168368 w 336736"/>
                <a:gd name="connsiteY6" fmla="*/ 28534 h 180936"/>
                <a:gd name="connsiteX7" fmla="*/ 287422 w 336736"/>
                <a:gd name="connsiteY7" fmla="*/ 12894 h 180936"/>
                <a:gd name="connsiteX8" fmla="*/ 314833 w 336736"/>
                <a:gd name="connsiteY8" fmla="*/ 0 h 180936"/>
                <a:gd name="connsiteX9" fmla="*/ 323505 w 336736"/>
                <a:gd name="connsiteY9" fmla="*/ 3988 h 180936"/>
                <a:gd name="connsiteX10" fmla="*/ 336736 w 336736"/>
                <a:gd name="connsiteY10" fmla="*/ 24310 h 180936"/>
                <a:gd name="connsiteX11" fmla="*/ 336736 w 336736"/>
                <a:gd name="connsiteY11" fmla="*/ 128727 h 180936"/>
                <a:gd name="connsiteX12" fmla="*/ 168368 w 336736"/>
                <a:gd name="connsiteY12" fmla="*/ 180936 h 18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6736" h="180936">
                  <a:moveTo>
                    <a:pt x="168368" y="180936"/>
                  </a:moveTo>
                  <a:cubicBezTo>
                    <a:pt x="75381" y="180936"/>
                    <a:pt x="0" y="157561"/>
                    <a:pt x="0" y="128727"/>
                  </a:cubicBezTo>
                  <a:lnTo>
                    <a:pt x="0" y="24310"/>
                  </a:lnTo>
                  <a:cubicBezTo>
                    <a:pt x="0" y="17102"/>
                    <a:pt x="4712" y="10234"/>
                    <a:pt x="13231" y="3988"/>
                  </a:cubicBezTo>
                  <a:lnTo>
                    <a:pt x="21904" y="0"/>
                  </a:lnTo>
                  <a:lnTo>
                    <a:pt x="49314" y="12894"/>
                  </a:lnTo>
                  <a:cubicBezTo>
                    <a:pt x="79783" y="22557"/>
                    <a:pt x="121875" y="28534"/>
                    <a:pt x="168368" y="28534"/>
                  </a:cubicBezTo>
                  <a:cubicBezTo>
                    <a:pt x="214862" y="28534"/>
                    <a:pt x="256954" y="22557"/>
                    <a:pt x="287422" y="12894"/>
                  </a:cubicBezTo>
                  <a:lnTo>
                    <a:pt x="314833" y="0"/>
                  </a:lnTo>
                  <a:lnTo>
                    <a:pt x="323505" y="3988"/>
                  </a:lnTo>
                  <a:cubicBezTo>
                    <a:pt x="332025" y="10234"/>
                    <a:pt x="336736" y="17102"/>
                    <a:pt x="336736" y="24310"/>
                  </a:cubicBezTo>
                  <a:lnTo>
                    <a:pt x="336736" y="128727"/>
                  </a:lnTo>
                  <a:cubicBezTo>
                    <a:pt x="336736" y="157561"/>
                    <a:pt x="261355" y="180936"/>
                    <a:pt x="168368" y="180936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0" name="フリーフォーム: 図形 1299">
              <a:extLst>
                <a:ext uri="{FF2B5EF4-FFF2-40B4-BE49-F238E27FC236}">
                  <a16:creationId xmlns:a16="http://schemas.microsoft.com/office/drawing/2014/main" id="{B5A80596-17B9-48CD-A46D-E21D07F19E0A}"/>
                </a:ext>
              </a:extLst>
            </p:cNvPr>
            <p:cNvSpPr/>
            <p:nvPr/>
          </p:nvSpPr>
          <p:spPr>
            <a:xfrm>
              <a:off x="3748085" y="3991630"/>
              <a:ext cx="690566" cy="316194"/>
            </a:xfrm>
            <a:custGeom>
              <a:avLst/>
              <a:gdLst>
                <a:gd name="connsiteX0" fmla="*/ 353643 w 707287"/>
                <a:gd name="connsiteY0" fmla="*/ 0 h 323851"/>
                <a:gd name="connsiteX1" fmla="*/ 543526 w 707287"/>
                <a:gd name="connsiteY1" fmla="*/ 6257 h 323851"/>
                <a:gd name="connsiteX2" fmla="*/ 707287 w 707287"/>
                <a:gd name="connsiteY2" fmla="*/ 22874 h 323851"/>
                <a:gd name="connsiteX3" fmla="*/ 704352 w 707287"/>
                <a:gd name="connsiteY3" fmla="*/ 50691 h 323851"/>
                <a:gd name="connsiteX4" fmla="*/ 353643 w 707287"/>
                <a:gd name="connsiteY4" fmla="*/ 323851 h 323851"/>
                <a:gd name="connsiteX5" fmla="*/ 2934 w 707287"/>
                <a:gd name="connsiteY5" fmla="*/ 50691 h 323851"/>
                <a:gd name="connsiteX6" fmla="*/ 0 w 707287"/>
                <a:gd name="connsiteY6" fmla="*/ 22874 h 323851"/>
                <a:gd name="connsiteX7" fmla="*/ 163761 w 707287"/>
                <a:gd name="connsiteY7" fmla="*/ 6257 h 323851"/>
                <a:gd name="connsiteX8" fmla="*/ 353643 w 707287"/>
                <a:gd name="connsiteY8" fmla="*/ 0 h 3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287" h="323851">
                  <a:moveTo>
                    <a:pt x="353643" y="0"/>
                  </a:moveTo>
                  <a:cubicBezTo>
                    <a:pt x="418687" y="0"/>
                    <a:pt x="482192" y="2155"/>
                    <a:pt x="543526" y="6257"/>
                  </a:cubicBezTo>
                  <a:lnTo>
                    <a:pt x="707287" y="22874"/>
                  </a:lnTo>
                  <a:lnTo>
                    <a:pt x="704352" y="50691"/>
                  </a:lnTo>
                  <a:cubicBezTo>
                    <a:pt x="670972" y="206583"/>
                    <a:pt x="526638" y="323851"/>
                    <a:pt x="353643" y="323851"/>
                  </a:cubicBezTo>
                  <a:cubicBezTo>
                    <a:pt x="180649" y="323851"/>
                    <a:pt x="36315" y="206583"/>
                    <a:pt x="2934" y="50691"/>
                  </a:cubicBezTo>
                  <a:lnTo>
                    <a:pt x="0" y="22874"/>
                  </a:lnTo>
                  <a:lnTo>
                    <a:pt x="163761" y="6257"/>
                  </a:lnTo>
                  <a:cubicBezTo>
                    <a:pt x="225095" y="2155"/>
                    <a:pt x="288599" y="0"/>
                    <a:pt x="353643" y="0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rgbClr val="002060"/>
                </a:gs>
              </a:gsLst>
              <a:lin ang="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1" name="四角形: 上の 2 つの角を丸める 1300">
              <a:extLst>
                <a:ext uri="{FF2B5EF4-FFF2-40B4-BE49-F238E27FC236}">
                  <a16:creationId xmlns:a16="http://schemas.microsoft.com/office/drawing/2014/main" id="{D685512A-0844-41EC-82F2-F278B6CE1367}"/>
                </a:ext>
              </a:extLst>
            </p:cNvPr>
            <p:cNvSpPr/>
            <p:nvPr/>
          </p:nvSpPr>
          <p:spPr>
            <a:xfrm>
              <a:off x="3829050" y="4273550"/>
              <a:ext cx="558800" cy="198439"/>
            </a:xfrm>
            <a:prstGeom prst="round2SameRect">
              <a:avLst>
                <a:gd name="adj1" fmla="val 20267"/>
                <a:gd name="adj2" fmla="val 0"/>
              </a:avLst>
            </a:prstGeom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50000"/>
                  </a:sysClr>
                </a:gs>
              </a:gsLst>
              <a:lin ang="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2" name="台形 1301">
              <a:extLst>
                <a:ext uri="{FF2B5EF4-FFF2-40B4-BE49-F238E27FC236}">
                  <a16:creationId xmlns:a16="http://schemas.microsoft.com/office/drawing/2014/main" id="{4C32C1B3-50B8-4959-9D0D-BBE6C18933F1}"/>
                </a:ext>
              </a:extLst>
            </p:cNvPr>
            <p:cNvSpPr/>
            <p:nvPr/>
          </p:nvSpPr>
          <p:spPr>
            <a:xfrm rot="16200000">
              <a:off x="2772569" y="4517231"/>
              <a:ext cx="1200150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3" name="台形 1302">
              <a:extLst>
                <a:ext uri="{FF2B5EF4-FFF2-40B4-BE49-F238E27FC236}">
                  <a16:creationId xmlns:a16="http://schemas.microsoft.com/office/drawing/2014/main" id="{201CDE2D-F7FD-4596-8107-1E0C719DD201}"/>
                </a:ext>
              </a:extLst>
            </p:cNvPr>
            <p:cNvSpPr/>
            <p:nvPr/>
          </p:nvSpPr>
          <p:spPr>
            <a:xfrm rot="5400000" flipH="1">
              <a:off x="4217193" y="4517231"/>
              <a:ext cx="1200150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4" name="台形 1303">
              <a:extLst>
                <a:ext uri="{FF2B5EF4-FFF2-40B4-BE49-F238E27FC236}">
                  <a16:creationId xmlns:a16="http://schemas.microsoft.com/office/drawing/2014/main" id="{7D47E0BC-9F16-4EF2-B748-64E9F068BFB9}"/>
                </a:ext>
              </a:extLst>
            </p:cNvPr>
            <p:cNvSpPr/>
            <p:nvPr/>
          </p:nvSpPr>
          <p:spPr>
            <a:xfrm rot="16200000">
              <a:off x="2890838" y="4457701"/>
              <a:ext cx="963612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5" name="台形 1304">
              <a:extLst>
                <a:ext uri="{FF2B5EF4-FFF2-40B4-BE49-F238E27FC236}">
                  <a16:creationId xmlns:a16="http://schemas.microsoft.com/office/drawing/2014/main" id="{955FF467-E3A4-45DE-ABBA-66276E4676D2}"/>
                </a:ext>
              </a:extLst>
            </p:cNvPr>
            <p:cNvSpPr/>
            <p:nvPr/>
          </p:nvSpPr>
          <p:spPr>
            <a:xfrm rot="5400000" flipH="1">
              <a:off x="4335462" y="4457701"/>
              <a:ext cx="963612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6" name="台形 1305">
              <a:extLst>
                <a:ext uri="{FF2B5EF4-FFF2-40B4-BE49-F238E27FC236}">
                  <a16:creationId xmlns:a16="http://schemas.microsoft.com/office/drawing/2014/main" id="{B8BDBD9C-1015-4CCA-BCFB-BED82617EA47}"/>
                </a:ext>
              </a:extLst>
            </p:cNvPr>
            <p:cNvSpPr/>
            <p:nvPr/>
          </p:nvSpPr>
          <p:spPr>
            <a:xfrm rot="16200000">
              <a:off x="2925763" y="4457701"/>
              <a:ext cx="893761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7" name="台形 1306">
              <a:extLst>
                <a:ext uri="{FF2B5EF4-FFF2-40B4-BE49-F238E27FC236}">
                  <a16:creationId xmlns:a16="http://schemas.microsoft.com/office/drawing/2014/main" id="{7CEC3E4A-E89A-4415-B88E-186844C8E7FA}"/>
                </a:ext>
              </a:extLst>
            </p:cNvPr>
            <p:cNvSpPr/>
            <p:nvPr/>
          </p:nvSpPr>
          <p:spPr>
            <a:xfrm rot="5400000" flipH="1">
              <a:off x="4370387" y="4457701"/>
              <a:ext cx="893761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8" name="台形 1307">
              <a:extLst>
                <a:ext uri="{FF2B5EF4-FFF2-40B4-BE49-F238E27FC236}">
                  <a16:creationId xmlns:a16="http://schemas.microsoft.com/office/drawing/2014/main" id="{D35B5E91-CF69-48EA-A1A4-1572CEA5909F}"/>
                </a:ext>
              </a:extLst>
            </p:cNvPr>
            <p:cNvSpPr/>
            <p:nvPr/>
          </p:nvSpPr>
          <p:spPr>
            <a:xfrm rot="16200000">
              <a:off x="3005931" y="4458494"/>
              <a:ext cx="733425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9" name="台形 1308">
              <a:extLst>
                <a:ext uri="{FF2B5EF4-FFF2-40B4-BE49-F238E27FC236}">
                  <a16:creationId xmlns:a16="http://schemas.microsoft.com/office/drawing/2014/main" id="{F2987A74-806E-4AC9-BEEA-878BF1CA17EE}"/>
                </a:ext>
              </a:extLst>
            </p:cNvPr>
            <p:cNvSpPr/>
            <p:nvPr/>
          </p:nvSpPr>
          <p:spPr>
            <a:xfrm rot="5400000" flipH="1">
              <a:off x="4450555" y="4458494"/>
              <a:ext cx="733425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0" name="台形 1309">
              <a:extLst>
                <a:ext uri="{FF2B5EF4-FFF2-40B4-BE49-F238E27FC236}">
                  <a16:creationId xmlns:a16="http://schemas.microsoft.com/office/drawing/2014/main" id="{6BD50420-4B6D-49D4-AE72-C88239721E5B}"/>
                </a:ext>
              </a:extLst>
            </p:cNvPr>
            <p:cNvSpPr/>
            <p:nvPr/>
          </p:nvSpPr>
          <p:spPr>
            <a:xfrm rot="16200000">
              <a:off x="3040856" y="4455319"/>
              <a:ext cx="663575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1" name="台形 1310">
              <a:extLst>
                <a:ext uri="{FF2B5EF4-FFF2-40B4-BE49-F238E27FC236}">
                  <a16:creationId xmlns:a16="http://schemas.microsoft.com/office/drawing/2014/main" id="{0790DF1B-5351-458D-84FF-E647A0641431}"/>
                </a:ext>
              </a:extLst>
            </p:cNvPr>
            <p:cNvSpPr/>
            <p:nvPr/>
          </p:nvSpPr>
          <p:spPr>
            <a:xfrm rot="5400000" flipH="1">
              <a:off x="4485480" y="4455319"/>
              <a:ext cx="663575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2" name="台形 1311">
              <a:extLst>
                <a:ext uri="{FF2B5EF4-FFF2-40B4-BE49-F238E27FC236}">
                  <a16:creationId xmlns:a16="http://schemas.microsoft.com/office/drawing/2014/main" id="{7A07C184-25AB-4891-8365-1B7372CDC15B}"/>
                </a:ext>
              </a:extLst>
            </p:cNvPr>
            <p:cNvSpPr/>
            <p:nvPr/>
          </p:nvSpPr>
          <p:spPr>
            <a:xfrm rot="16200000">
              <a:off x="3126581" y="4448969"/>
              <a:ext cx="492125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3" name="台形 1312">
              <a:extLst>
                <a:ext uri="{FF2B5EF4-FFF2-40B4-BE49-F238E27FC236}">
                  <a16:creationId xmlns:a16="http://schemas.microsoft.com/office/drawing/2014/main" id="{18D41AA3-02BB-4E21-98BD-1584759FB663}"/>
                </a:ext>
              </a:extLst>
            </p:cNvPr>
            <p:cNvSpPr/>
            <p:nvPr/>
          </p:nvSpPr>
          <p:spPr>
            <a:xfrm rot="5400000" flipH="1">
              <a:off x="4571205" y="4448969"/>
              <a:ext cx="492125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4" name="台形 1313">
              <a:extLst>
                <a:ext uri="{FF2B5EF4-FFF2-40B4-BE49-F238E27FC236}">
                  <a16:creationId xmlns:a16="http://schemas.microsoft.com/office/drawing/2014/main" id="{3D76E0DB-38CC-4202-BE17-EA8F57276C27}"/>
                </a:ext>
              </a:extLst>
            </p:cNvPr>
            <p:cNvSpPr/>
            <p:nvPr/>
          </p:nvSpPr>
          <p:spPr>
            <a:xfrm rot="16200000">
              <a:off x="3161507" y="4448969"/>
              <a:ext cx="422274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5" name="台形 1314">
              <a:extLst>
                <a:ext uri="{FF2B5EF4-FFF2-40B4-BE49-F238E27FC236}">
                  <a16:creationId xmlns:a16="http://schemas.microsoft.com/office/drawing/2014/main" id="{2A4F82B3-B9B4-4CED-A6C8-777BF4AEF245}"/>
                </a:ext>
              </a:extLst>
            </p:cNvPr>
            <p:cNvSpPr/>
            <p:nvPr/>
          </p:nvSpPr>
          <p:spPr>
            <a:xfrm rot="5400000" flipH="1">
              <a:off x="4606131" y="4448969"/>
              <a:ext cx="422274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6" name="台形 1315">
              <a:extLst>
                <a:ext uri="{FF2B5EF4-FFF2-40B4-BE49-F238E27FC236}">
                  <a16:creationId xmlns:a16="http://schemas.microsoft.com/office/drawing/2014/main" id="{5B8275FB-5B10-44A5-A453-021AB8EC6197}"/>
                </a:ext>
              </a:extLst>
            </p:cNvPr>
            <p:cNvSpPr/>
            <p:nvPr/>
          </p:nvSpPr>
          <p:spPr>
            <a:xfrm rot="16200000">
              <a:off x="3240882" y="4445794"/>
              <a:ext cx="263524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7" name="台形 1316">
              <a:extLst>
                <a:ext uri="{FF2B5EF4-FFF2-40B4-BE49-F238E27FC236}">
                  <a16:creationId xmlns:a16="http://schemas.microsoft.com/office/drawing/2014/main" id="{426F1860-44F7-4A51-9EE8-BA0BDCD52060}"/>
                </a:ext>
              </a:extLst>
            </p:cNvPr>
            <p:cNvSpPr/>
            <p:nvPr/>
          </p:nvSpPr>
          <p:spPr>
            <a:xfrm rot="5400000" flipH="1">
              <a:off x="4685506" y="4445794"/>
              <a:ext cx="263524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8" name="台形 1317">
              <a:extLst>
                <a:ext uri="{FF2B5EF4-FFF2-40B4-BE49-F238E27FC236}">
                  <a16:creationId xmlns:a16="http://schemas.microsoft.com/office/drawing/2014/main" id="{F8B18944-E43F-411D-B81F-64EABFCEB00A}"/>
                </a:ext>
              </a:extLst>
            </p:cNvPr>
            <p:cNvSpPr/>
            <p:nvPr/>
          </p:nvSpPr>
          <p:spPr>
            <a:xfrm rot="16200000">
              <a:off x="3277394" y="4447382"/>
              <a:ext cx="190499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9" name="台形 1318">
              <a:extLst>
                <a:ext uri="{FF2B5EF4-FFF2-40B4-BE49-F238E27FC236}">
                  <a16:creationId xmlns:a16="http://schemas.microsoft.com/office/drawing/2014/main" id="{80633E4B-74FC-4399-8395-6B3DBF52BE6A}"/>
                </a:ext>
              </a:extLst>
            </p:cNvPr>
            <p:cNvSpPr/>
            <p:nvPr/>
          </p:nvSpPr>
          <p:spPr>
            <a:xfrm rot="5400000" flipH="1">
              <a:off x="4722018" y="4447382"/>
              <a:ext cx="190499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0" name="台形 1319">
              <a:extLst>
                <a:ext uri="{FF2B5EF4-FFF2-40B4-BE49-F238E27FC236}">
                  <a16:creationId xmlns:a16="http://schemas.microsoft.com/office/drawing/2014/main" id="{55E696B0-4D15-4313-B086-D6EE135DC496}"/>
                </a:ext>
              </a:extLst>
            </p:cNvPr>
            <p:cNvSpPr/>
            <p:nvPr/>
          </p:nvSpPr>
          <p:spPr>
            <a:xfrm rot="16200000">
              <a:off x="3349784" y="4444842"/>
              <a:ext cx="45719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1" name="台形 1320">
              <a:extLst>
                <a:ext uri="{FF2B5EF4-FFF2-40B4-BE49-F238E27FC236}">
                  <a16:creationId xmlns:a16="http://schemas.microsoft.com/office/drawing/2014/main" id="{E2064449-46BF-4BF2-8335-C94365D80EF3}"/>
                </a:ext>
              </a:extLst>
            </p:cNvPr>
            <p:cNvSpPr/>
            <p:nvPr/>
          </p:nvSpPr>
          <p:spPr>
            <a:xfrm rot="5400000" flipH="1">
              <a:off x="4788395" y="4444842"/>
              <a:ext cx="45719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2" name="楕円 1321">
              <a:extLst>
                <a:ext uri="{FF2B5EF4-FFF2-40B4-BE49-F238E27FC236}">
                  <a16:creationId xmlns:a16="http://schemas.microsoft.com/office/drawing/2014/main" id="{A8F1B839-48D4-4AE3-B2AC-3DD1C879F25A}"/>
                </a:ext>
              </a:extLst>
            </p:cNvPr>
            <p:cNvSpPr/>
            <p:nvPr/>
          </p:nvSpPr>
          <p:spPr>
            <a:xfrm>
              <a:off x="3826665" y="2336009"/>
              <a:ext cx="533404" cy="189704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3" name="フリーフォーム: 図形 1322">
              <a:extLst>
                <a:ext uri="{FF2B5EF4-FFF2-40B4-BE49-F238E27FC236}">
                  <a16:creationId xmlns:a16="http://schemas.microsoft.com/office/drawing/2014/main" id="{BD8F51F8-AA2B-4B5D-804B-61989DBFC464}"/>
                </a:ext>
              </a:extLst>
            </p:cNvPr>
            <p:cNvSpPr/>
            <p:nvPr/>
          </p:nvSpPr>
          <p:spPr>
            <a:xfrm rot="10800000">
              <a:off x="3925702" y="2399008"/>
              <a:ext cx="336736" cy="126703"/>
            </a:xfrm>
            <a:custGeom>
              <a:avLst/>
              <a:gdLst>
                <a:gd name="connsiteX0" fmla="*/ 168368 w 336736"/>
                <a:gd name="connsiteY0" fmla="*/ 180936 h 180936"/>
                <a:gd name="connsiteX1" fmla="*/ 0 w 336736"/>
                <a:gd name="connsiteY1" fmla="*/ 128727 h 180936"/>
                <a:gd name="connsiteX2" fmla="*/ 0 w 336736"/>
                <a:gd name="connsiteY2" fmla="*/ 24310 h 180936"/>
                <a:gd name="connsiteX3" fmla="*/ 13231 w 336736"/>
                <a:gd name="connsiteY3" fmla="*/ 3988 h 180936"/>
                <a:gd name="connsiteX4" fmla="*/ 21904 w 336736"/>
                <a:gd name="connsiteY4" fmla="*/ 0 h 180936"/>
                <a:gd name="connsiteX5" fmla="*/ 49314 w 336736"/>
                <a:gd name="connsiteY5" fmla="*/ 12894 h 180936"/>
                <a:gd name="connsiteX6" fmla="*/ 168368 w 336736"/>
                <a:gd name="connsiteY6" fmla="*/ 28534 h 180936"/>
                <a:gd name="connsiteX7" fmla="*/ 287422 w 336736"/>
                <a:gd name="connsiteY7" fmla="*/ 12894 h 180936"/>
                <a:gd name="connsiteX8" fmla="*/ 314833 w 336736"/>
                <a:gd name="connsiteY8" fmla="*/ 0 h 180936"/>
                <a:gd name="connsiteX9" fmla="*/ 323505 w 336736"/>
                <a:gd name="connsiteY9" fmla="*/ 3988 h 180936"/>
                <a:gd name="connsiteX10" fmla="*/ 336736 w 336736"/>
                <a:gd name="connsiteY10" fmla="*/ 24310 h 180936"/>
                <a:gd name="connsiteX11" fmla="*/ 336736 w 336736"/>
                <a:gd name="connsiteY11" fmla="*/ 128727 h 180936"/>
                <a:gd name="connsiteX12" fmla="*/ 168368 w 336736"/>
                <a:gd name="connsiteY12" fmla="*/ 180936 h 18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6736" h="180936">
                  <a:moveTo>
                    <a:pt x="168368" y="180936"/>
                  </a:moveTo>
                  <a:cubicBezTo>
                    <a:pt x="75381" y="180936"/>
                    <a:pt x="0" y="157561"/>
                    <a:pt x="0" y="128727"/>
                  </a:cubicBezTo>
                  <a:lnTo>
                    <a:pt x="0" y="24310"/>
                  </a:lnTo>
                  <a:cubicBezTo>
                    <a:pt x="0" y="17102"/>
                    <a:pt x="4712" y="10234"/>
                    <a:pt x="13231" y="3988"/>
                  </a:cubicBezTo>
                  <a:lnTo>
                    <a:pt x="21904" y="0"/>
                  </a:lnTo>
                  <a:lnTo>
                    <a:pt x="49314" y="12894"/>
                  </a:lnTo>
                  <a:cubicBezTo>
                    <a:pt x="79783" y="22557"/>
                    <a:pt x="121875" y="28534"/>
                    <a:pt x="168368" y="28534"/>
                  </a:cubicBezTo>
                  <a:cubicBezTo>
                    <a:pt x="214862" y="28534"/>
                    <a:pt x="256954" y="22557"/>
                    <a:pt x="287422" y="12894"/>
                  </a:cubicBezTo>
                  <a:lnTo>
                    <a:pt x="314833" y="0"/>
                  </a:lnTo>
                  <a:lnTo>
                    <a:pt x="323505" y="3988"/>
                  </a:lnTo>
                  <a:cubicBezTo>
                    <a:pt x="332025" y="10234"/>
                    <a:pt x="336736" y="17102"/>
                    <a:pt x="336736" y="24310"/>
                  </a:cubicBezTo>
                  <a:lnTo>
                    <a:pt x="336736" y="128727"/>
                  </a:lnTo>
                  <a:cubicBezTo>
                    <a:pt x="336736" y="157561"/>
                    <a:pt x="261355" y="180936"/>
                    <a:pt x="168368" y="180936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4" name="フリーフォーム: 図形 1323">
              <a:extLst>
                <a:ext uri="{FF2B5EF4-FFF2-40B4-BE49-F238E27FC236}">
                  <a16:creationId xmlns:a16="http://schemas.microsoft.com/office/drawing/2014/main" id="{AABAFF86-BE78-4EF8-BEAF-2EACA61F3A56}"/>
                </a:ext>
              </a:extLst>
            </p:cNvPr>
            <p:cNvSpPr/>
            <p:nvPr/>
          </p:nvSpPr>
          <p:spPr>
            <a:xfrm>
              <a:off x="3774402" y="2262421"/>
              <a:ext cx="637930" cy="306234"/>
            </a:xfrm>
            <a:custGeom>
              <a:avLst/>
              <a:gdLst>
                <a:gd name="connsiteX0" fmla="*/ 562474 w 637930"/>
                <a:gd name="connsiteY0" fmla="*/ 79803 h 306234"/>
                <a:gd name="connsiteX1" fmla="*/ 580531 w 637930"/>
                <a:gd name="connsiteY1" fmla="*/ 102342 h 306234"/>
                <a:gd name="connsiteX2" fmla="*/ 592811 w 637930"/>
                <a:gd name="connsiteY2" fmla="*/ 151079 h 306234"/>
                <a:gd name="connsiteX3" fmla="*/ 565877 w 637930"/>
                <a:gd name="connsiteY3" fmla="*/ 222135 h 306234"/>
                <a:gd name="connsiteX4" fmla="*/ 516575 w 637930"/>
                <a:gd name="connsiteY4" fmla="*/ 259837 h 306234"/>
                <a:gd name="connsiteX5" fmla="*/ 522511 w 637930"/>
                <a:gd name="connsiteY5" fmla="*/ 264953 h 306234"/>
                <a:gd name="connsiteX6" fmla="*/ 571712 w 637930"/>
                <a:gd name="connsiteY6" fmla="*/ 239801 h 306234"/>
                <a:gd name="connsiteX7" fmla="*/ 623767 w 637930"/>
                <a:gd name="connsiteY7" fmla="*/ 160640 h 306234"/>
                <a:gd name="connsiteX8" fmla="*/ 599814 w 637930"/>
                <a:gd name="connsiteY8" fmla="*/ 105529 h 306234"/>
                <a:gd name="connsiteX9" fmla="*/ 78594 w 637930"/>
                <a:gd name="connsiteY9" fmla="*/ 77641 h 306234"/>
                <a:gd name="connsiteX10" fmla="*/ 38116 w 637930"/>
                <a:gd name="connsiteY10" fmla="*/ 105529 h 306234"/>
                <a:gd name="connsiteX11" fmla="*/ 14163 w 637930"/>
                <a:gd name="connsiteY11" fmla="*/ 160640 h 306234"/>
                <a:gd name="connsiteX12" fmla="*/ 66218 w 637930"/>
                <a:gd name="connsiteY12" fmla="*/ 239801 h 306234"/>
                <a:gd name="connsiteX13" fmla="*/ 116305 w 637930"/>
                <a:gd name="connsiteY13" fmla="*/ 265406 h 306234"/>
                <a:gd name="connsiteX14" fmla="*/ 122765 w 637930"/>
                <a:gd name="connsiteY14" fmla="*/ 259839 h 306234"/>
                <a:gd name="connsiteX15" fmla="*/ 73460 w 637930"/>
                <a:gd name="connsiteY15" fmla="*/ 222135 h 306234"/>
                <a:gd name="connsiteX16" fmla="*/ 46525 w 637930"/>
                <a:gd name="connsiteY16" fmla="*/ 151079 h 306234"/>
                <a:gd name="connsiteX17" fmla="*/ 58805 w 637930"/>
                <a:gd name="connsiteY17" fmla="*/ 102342 h 306234"/>
                <a:gd name="connsiteX18" fmla="*/ 482036 w 637930"/>
                <a:gd name="connsiteY18" fmla="*/ 44096 h 306234"/>
                <a:gd name="connsiteX19" fmla="*/ 519215 w 637930"/>
                <a:gd name="connsiteY19" fmla="*/ 87283 h 306234"/>
                <a:gd name="connsiteX20" fmla="*/ 535661 w 637930"/>
                <a:gd name="connsiteY20" fmla="*/ 151079 h 306234"/>
                <a:gd name="connsiteX21" fmla="*/ 499921 w 637930"/>
                <a:gd name="connsiteY21" fmla="*/ 242715 h 306234"/>
                <a:gd name="connsiteX22" fmla="*/ 498316 w 637930"/>
                <a:gd name="connsiteY22" fmla="*/ 244099 h 306234"/>
                <a:gd name="connsiteX23" fmla="*/ 503445 w 637930"/>
                <a:gd name="connsiteY23" fmla="*/ 248520 h 306234"/>
                <a:gd name="connsiteX24" fmla="*/ 546352 w 637930"/>
                <a:gd name="connsiteY24" fmla="*/ 216604 h 306234"/>
                <a:gd name="connsiteX25" fmla="*/ 571151 w 637930"/>
                <a:gd name="connsiteY25" fmla="*/ 152970 h 306234"/>
                <a:gd name="connsiteX26" fmla="*/ 497494 w 637930"/>
                <a:gd name="connsiteY26" fmla="*/ 49183 h 306234"/>
                <a:gd name="connsiteX27" fmla="*/ 494438 w 637930"/>
                <a:gd name="connsiteY27" fmla="*/ 47981 h 306234"/>
                <a:gd name="connsiteX28" fmla="*/ 179086 w 637930"/>
                <a:gd name="connsiteY28" fmla="*/ 36833 h 306234"/>
                <a:gd name="connsiteX29" fmla="*/ 150384 w 637930"/>
                <a:gd name="connsiteY29" fmla="*/ 45822 h 306234"/>
                <a:gd name="connsiteX30" fmla="*/ 141843 w 637930"/>
                <a:gd name="connsiteY30" fmla="*/ 49183 h 306234"/>
                <a:gd name="connsiteX31" fmla="*/ 68185 w 637930"/>
                <a:gd name="connsiteY31" fmla="*/ 152970 h 306234"/>
                <a:gd name="connsiteX32" fmla="*/ 92984 w 637930"/>
                <a:gd name="connsiteY32" fmla="*/ 216604 h 306234"/>
                <a:gd name="connsiteX33" fmla="*/ 135894 w 637930"/>
                <a:gd name="connsiteY33" fmla="*/ 248522 h 306234"/>
                <a:gd name="connsiteX34" fmla="*/ 141433 w 637930"/>
                <a:gd name="connsiteY34" fmla="*/ 243748 h 306234"/>
                <a:gd name="connsiteX35" fmla="*/ 154169 w 637930"/>
                <a:gd name="connsiteY35" fmla="*/ 238522 h 306234"/>
                <a:gd name="connsiteX36" fmla="*/ 137750 w 637930"/>
                <a:gd name="connsiteY36" fmla="*/ 222135 h 306234"/>
                <a:gd name="connsiteX37" fmla="*/ 117113 w 637930"/>
                <a:gd name="connsiteY37" fmla="*/ 151079 h 306234"/>
                <a:gd name="connsiteX38" fmla="*/ 152853 w 637930"/>
                <a:gd name="connsiteY38" fmla="*/ 59443 h 306234"/>
                <a:gd name="connsiteX39" fmla="*/ 215524 w 637930"/>
                <a:gd name="connsiteY39" fmla="*/ 35690 h 306234"/>
                <a:gd name="connsiteX40" fmla="*/ 189038 w 637930"/>
                <a:gd name="connsiteY40" fmla="*/ 49183 h 306234"/>
                <a:gd name="connsiteX41" fmla="*/ 132146 w 637930"/>
                <a:gd name="connsiteY41" fmla="*/ 152970 h 306234"/>
                <a:gd name="connsiteX42" fmla="*/ 151300 w 637930"/>
                <a:gd name="connsiteY42" fmla="*/ 216604 h 306234"/>
                <a:gd name="connsiteX43" fmla="*/ 168117 w 637930"/>
                <a:gd name="connsiteY43" fmla="*/ 232799 h 306234"/>
                <a:gd name="connsiteX44" fmla="*/ 187953 w 637930"/>
                <a:gd name="connsiteY44" fmla="*/ 224660 h 306234"/>
                <a:gd name="connsiteX45" fmla="*/ 177073 w 637930"/>
                <a:gd name="connsiteY45" fmla="*/ 199817 h 306234"/>
                <a:gd name="connsiteX46" fmla="*/ 170360 w 637930"/>
                <a:gd name="connsiteY46" fmla="*/ 151079 h 306234"/>
                <a:gd name="connsiteX47" fmla="*/ 195860 w 637930"/>
                <a:gd name="connsiteY47" fmla="*/ 59443 h 306234"/>
                <a:gd name="connsiteX48" fmla="*/ 415716 w 637930"/>
                <a:gd name="connsiteY48" fmla="*/ 28129 h 306234"/>
                <a:gd name="connsiteX49" fmla="*/ 425254 w 637930"/>
                <a:gd name="connsiteY49" fmla="*/ 35188 h 306234"/>
                <a:gd name="connsiteX50" fmla="*/ 468986 w 637930"/>
                <a:gd name="connsiteY50" fmla="*/ 151079 h 306234"/>
                <a:gd name="connsiteX51" fmla="*/ 454263 w 637930"/>
                <a:gd name="connsiteY51" fmla="*/ 222135 h 306234"/>
                <a:gd name="connsiteX52" fmla="*/ 452216 w 637930"/>
                <a:gd name="connsiteY52" fmla="*/ 224999 h 306234"/>
                <a:gd name="connsiteX53" fmla="*/ 480644 w 637930"/>
                <a:gd name="connsiteY53" fmla="*/ 236664 h 306234"/>
                <a:gd name="connsiteX54" fmla="*/ 501474 w 637930"/>
                <a:gd name="connsiteY54" fmla="*/ 216604 h 306234"/>
                <a:gd name="connsiteX55" fmla="*/ 520628 w 637930"/>
                <a:gd name="connsiteY55" fmla="*/ 152970 h 306234"/>
                <a:gd name="connsiteX56" fmla="*/ 449943 w 637930"/>
                <a:gd name="connsiteY56" fmla="*/ 39710 h 306234"/>
                <a:gd name="connsiteX57" fmla="*/ 426988 w 637930"/>
                <a:gd name="connsiteY57" fmla="*/ 29187 h 306234"/>
                <a:gd name="connsiteX58" fmla="*/ 279936 w 637930"/>
                <a:gd name="connsiteY58" fmla="*/ 22716 h 306234"/>
                <a:gd name="connsiteX59" fmla="*/ 258486 w 637930"/>
                <a:gd name="connsiteY59" fmla="*/ 24728 h 306234"/>
                <a:gd name="connsiteX60" fmla="*/ 236483 w 637930"/>
                <a:gd name="connsiteY60" fmla="*/ 39710 h 306234"/>
                <a:gd name="connsiteX61" fmla="*/ 188889 w 637930"/>
                <a:gd name="connsiteY61" fmla="*/ 152970 h 306234"/>
                <a:gd name="connsiteX62" fmla="*/ 201786 w 637930"/>
                <a:gd name="connsiteY62" fmla="*/ 216604 h 306234"/>
                <a:gd name="connsiteX63" fmla="*/ 203079 w 637930"/>
                <a:gd name="connsiteY63" fmla="*/ 218453 h 306234"/>
                <a:gd name="connsiteX64" fmla="*/ 219530 w 637930"/>
                <a:gd name="connsiteY64" fmla="*/ 211703 h 306234"/>
                <a:gd name="connsiteX65" fmla="*/ 259643 w 637930"/>
                <a:gd name="connsiteY65" fmla="*/ 206932 h 306234"/>
                <a:gd name="connsiteX66" fmla="*/ 254850 w 637930"/>
                <a:gd name="connsiteY66" fmla="*/ 151079 h 306234"/>
                <a:gd name="connsiteX67" fmla="*/ 272958 w 637930"/>
                <a:gd name="connsiteY67" fmla="*/ 35188 h 306234"/>
                <a:gd name="connsiteX68" fmla="*/ 353159 w 637930"/>
                <a:gd name="connsiteY68" fmla="*/ 22263 h 306234"/>
                <a:gd name="connsiteX69" fmla="*/ 360390 w 637930"/>
                <a:gd name="connsiteY69" fmla="*/ 35188 h 306234"/>
                <a:gd name="connsiteX70" fmla="*/ 378498 w 637930"/>
                <a:gd name="connsiteY70" fmla="*/ 151079 h 306234"/>
                <a:gd name="connsiteX71" fmla="*/ 375719 w 637930"/>
                <a:gd name="connsiteY71" fmla="*/ 199816 h 306234"/>
                <a:gd name="connsiteX72" fmla="*/ 374540 w 637930"/>
                <a:gd name="connsiteY72" fmla="*/ 206319 h 306234"/>
                <a:gd name="connsiteX73" fmla="*/ 419811 w 637930"/>
                <a:gd name="connsiteY73" fmla="*/ 211703 h 306234"/>
                <a:gd name="connsiteX74" fmla="*/ 436267 w 637930"/>
                <a:gd name="connsiteY74" fmla="*/ 218455 h 306234"/>
                <a:gd name="connsiteX75" fmla="*/ 437561 w 637930"/>
                <a:gd name="connsiteY75" fmla="*/ 216604 h 306234"/>
                <a:gd name="connsiteX76" fmla="*/ 450457 w 637930"/>
                <a:gd name="connsiteY76" fmla="*/ 152970 h 306234"/>
                <a:gd name="connsiteX77" fmla="*/ 402864 w 637930"/>
                <a:gd name="connsiteY77" fmla="*/ 39710 h 306234"/>
                <a:gd name="connsiteX78" fmla="*/ 381086 w 637930"/>
                <a:gd name="connsiteY78" fmla="*/ 24882 h 306234"/>
                <a:gd name="connsiteX79" fmla="*/ 318965 w 637930"/>
                <a:gd name="connsiteY79" fmla="*/ 19056 h 306234"/>
                <a:gd name="connsiteX80" fmla="*/ 293326 w 637930"/>
                <a:gd name="connsiteY80" fmla="*/ 21461 h 306234"/>
                <a:gd name="connsiteX81" fmla="*/ 282229 w 637930"/>
                <a:gd name="connsiteY81" fmla="*/ 39710 h 306234"/>
                <a:gd name="connsiteX82" fmla="*/ 262522 w 637930"/>
                <a:gd name="connsiteY82" fmla="*/ 152970 h 306234"/>
                <a:gd name="connsiteX83" fmla="*/ 266977 w 637930"/>
                <a:gd name="connsiteY83" fmla="*/ 206060 h 306234"/>
                <a:gd name="connsiteX84" fmla="*/ 319670 w 637930"/>
                <a:gd name="connsiteY84" fmla="*/ 199792 h 306234"/>
                <a:gd name="connsiteX85" fmla="*/ 366430 w 637930"/>
                <a:gd name="connsiteY85" fmla="*/ 205354 h 306234"/>
                <a:gd name="connsiteX86" fmla="*/ 370826 w 637930"/>
                <a:gd name="connsiteY86" fmla="*/ 152970 h 306234"/>
                <a:gd name="connsiteX87" fmla="*/ 351120 w 637930"/>
                <a:gd name="connsiteY87" fmla="*/ 39710 h 306234"/>
                <a:gd name="connsiteX88" fmla="*/ 339746 w 637930"/>
                <a:gd name="connsiteY88" fmla="*/ 21005 h 306234"/>
                <a:gd name="connsiteX89" fmla="*/ 326387 w 637930"/>
                <a:gd name="connsiteY89" fmla="*/ 0 h 306234"/>
                <a:gd name="connsiteX90" fmla="*/ 390670 w 637930"/>
                <a:gd name="connsiteY90" fmla="*/ 3894 h 306234"/>
                <a:gd name="connsiteX91" fmla="*/ 436948 w 637930"/>
                <a:gd name="connsiteY91" fmla="*/ 12525 h 306234"/>
                <a:gd name="connsiteX92" fmla="*/ 443121 w 637930"/>
                <a:gd name="connsiteY92" fmla="*/ 13143 h 306234"/>
                <a:gd name="connsiteX93" fmla="*/ 446735 w 637930"/>
                <a:gd name="connsiteY93" fmla="*/ 14351 h 306234"/>
                <a:gd name="connsiteX94" fmla="*/ 450543 w 637930"/>
                <a:gd name="connsiteY94" fmla="*/ 15061 h 306234"/>
                <a:gd name="connsiteX95" fmla="*/ 458472 w 637930"/>
                <a:gd name="connsiteY95" fmla="*/ 18273 h 306234"/>
                <a:gd name="connsiteX96" fmla="*/ 544508 w 637930"/>
                <a:gd name="connsiteY96" fmla="*/ 47025 h 306234"/>
                <a:gd name="connsiteX97" fmla="*/ 637930 w 637930"/>
                <a:gd name="connsiteY97" fmla="*/ 158816 h 306234"/>
                <a:gd name="connsiteX98" fmla="*/ 583456 w 637930"/>
                <a:gd name="connsiteY98" fmla="*/ 247210 h 306234"/>
                <a:gd name="connsiteX99" fmla="*/ 532961 w 637930"/>
                <a:gd name="connsiteY99" fmla="*/ 274754 h 306234"/>
                <a:gd name="connsiteX100" fmla="*/ 533084 w 637930"/>
                <a:gd name="connsiteY100" fmla="*/ 275072 h 306234"/>
                <a:gd name="connsiteX101" fmla="*/ 522562 w 637930"/>
                <a:gd name="connsiteY101" fmla="*/ 280812 h 306234"/>
                <a:gd name="connsiteX102" fmla="*/ 443826 w 637930"/>
                <a:gd name="connsiteY102" fmla="*/ 304489 h 306234"/>
                <a:gd name="connsiteX103" fmla="*/ 426391 w 637930"/>
                <a:gd name="connsiteY103" fmla="*/ 306234 h 306234"/>
                <a:gd name="connsiteX104" fmla="*/ 426352 w 637930"/>
                <a:gd name="connsiteY104" fmla="*/ 306167 h 306234"/>
                <a:gd name="connsiteX105" fmla="*/ 425686 w 637930"/>
                <a:gd name="connsiteY105" fmla="*/ 306234 h 306234"/>
                <a:gd name="connsiteX106" fmla="*/ 417702 w 637930"/>
                <a:gd name="connsiteY106" fmla="*/ 292540 h 306234"/>
                <a:gd name="connsiteX107" fmla="*/ 378879 w 637930"/>
                <a:gd name="connsiteY107" fmla="*/ 276214 h 306234"/>
                <a:gd name="connsiteX108" fmla="*/ 319318 w 637930"/>
                <a:gd name="connsiteY108" fmla="*/ 269914 h 306234"/>
                <a:gd name="connsiteX109" fmla="*/ 259757 w 637930"/>
                <a:gd name="connsiteY109" fmla="*/ 276214 h 306234"/>
                <a:gd name="connsiteX110" fmla="*/ 220933 w 637930"/>
                <a:gd name="connsiteY110" fmla="*/ 292540 h 306234"/>
                <a:gd name="connsiteX111" fmla="*/ 212950 w 637930"/>
                <a:gd name="connsiteY111" fmla="*/ 306234 h 306234"/>
                <a:gd name="connsiteX112" fmla="*/ 212284 w 637930"/>
                <a:gd name="connsiteY112" fmla="*/ 306167 h 306234"/>
                <a:gd name="connsiteX113" fmla="*/ 212245 w 637930"/>
                <a:gd name="connsiteY113" fmla="*/ 306234 h 306234"/>
                <a:gd name="connsiteX114" fmla="*/ 194809 w 637930"/>
                <a:gd name="connsiteY114" fmla="*/ 304489 h 306234"/>
                <a:gd name="connsiteX115" fmla="*/ 0 w 637930"/>
                <a:gd name="connsiteY115" fmla="*/ 158816 h 306234"/>
                <a:gd name="connsiteX116" fmla="*/ 194809 w 637930"/>
                <a:gd name="connsiteY116" fmla="*/ 13143 h 306234"/>
                <a:gd name="connsiteX117" fmla="*/ 233008 w 637930"/>
                <a:gd name="connsiteY117" fmla="*/ 9321 h 306234"/>
                <a:gd name="connsiteX118" fmla="*/ 262104 w 637930"/>
                <a:gd name="connsiteY118" fmla="*/ 3894 h 306234"/>
                <a:gd name="connsiteX119" fmla="*/ 326387 w 637930"/>
                <a:gd name="connsiteY119" fmla="*/ 0 h 306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37930" h="306234">
                  <a:moveTo>
                    <a:pt x="562474" y="79803"/>
                  </a:moveTo>
                  <a:lnTo>
                    <a:pt x="580531" y="102342"/>
                  </a:lnTo>
                  <a:cubicBezTo>
                    <a:pt x="588512" y="117738"/>
                    <a:pt x="592811" y="134107"/>
                    <a:pt x="592811" y="151079"/>
                  </a:cubicBezTo>
                  <a:cubicBezTo>
                    <a:pt x="592811" y="176537"/>
                    <a:pt x="583138" y="200639"/>
                    <a:pt x="565877" y="222135"/>
                  </a:cubicBezTo>
                  <a:lnTo>
                    <a:pt x="516575" y="259837"/>
                  </a:lnTo>
                  <a:lnTo>
                    <a:pt x="522511" y="264953"/>
                  </a:lnTo>
                  <a:lnTo>
                    <a:pt x="571712" y="239801"/>
                  </a:lnTo>
                  <a:cubicBezTo>
                    <a:pt x="604577" y="217204"/>
                    <a:pt x="623767" y="189963"/>
                    <a:pt x="623767" y="160640"/>
                  </a:cubicBezTo>
                  <a:cubicBezTo>
                    <a:pt x="623767" y="141091"/>
                    <a:pt x="615238" y="122468"/>
                    <a:pt x="599814" y="105529"/>
                  </a:cubicBezTo>
                  <a:close/>
                  <a:moveTo>
                    <a:pt x="78594" y="77641"/>
                  </a:moveTo>
                  <a:lnTo>
                    <a:pt x="38116" y="105529"/>
                  </a:lnTo>
                  <a:cubicBezTo>
                    <a:pt x="22692" y="122468"/>
                    <a:pt x="14163" y="141091"/>
                    <a:pt x="14163" y="160640"/>
                  </a:cubicBezTo>
                  <a:cubicBezTo>
                    <a:pt x="14163" y="189963"/>
                    <a:pt x="33353" y="217204"/>
                    <a:pt x="66218" y="239801"/>
                  </a:cubicBezTo>
                  <a:lnTo>
                    <a:pt x="116305" y="265406"/>
                  </a:lnTo>
                  <a:lnTo>
                    <a:pt x="122765" y="259839"/>
                  </a:lnTo>
                  <a:lnTo>
                    <a:pt x="73460" y="222135"/>
                  </a:lnTo>
                  <a:cubicBezTo>
                    <a:pt x="56198" y="200639"/>
                    <a:pt x="46525" y="176537"/>
                    <a:pt x="46525" y="151079"/>
                  </a:cubicBezTo>
                  <a:cubicBezTo>
                    <a:pt x="46525" y="134107"/>
                    <a:pt x="50824" y="117738"/>
                    <a:pt x="58805" y="102342"/>
                  </a:cubicBezTo>
                  <a:close/>
                  <a:moveTo>
                    <a:pt x="482036" y="44096"/>
                  </a:moveTo>
                  <a:lnTo>
                    <a:pt x="519215" y="87283"/>
                  </a:lnTo>
                  <a:cubicBezTo>
                    <a:pt x="529805" y="106892"/>
                    <a:pt x="535661" y="128450"/>
                    <a:pt x="535661" y="151079"/>
                  </a:cubicBezTo>
                  <a:cubicBezTo>
                    <a:pt x="535661" y="185023"/>
                    <a:pt x="522485" y="216556"/>
                    <a:pt x="499921" y="242715"/>
                  </a:cubicBezTo>
                  <a:lnTo>
                    <a:pt x="498316" y="244099"/>
                  </a:lnTo>
                  <a:lnTo>
                    <a:pt x="503445" y="248520"/>
                  </a:lnTo>
                  <a:lnTo>
                    <a:pt x="546352" y="216604"/>
                  </a:lnTo>
                  <a:cubicBezTo>
                    <a:pt x="562245" y="197354"/>
                    <a:pt x="571151" y="175769"/>
                    <a:pt x="571151" y="152970"/>
                  </a:cubicBezTo>
                  <a:cubicBezTo>
                    <a:pt x="571151" y="112439"/>
                    <a:pt x="543003" y="75745"/>
                    <a:pt x="497494" y="49183"/>
                  </a:cubicBezTo>
                  <a:lnTo>
                    <a:pt x="494438" y="47981"/>
                  </a:lnTo>
                  <a:close/>
                  <a:moveTo>
                    <a:pt x="179086" y="36833"/>
                  </a:moveTo>
                  <a:lnTo>
                    <a:pt x="150384" y="45822"/>
                  </a:lnTo>
                  <a:lnTo>
                    <a:pt x="141843" y="49183"/>
                  </a:lnTo>
                  <a:cubicBezTo>
                    <a:pt x="96333" y="75745"/>
                    <a:pt x="68185" y="112439"/>
                    <a:pt x="68185" y="152970"/>
                  </a:cubicBezTo>
                  <a:cubicBezTo>
                    <a:pt x="68185" y="175769"/>
                    <a:pt x="77091" y="197354"/>
                    <a:pt x="92984" y="216604"/>
                  </a:cubicBezTo>
                  <a:lnTo>
                    <a:pt x="135894" y="248522"/>
                  </a:lnTo>
                  <a:lnTo>
                    <a:pt x="141433" y="243748"/>
                  </a:lnTo>
                  <a:lnTo>
                    <a:pt x="154169" y="238522"/>
                  </a:lnTo>
                  <a:lnTo>
                    <a:pt x="137750" y="222135"/>
                  </a:lnTo>
                  <a:cubicBezTo>
                    <a:pt x="124525" y="200639"/>
                    <a:pt x="117113" y="176538"/>
                    <a:pt x="117113" y="151079"/>
                  </a:cubicBezTo>
                  <a:cubicBezTo>
                    <a:pt x="117113" y="117135"/>
                    <a:pt x="130289" y="85602"/>
                    <a:pt x="152853" y="59443"/>
                  </a:cubicBezTo>
                  <a:close/>
                  <a:moveTo>
                    <a:pt x="215524" y="35690"/>
                  </a:moveTo>
                  <a:lnTo>
                    <a:pt x="189038" y="49183"/>
                  </a:lnTo>
                  <a:cubicBezTo>
                    <a:pt x="153887" y="75745"/>
                    <a:pt x="132146" y="112439"/>
                    <a:pt x="132146" y="152970"/>
                  </a:cubicBezTo>
                  <a:cubicBezTo>
                    <a:pt x="132146" y="175770"/>
                    <a:pt x="139025" y="197354"/>
                    <a:pt x="151300" y="216604"/>
                  </a:cubicBezTo>
                  <a:lnTo>
                    <a:pt x="168117" y="232799"/>
                  </a:lnTo>
                  <a:lnTo>
                    <a:pt x="187953" y="224660"/>
                  </a:lnTo>
                  <a:lnTo>
                    <a:pt x="177073" y="199817"/>
                  </a:lnTo>
                  <a:cubicBezTo>
                    <a:pt x="172710" y="184420"/>
                    <a:pt x="170360" y="168051"/>
                    <a:pt x="170360" y="151079"/>
                  </a:cubicBezTo>
                  <a:cubicBezTo>
                    <a:pt x="170360" y="117135"/>
                    <a:pt x="179761" y="85602"/>
                    <a:pt x="195860" y="59443"/>
                  </a:cubicBezTo>
                  <a:close/>
                  <a:moveTo>
                    <a:pt x="415716" y="28129"/>
                  </a:moveTo>
                  <a:lnTo>
                    <a:pt x="425254" y="35188"/>
                  </a:lnTo>
                  <a:cubicBezTo>
                    <a:pt x="452274" y="64847"/>
                    <a:pt x="468986" y="105821"/>
                    <a:pt x="468986" y="151079"/>
                  </a:cubicBezTo>
                  <a:cubicBezTo>
                    <a:pt x="468986" y="176538"/>
                    <a:pt x="463699" y="200639"/>
                    <a:pt x="454263" y="222135"/>
                  </a:cubicBezTo>
                  <a:lnTo>
                    <a:pt x="452216" y="224999"/>
                  </a:lnTo>
                  <a:lnTo>
                    <a:pt x="480644" y="236664"/>
                  </a:lnTo>
                  <a:lnTo>
                    <a:pt x="501474" y="216604"/>
                  </a:lnTo>
                  <a:cubicBezTo>
                    <a:pt x="513749" y="197354"/>
                    <a:pt x="520628" y="175770"/>
                    <a:pt x="520628" y="152970"/>
                  </a:cubicBezTo>
                  <a:cubicBezTo>
                    <a:pt x="520628" y="107372"/>
                    <a:pt x="493112" y="66631"/>
                    <a:pt x="449943" y="39710"/>
                  </a:cubicBezTo>
                  <a:lnTo>
                    <a:pt x="426988" y="29187"/>
                  </a:lnTo>
                  <a:close/>
                  <a:moveTo>
                    <a:pt x="279936" y="22716"/>
                  </a:moveTo>
                  <a:lnTo>
                    <a:pt x="258486" y="24728"/>
                  </a:lnTo>
                  <a:lnTo>
                    <a:pt x="236483" y="39710"/>
                  </a:lnTo>
                  <a:cubicBezTo>
                    <a:pt x="207416" y="66631"/>
                    <a:pt x="188889" y="107372"/>
                    <a:pt x="188889" y="152970"/>
                  </a:cubicBezTo>
                  <a:cubicBezTo>
                    <a:pt x="188889" y="175770"/>
                    <a:pt x="193521" y="197354"/>
                    <a:pt x="201786" y="216604"/>
                  </a:cubicBezTo>
                  <a:lnTo>
                    <a:pt x="203079" y="218453"/>
                  </a:lnTo>
                  <a:lnTo>
                    <a:pt x="219530" y="211703"/>
                  </a:lnTo>
                  <a:lnTo>
                    <a:pt x="259643" y="206932"/>
                  </a:lnTo>
                  <a:lnTo>
                    <a:pt x="254850" y="151079"/>
                  </a:lnTo>
                  <a:cubicBezTo>
                    <a:pt x="254850" y="105821"/>
                    <a:pt x="261770" y="64847"/>
                    <a:pt x="272958" y="35188"/>
                  </a:cubicBezTo>
                  <a:close/>
                  <a:moveTo>
                    <a:pt x="353159" y="22263"/>
                  </a:moveTo>
                  <a:lnTo>
                    <a:pt x="360390" y="35188"/>
                  </a:lnTo>
                  <a:cubicBezTo>
                    <a:pt x="371578" y="64847"/>
                    <a:pt x="378498" y="105821"/>
                    <a:pt x="378498" y="151079"/>
                  </a:cubicBezTo>
                  <a:cubicBezTo>
                    <a:pt x="378498" y="168052"/>
                    <a:pt x="377525" y="184421"/>
                    <a:pt x="375719" y="199816"/>
                  </a:cubicBezTo>
                  <a:lnTo>
                    <a:pt x="374540" y="206319"/>
                  </a:lnTo>
                  <a:lnTo>
                    <a:pt x="419811" y="211703"/>
                  </a:lnTo>
                  <a:lnTo>
                    <a:pt x="436267" y="218455"/>
                  </a:lnTo>
                  <a:lnTo>
                    <a:pt x="437561" y="216604"/>
                  </a:lnTo>
                  <a:cubicBezTo>
                    <a:pt x="445826" y="197354"/>
                    <a:pt x="450457" y="175770"/>
                    <a:pt x="450457" y="152970"/>
                  </a:cubicBezTo>
                  <a:cubicBezTo>
                    <a:pt x="450457" y="107372"/>
                    <a:pt x="431931" y="66631"/>
                    <a:pt x="402864" y="39710"/>
                  </a:cubicBezTo>
                  <a:lnTo>
                    <a:pt x="381086" y="24882"/>
                  </a:lnTo>
                  <a:close/>
                  <a:moveTo>
                    <a:pt x="318965" y="19056"/>
                  </a:moveTo>
                  <a:lnTo>
                    <a:pt x="293326" y="21461"/>
                  </a:lnTo>
                  <a:lnTo>
                    <a:pt x="282229" y="39710"/>
                  </a:lnTo>
                  <a:cubicBezTo>
                    <a:pt x="270194" y="66631"/>
                    <a:pt x="262522" y="107372"/>
                    <a:pt x="262522" y="152970"/>
                  </a:cubicBezTo>
                  <a:lnTo>
                    <a:pt x="266977" y="206060"/>
                  </a:lnTo>
                  <a:lnTo>
                    <a:pt x="319670" y="199792"/>
                  </a:lnTo>
                  <a:lnTo>
                    <a:pt x="366430" y="205354"/>
                  </a:lnTo>
                  <a:lnTo>
                    <a:pt x="370826" y="152970"/>
                  </a:lnTo>
                  <a:cubicBezTo>
                    <a:pt x="370826" y="107372"/>
                    <a:pt x="363155" y="66631"/>
                    <a:pt x="351120" y="39710"/>
                  </a:cubicBezTo>
                  <a:lnTo>
                    <a:pt x="339746" y="21005"/>
                  </a:lnTo>
                  <a:close/>
                  <a:moveTo>
                    <a:pt x="326387" y="0"/>
                  </a:moveTo>
                  <a:cubicBezTo>
                    <a:pt x="348407" y="0"/>
                    <a:pt x="369906" y="1341"/>
                    <a:pt x="390670" y="3894"/>
                  </a:cubicBezTo>
                  <a:lnTo>
                    <a:pt x="436948" y="12525"/>
                  </a:lnTo>
                  <a:lnTo>
                    <a:pt x="443121" y="13143"/>
                  </a:lnTo>
                  <a:lnTo>
                    <a:pt x="446735" y="14351"/>
                  </a:lnTo>
                  <a:lnTo>
                    <a:pt x="450543" y="15061"/>
                  </a:lnTo>
                  <a:lnTo>
                    <a:pt x="458472" y="18273"/>
                  </a:lnTo>
                  <a:lnTo>
                    <a:pt x="544508" y="47025"/>
                  </a:lnTo>
                  <a:cubicBezTo>
                    <a:pt x="602229" y="75634"/>
                    <a:pt x="637930" y="115159"/>
                    <a:pt x="637930" y="158816"/>
                  </a:cubicBezTo>
                  <a:cubicBezTo>
                    <a:pt x="637930" y="191559"/>
                    <a:pt x="617848" y="221977"/>
                    <a:pt x="583456" y="247210"/>
                  </a:cubicBezTo>
                  <a:lnTo>
                    <a:pt x="532961" y="274754"/>
                  </a:lnTo>
                  <a:lnTo>
                    <a:pt x="533084" y="275072"/>
                  </a:lnTo>
                  <a:lnTo>
                    <a:pt x="522562" y="280812"/>
                  </a:lnTo>
                  <a:cubicBezTo>
                    <a:pt x="498932" y="290477"/>
                    <a:pt x="472446" y="298489"/>
                    <a:pt x="443826" y="304489"/>
                  </a:cubicBezTo>
                  <a:lnTo>
                    <a:pt x="426391" y="306234"/>
                  </a:lnTo>
                  <a:lnTo>
                    <a:pt x="426352" y="306167"/>
                  </a:lnTo>
                  <a:lnTo>
                    <a:pt x="425686" y="306234"/>
                  </a:lnTo>
                  <a:lnTo>
                    <a:pt x="417702" y="292540"/>
                  </a:lnTo>
                  <a:cubicBezTo>
                    <a:pt x="409569" y="285881"/>
                    <a:pt x="395981" y="280215"/>
                    <a:pt x="378879" y="276214"/>
                  </a:cubicBezTo>
                  <a:lnTo>
                    <a:pt x="319318" y="269914"/>
                  </a:lnTo>
                  <a:lnTo>
                    <a:pt x="259757" y="276214"/>
                  </a:lnTo>
                  <a:cubicBezTo>
                    <a:pt x="242655" y="280215"/>
                    <a:pt x="229067" y="285881"/>
                    <a:pt x="220933" y="292540"/>
                  </a:cubicBezTo>
                  <a:lnTo>
                    <a:pt x="212950" y="306234"/>
                  </a:lnTo>
                  <a:lnTo>
                    <a:pt x="212284" y="306167"/>
                  </a:lnTo>
                  <a:lnTo>
                    <a:pt x="212245" y="306234"/>
                  </a:lnTo>
                  <a:lnTo>
                    <a:pt x="194809" y="304489"/>
                  </a:lnTo>
                  <a:cubicBezTo>
                    <a:pt x="80328" y="280489"/>
                    <a:pt x="0" y="224302"/>
                    <a:pt x="0" y="158816"/>
                  </a:cubicBezTo>
                  <a:cubicBezTo>
                    <a:pt x="0" y="93330"/>
                    <a:pt x="80328" y="37143"/>
                    <a:pt x="194809" y="13143"/>
                  </a:cubicBezTo>
                  <a:lnTo>
                    <a:pt x="233008" y="9321"/>
                  </a:lnTo>
                  <a:lnTo>
                    <a:pt x="262104" y="3894"/>
                  </a:lnTo>
                  <a:cubicBezTo>
                    <a:pt x="282868" y="1341"/>
                    <a:pt x="304367" y="0"/>
                    <a:pt x="326387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5" name="四角形: 上の 2 つの角を丸める 1324">
              <a:extLst>
                <a:ext uri="{FF2B5EF4-FFF2-40B4-BE49-F238E27FC236}">
                  <a16:creationId xmlns:a16="http://schemas.microsoft.com/office/drawing/2014/main" id="{169FF029-A6D3-41BD-8DB0-07D407E0B65F}"/>
                </a:ext>
              </a:extLst>
            </p:cNvPr>
            <p:cNvSpPr/>
            <p:nvPr/>
          </p:nvSpPr>
          <p:spPr>
            <a:xfrm>
              <a:off x="3829050" y="4314031"/>
              <a:ext cx="558800" cy="69993"/>
            </a:xfrm>
            <a:prstGeom prst="round2SameRect">
              <a:avLst>
                <a:gd name="adj1" fmla="val 0"/>
                <a:gd name="adj2" fmla="val 0"/>
              </a:avLst>
            </a:pr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6" name="正方形/長方形 1325">
              <a:extLst>
                <a:ext uri="{FF2B5EF4-FFF2-40B4-BE49-F238E27FC236}">
                  <a16:creationId xmlns:a16="http://schemas.microsoft.com/office/drawing/2014/main" id="{4F09D588-BD3D-41A4-8D25-13C6A690DDFD}"/>
                </a:ext>
              </a:extLst>
            </p:cNvPr>
            <p:cNvSpPr/>
            <p:nvPr/>
          </p:nvSpPr>
          <p:spPr>
            <a:xfrm>
              <a:off x="3867150" y="4413250"/>
              <a:ext cx="452437" cy="120015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7" name="正方形/長方形 1326">
              <a:extLst>
                <a:ext uri="{FF2B5EF4-FFF2-40B4-BE49-F238E27FC236}">
                  <a16:creationId xmlns:a16="http://schemas.microsoft.com/office/drawing/2014/main" id="{144F0606-30B0-499F-9FE4-03C0349C42E6}"/>
                </a:ext>
              </a:extLst>
            </p:cNvPr>
            <p:cNvSpPr/>
            <p:nvPr/>
          </p:nvSpPr>
          <p:spPr>
            <a:xfrm>
              <a:off x="3867150" y="4471989"/>
              <a:ext cx="452437" cy="963612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8" name="正方形/長方形 1327">
              <a:extLst>
                <a:ext uri="{FF2B5EF4-FFF2-40B4-BE49-F238E27FC236}">
                  <a16:creationId xmlns:a16="http://schemas.microsoft.com/office/drawing/2014/main" id="{6FAB41B6-0A37-4CB2-8DAB-ACCF38BFDD58}"/>
                </a:ext>
              </a:extLst>
            </p:cNvPr>
            <p:cNvSpPr/>
            <p:nvPr/>
          </p:nvSpPr>
          <p:spPr>
            <a:xfrm>
              <a:off x="3867150" y="4506914"/>
              <a:ext cx="452437" cy="893761"/>
            </a:xfrm>
            <a:prstGeom prst="rect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70C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9" name="正方形/長方形 1328">
              <a:extLst>
                <a:ext uri="{FF2B5EF4-FFF2-40B4-BE49-F238E27FC236}">
                  <a16:creationId xmlns:a16="http://schemas.microsoft.com/office/drawing/2014/main" id="{35771E8A-0989-422E-A5DF-E35A1BCAC910}"/>
                </a:ext>
              </a:extLst>
            </p:cNvPr>
            <p:cNvSpPr/>
            <p:nvPr/>
          </p:nvSpPr>
          <p:spPr>
            <a:xfrm>
              <a:off x="3867150" y="4587875"/>
              <a:ext cx="452437" cy="733425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0" name="正方形/長方形 1329">
              <a:extLst>
                <a:ext uri="{FF2B5EF4-FFF2-40B4-BE49-F238E27FC236}">
                  <a16:creationId xmlns:a16="http://schemas.microsoft.com/office/drawing/2014/main" id="{609CCF80-08A2-4886-BD96-D8093AE8F004}"/>
                </a:ext>
              </a:extLst>
            </p:cNvPr>
            <p:cNvSpPr/>
            <p:nvPr/>
          </p:nvSpPr>
          <p:spPr>
            <a:xfrm>
              <a:off x="3867150" y="4619625"/>
              <a:ext cx="452437" cy="663575"/>
            </a:xfrm>
            <a:prstGeom prst="rect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70C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1" name="正方形/長方形 1330">
              <a:extLst>
                <a:ext uri="{FF2B5EF4-FFF2-40B4-BE49-F238E27FC236}">
                  <a16:creationId xmlns:a16="http://schemas.microsoft.com/office/drawing/2014/main" id="{3F9A5632-1A67-4A45-BF06-805F3019754C}"/>
                </a:ext>
              </a:extLst>
            </p:cNvPr>
            <p:cNvSpPr/>
            <p:nvPr/>
          </p:nvSpPr>
          <p:spPr>
            <a:xfrm>
              <a:off x="3867150" y="4699000"/>
              <a:ext cx="452437" cy="492125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2" name="正方形/長方形 1331">
              <a:extLst>
                <a:ext uri="{FF2B5EF4-FFF2-40B4-BE49-F238E27FC236}">
                  <a16:creationId xmlns:a16="http://schemas.microsoft.com/office/drawing/2014/main" id="{B8E4EB10-7F4A-4458-B888-48E5E447C919}"/>
                </a:ext>
              </a:extLst>
            </p:cNvPr>
            <p:cNvSpPr/>
            <p:nvPr/>
          </p:nvSpPr>
          <p:spPr>
            <a:xfrm>
              <a:off x="3867150" y="4733926"/>
              <a:ext cx="452437" cy="422274"/>
            </a:xfrm>
            <a:prstGeom prst="rect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70C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3" name="正方形/長方形 1332">
              <a:extLst>
                <a:ext uri="{FF2B5EF4-FFF2-40B4-BE49-F238E27FC236}">
                  <a16:creationId xmlns:a16="http://schemas.microsoft.com/office/drawing/2014/main" id="{17F02724-2732-4E35-BA22-D937C86EC028}"/>
                </a:ext>
              </a:extLst>
            </p:cNvPr>
            <p:cNvSpPr/>
            <p:nvPr/>
          </p:nvSpPr>
          <p:spPr>
            <a:xfrm>
              <a:off x="3867150" y="4810126"/>
              <a:ext cx="452437" cy="263524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4" name="正方形/長方形 1333">
              <a:extLst>
                <a:ext uri="{FF2B5EF4-FFF2-40B4-BE49-F238E27FC236}">
                  <a16:creationId xmlns:a16="http://schemas.microsoft.com/office/drawing/2014/main" id="{26023978-7312-48E4-8620-67125A82DCD2}"/>
                </a:ext>
              </a:extLst>
            </p:cNvPr>
            <p:cNvSpPr/>
            <p:nvPr/>
          </p:nvSpPr>
          <p:spPr>
            <a:xfrm>
              <a:off x="3867150" y="4848226"/>
              <a:ext cx="452437" cy="190499"/>
            </a:xfrm>
            <a:prstGeom prst="rect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70C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5" name="正方形/長方形 1334">
              <a:extLst>
                <a:ext uri="{FF2B5EF4-FFF2-40B4-BE49-F238E27FC236}">
                  <a16:creationId xmlns:a16="http://schemas.microsoft.com/office/drawing/2014/main" id="{BF90EAEE-A53D-4D8B-BBA4-BA4254AAFC1F}"/>
                </a:ext>
              </a:extLst>
            </p:cNvPr>
            <p:cNvSpPr/>
            <p:nvPr/>
          </p:nvSpPr>
          <p:spPr>
            <a:xfrm>
              <a:off x="3867944" y="4918076"/>
              <a:ext cx="452437" cy="45719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340" name="テキスト ボックス 1339">
            <a:extLst>
              <a:ext uri="{FF2B5EF4-FFF2-40B4-BE49-F238E27FC236}">
                <a16:creationId xmlns:a16="http://schemas.microsoft.com/office/drawing/2014/main" id="{2B69200A-48F7-4EBE-8007-8291DDF049E7}"/>
              </a:ext>
            </a:extLst>
          </p:cNvPr>
          <p:cNvSpPr txBox="1"/>
          <p:nvPr/>
        </p:nvSpPr>
        <p:spPr>
          <a:xfrm>
            <a:off x="4511343" y="6443834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京都タワー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2" name="グループ化 1341">
            <a:extLst>
              <a:ext uri="{FF2B5EF4-FFF2-40B4-BE49-F238E27FC236}">
                <a16:creationId xmlns:a16="http://schemas.microsoft.com/office/drawing/2014/main" id="{416DD26F-C712-4DFC-AD6C-E7A635FD796E}"/>
              </a:ext>
            </a:extLst>
          </p:cNvPr>
          <p:cNvGrpSpPr/>
          <p:nvPr/>
        </p:nvGrpSpPr>
        <p:grpSpPr>
          <a:xfrm>
            <a:off x="2616675" y="4674493"/>
            <a:ext cx="1750911" cy="1743921"/>
            <a:chOff x="3744501" y="3811735"/>
            <a:chExt cx="2504923" cy="2494923"/>
          </a:xfrm>
        </p:grpSpPr>
        <p:grpSp>
          <p:nvGrpSpPr>
            <p:cNvPr id="1343" name="グループ化 1342">
              <a:extLst>
                <a:ext uri="{FF2B5EF4-FFF2-40B4-BE49-F238E27FC236}">
                  <a16:creationId xmlns:a16="http://schemas.microsoft.com/office/drawing/2014/main" id="{E73E2E3A-3670-45DF-A53B-84E27401F9D1}"/>
                </a:ext>
              </a:extLst>
            </p:cNvPr>
            <p:cNvGrpSpPr/>
            <p:nvPr/>
          </p:nvGrpSpPr>
          <p:grpSpPr>
            <a:xfrm>
              <a:off x="4607827" y="4211113"/>
              <a:ext cx="784201" cy="2095545"/>
              <a:chOff x="659705" y="2730850"/>
              <a:chExt cx="1211510" cy="3237406"/>
            </a:xfrm>
          </p:grpSpPr>
          <p:grpSp>
            <p:nvGrpSpPr>
              <p:cNvPr id="1348" name="グループ化 1347">
                <a:extLst>
                  <a:ext uri="{FF2B5EF4-FFF2-40B4-BE49-F238E27FC236}">
                    <a16:creationId xmlns:a16="http://schemas.microsoft.com/office/drawing/2014/main" id="{4E45B9A4-2166-4CC6-87C0-39049E677B23}"/>
                  </a:ext>
                </a:extLst>
              </p:cNvPr>
              <p:cNvGrpSpPr/>
              <p:nvPr/>
            </p:nvGrpSpPr>
            <p:grpSpPr>
              <a:xfrm>
                <a:off x="659705" y="3413824"/>
                <a:ext cx="1211510" cy="2554432"/>
                <a:chOff x="659705" y="5852224"/>
                <a:chExt cx="1211510" cy="2554432"/>
              </a:xfrm>
            </p:grpSpPr>
            <p:sp>
              <p:nvSpPr>
                <p:cNvPr id="1378" name="台形 1377">
                  <a:extLst>
                    <a:ext uri="{FF2B5EF4-FFF2-40B4-BE49-F238E27FC236}">
                      <a16:creationId xmlns:a16="http://schemas.microsoft.com/office/drawing/2014/main" id="{E99CB448-CDF6-4287-A820-FC610EF52FC8}"/>
                    </a:ext>
                  </a:extLst>
                </p:cNvPr>
                <p:cNvSpPr/>
                <p:nvPr/>
              </p:nvSpPr>
              <p:spPr>
                <a:xfrm>
                  <a:off x="1190250" y="5852224"/>
                  <a:ext cx="162834" cy="260753"/>
                </a:xfrm>
                <a:prstGeom prst="trapezoid">
                  <a:avLst>
                    <a:gd name="adj" fmla="val 19151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79" name="フリーフォーム 1041">
                  <a:extLst>
                    <a:ext uri="{FF2B5EF4-FFF2-40B4-BE49-F238E27FC236}">
                      <a16:creationId xmlns:a16="http://schemas.microsoft.com/office/drawing/2014/main" id="{7288702D-64F5-4DA4-9BB3-7DB55B9F90A8}"/>
                    </a:ext>
                  </a:extLst>
                </p:cNvPr>
                <p:cNvSpPr/>
                <p:nvPr/>
              </p:nvSpPr>
              <p:spPr>
                <a:xfrm>
                  <a:off x="875159" y="5958439"/>
                  <a:ext cx="778219" cy="725417"/>
                </a:xfrm>
                <a:custGeom>
                  <a:avLst/>
                  <a:gdLst>
                    <a:gd name="connsiteX0" fmla="*/ 168681 w 778219"/>
                    <a:gd name="connsiteY0" fmla="*/ 0 h 725417"/>
                    <a:gd name="connsiteX1" fmla="*/ 290410 w 778219"/>
                    <a:gd name="connsiteY1" fmla="*/ 0 h 725417"/>
                    <a:gd name="connsiteX2" fmla="*/ 403581 w 778219"/>
                    <a:gd name="connsiteY2" fmla="*/ 231193 h 725417"/>
                    <a:gd name="connsiteX3" fmla="*/ 516754 w 778219"/>
                    <a:gd name="connsiteY3" fmla="*/ 0 h 725417"/>
                    <a:gd name="connsiteX4" fmla="*/ 609538 w 778219"/>
                    <a:gd name="connsiteY4" fmla="*/ 0 h 725417"/>
                    <a:gd name="connsiteX5" fmla="*/ 778219 w 778219"/>
                    <a:gd name="connsiteY5" fmla="*/ 168681 h 725417"/>
                    <a:gd name="connsiteX6" fmla="*/ 778219 w 778219"/>
                    <a:gd name="connsiteY6" fmla="*/ 725417 h 725417"/>
                    <a:gd name="connsiteX7" fmla="*/ 0 w 778219"/>
                    <a:gd name="connsiteY7" fmla="*/ 725417 h 725417"/>
                    <a:gd name="connsiteX8" fmla="*/ 0 w 778219"/>
                    <a:gd name="connsiteY8" fmla="*/ 168681 h 725417"/>
                    <a:gd name="connsiteX9" fmla="*/ 168681 w 778219"/>
                    <a:gd name="connsiteY9" fmla="*/ 0 h 725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219" h="725417">
                      <a:moveTo>
                        <a:pt x="168681" y="0"/>
                      </a:moveTo>
                      <a:lnTo>
                        <a:pt x="290410" y="0"/>
                      </a:lnTo>
                      <a:lnTo>
                        <a:pt x="403581" y="231193"/>
                      </a:lnTo>
                      <a:lnTo>
                        <a:pt x="516754" y="0"/>
                      </a:lnTo>
                      <a:lnTo>
                        <a:pt x="609538" y="0"/>
                      </a:lnTo>
                      <a:cubicBezTo>
                        <a:pt x="702698" y="0"/>
                        <a:pt x="778219" y="75521"/>
                        <a:pt x="778219" y="168681"/>
                      </a:cubicBezTo>
                      <a:lnTo>
                        <a:pt x="778219" y="725417"/>
                      </a:lnTo>
                      <a:lnTo>
                        <a:pt x="0" y="725417"/>
                      </a:lnTo>
                      <a:lnTo>
                        <a:pt x="0" y="168681"/>
                      </a:lnTo>
                      <a:cubicBezTo>
                        <a:pt x="0" y="75521"/>
                        <a:pt x="75521" y="0"/>
                        <a:pt x="168681" y="0"/>
                      </a:cubicBezTo>
                      <a:close/>
                    </a:path>
                  </a:pathLst>
                </a:custGeom>
                <a:pattFill prst="lgCheck">
                  <a:fgClr>
                    <a:srgbClr val="FF0000"/>
                  </a:fgClr>
                  <a:bgClr>
                    <a:srgbClr val="FF99CC"/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grpSp>
              <p:nvGrpSpPr>
                <p:cNvPr id="1380" name="グループ化 1379">
                  <a:extLst>
                    <a:ext uri="{FF2B5EF4-FFF2-40B4-BE49-F238E27FC236}">
                      <a16:creationId xmlns:a16="http://schemas.microsoft.com/office/drawing/2014/main" id="{240C219E-EFCF-40D0-8B7A-798FB9D7388B}"/>
                    </a:ext>
                  </a:extLst>
                </p:cNvPr>
                <p:cNvGrpSpPr/>
                <p:nvPr/>
              </p:nvGrpSpPr>
              <p:grpSpPr>
                <a:xfrm>
                  <a:off x="1072208" y="8166914"/>
                  <a:ext cx="222088" cy="231927"/>
                  <a:chOff x="4732801" y="3869060"/>
                  <a:chExt cx="885824" cy="883915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1402" name="円/楕円 240">
                    <a:extLst>
                      <a:ext uri="{FF2B5EF4-FFF2-40B4-BE49-F238E27FC236}">
                        <a16:creationId xmlns:a16="http://schemas.microsoft.com/office/drawing/2014/main" id="{0D4D8B95-B848-45CF-9051-9859A4FF4A6D}"/>
                      </a:ext>
                    </a:extLst>
                  </p:cNvPr>
                  <p:cNvSpPr/>
                  <p:nvPr/>
                </p:nvSpPr>
                <p:spPr>
                  <a:xfrm>
                    <a:off x="4732801" y="4010456"/>
                    <a:ext cx="885824" cy="742519"/>
                  </a:xfrm>
                  <a:prstGeom prst="ellipse">
                    <a:avLst/>
                  </a:prstGeom>
                  <a:solidFill>
                    <a:srgbClr val="CC99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403" name="角丸四角形 1065">
                    <a:extLst>
                      <a:ext uri="{FF2B5EF4-FFF2-40B4-BE49-F238E27FC236}">
                        <a16:creationId xmlns:a16="http://schemas.microsoft.com/office/drawing/2014/main" id="{486EFFA3-2CCC-41BD-99C1-AA4385766635}"/>
                      </a:ext>
                    </a:extLst>
                  </p:cNvPr>
                  <p:cNvSpPr/>
                  <p:nvPr/>
                </p:nvSpPr>
                <p:spPr>
                  <a:xfrm>
                    <a:off x="4772025" y="3869060"/>
                    <a:ext cx="788193" cy="745384"/>
                  </a:xfrm>
                  <a:prstGeom prst="roundRect">
                    <a:avLst>
                      <a:gd name="adj" fmla="val 47073"/>
                    </a:avLst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404" name="フリーフォーム 1066">
                    <a:extLst>
                      <a:ext uri="{FF2B5EF4-FFF2-40B4-BE49-F238E27FC236}">
                        <a16:creationId xmlns:a16="http://schemas.microsoft.com/office/drawing/2014/main" id="{585D2075-35E3-4C4C-9D6A-4E3014A8CD6A}"/>
                      </a:ext>
                    </a:extLst>
                  </p:cNvPr>
                  <p:cNvSpPr/>
                  <p:nvPr/>
                </p:nvSpPr>
                <p:spPr>
                  <a:xfrm>
                    <a:off x="4732801" y="4163065"/>
                    <a:ext cx="867900" cy="506566"/>
                  </a:xfrm>
                  <a:custGeom>
                    <a:avLst/>
                    <a:gdLst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49804 w 1003631"/>
                      <a:gd name="connsiteY9" fmla="*/ 535716 h 585788"/>
                      <a:gd name="connsiteX10" fmla="*/ 649669 w 1003631"/>
                      <a:gd name="connsiteY10" fmla="*/ 535726 h 585788"/>
                      <a:gd name="connsiteX11" fmla="*/ 634059 w 1003631"/>
                      <a:gd name="connsiteY11" fmla="*/ 568701 h 585788"/>
                      <a:gd name="connsiteX12" fmla="*/ 586913 w 1003631"/>
                      <a:gd name="connsiteY12" fmla="*/ 585788 h 585788"/>
                      <a:gd name="connsiteX13" fmla="*/ 539766 w 1003631"/>
                      <a:gd name="connsiteY13" fmla="*/ 568701 h 585788"/>
                      <a:gd name="connsiteX14" fmla="*/ 528399 w 1003631"/>
                      <a:gd name="connsiteY14" fmla="*/ 544688 h 585788"/>
                      <a:gd name="connsiteX15" fmla="*/ 526540 w 1003631"/>
                      <a:gd name="connsiteY15" fmla="*/ 544825 h 585788"/>
                      <a:gd name="connsiteX16" fmla="*/ 525560 w 1003631"/>
                      <a:gd name="connsiteY16" fmla="*/ 538690 h 585788"/>
                      <a:gd name="connsiteX17" fmla="*/ 520238 w 1003631"/>
                      <a:gd name="connsiteY17" fmla="*/ 527447 h 585788"/>
                      <a:gd name="connsiteX18" fmla="*/ 522874 w 1003631"/>
                      <a:gd name="connsiteY18" fmla="*/ 521878 h 585788"/>
                      <a:gd name="connsiteX19" fmla="*/ 514365 w 1003631"/>
                      <a:gd name="connsiteY19" fmla="*/ 468607 h 585788"/>
                      <a:gd name="connsiteX20" fmla="*/ 156351 w 1003631"/>
                      <a:gd name="connsiteY20" fmla="*/ 133080 h 585788"/>
                      <a:gd name="connsiteX21" fmla="*/ 81276 w 1003631"/>
                      <a:gd name="connsiteY21" fmla="*/ 126945 h 585788"/>
                      <a:gd name="connsiteX22" fmla="*/ 72000 w 1003631"/>
                      <a:gd name="connsiteY22" fmla="*/ 128588 h 585788"/>
                      <a:gd name="connsiteX23" fmla="*/ 0 w 1003631"/>
                      <a:gd name="connsiteY23" fmla="*/ 65424 h 585788"/>
                      <a:gd name="connsiteX24" fmla="*/ 43974 w 1003631"/>
                      <a:gd name="connsiteY24" fmla="*/ 7224 h 585788"/>
                      <a:gd name="connsiteX25" fmla="*/ 66796 w 1003631"/>
                      <a:gd name="connsiteY25" fmla="*/ 3182 h 585788"/>
                      <a:gd name="connsiteX26" fmla="*/ 66783 w 1003631"/>
                      <a:gd name="connsiteY26" fmla="*/ 2328 h 585788"/>
                      <a:gd name="connsiteX27" fmla="*/ 70627 w 1003631"/>
                      <a:gd name="connsiteY27" fmla="*/ 2503 h 585788"/>
                      <a:gd name="connsiteX28" fmla="*/ 72000 w 1003631"/>
                      <a:gd name="connsiteY28" fmla="*/ 2260 h 585788"/>
                      <a:gd name="connsiteX29" fmla="*/ 74322 w 1003631"/>
                      <a:gd name="connsiteY29" fmla="*/ 2671 h 585788"/>
                      <a:gd name="connsiteX30" fmla="*/ 137255 w 1003631"/>
                      <a:gd name="connsiteY30" fmla="*/ 5537 h 585788"/>
                      <a:gd name="connsiteX31" fmla="*/ 535850 w 1003631"/>
                      <a:gd name="connsiteY31" fmla="*/ 232094 h 585788"/>
                      <a:gd name="connsiteX32" fmla="*/ 578369 w 1003631"/>
                      <a:gd name="connsiteY32" fmla="*/ 301133 h 585788"/>
                      <a:gd name="connsiteX33" fmla="*/ 581114 w 1003631"/>
                      <a:gd name="connsiteY33" fmla="*/ 292587 h 585788"/>
                      <a:gd name="connsiteX34" fmla="*/ 885331 w 1003631"/>
                      <a:gd name="connsiteY34" fmla="*/ 6200 h 585788"/>
                      <a:gd name="connsiteX35" fmla="*/ 914360 w 1003631"/>
                      <a:gd name="connsiteY35" fmla="*/ 4236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49804 w 1003631"/>
                      <a:gd name="connsiteY9" fmla="*/ 535716 h 585788"/>
                      <a:gd name="connsiteX10" fmla="*/ 634059 w 1003631"/>
                      <a:gd name="connsiteY10" fmla="*/ 568701 h 585788"/>
                      <a:gd name="connsiteX11" fmla="*/ 586913 w 1003631"/>
                      <a:gd name="connsiteY11" fmla="*/ 585788 h 585788"/>
                      <a:gd name="connsiteX12" fmla="*/ 539766 w 1003631"/>
                      <a:gd name="connsiteY12" fmla="*/ 568701 h 585788"/>
                      <a:gd name="connsiteX13" fmla="*/ 528399 w 1003631"/>
                      <a:gd name="connsiteY13" fmla="*/ 544688 h 585788"/>
                      <a:gd name="connsiteX14" fmla="*/ 526540 w 1003631"/>
                      <a:gd name="connsiteY14" fmla="*/ 544825 h 585788"/>
                      <a:gd name="connsiteX15" fmla="*/ 525560 w 1003631"/>
                      <a:gd name="connsiteY15" fmla="*/ 538690 h 585788"/>
                      <a:gd name="connsiteX16" fmla="*/ 520238 w 1003631"/>
                      <a:gd name="connsiteY16" fmla="*/ 527447 h 585788"/>
                      <a:gd name="connsiteX17" fmla="*/ 522874 w 1003631"/>
                      <a:gd name="connsiteY17" fmla="*/ 521878 h 585788"/>
                      <a:gd name="connsiteX18" fmla="*/ 514365 w 1003631"/>
                      <a:gd name="connsiteY18" fmla="*/ 468607 h 585788"/>
                      <a:gd name="connsiteX19" fmla="*/ 156351 w 1003631"/>
                      <a:gd name="connsiteY19" fmla="*/ 133080 h 585788"/>
                      <a:gd name="connsiteX20" fmla="*/ 81276 w 1003631"/>
                      <a:gd name="connsiteY20" fmla="*/ 126945 h 585788"/>
                      <a:gd name="connsiteX21" fmla="*/ 72000 w 1003631"/>
                      <a:gd name="connsiteY21" fmla="*/ 128588 h 585788"/>
                      <a:gd name="connsiteX22" fmla="*/ 0 w 1003631"/>
                      <a:gd name="connsiteY22" fmla="*/ 65424 h 585788"/>
                      <a:gd name="connsiteX23" fmla="*/ 43974 w 1003631"/>
                      <a:gd name="connsiteY23" fmla="*/ 7224 h 585788"/>
                      <a:gd name="connsiteX24" fmla="*/ 66796 w 1003631"/>
                      <a:gd name="connsiteY24" fmla="*/ 3182 h 585788"/>
                      <a:gd name="connsiteX25" fmla="*/ 66783 w 1003631"/>
                      <a:gd name="connsiteY25" fmla="*/ 2328 h 585788"/>
                      <a:gd name="connsiteX26" fmla="*/ 70627 w 1003631"/>
                      <a:gd name="connsiteY26" fmla="*/ 2503 h 585788"/>
                      <a:gd name="connsiteX27" fmla="*/ 72000 w 1003631"/>
                      <a:gd name="connsiteY27" fmla="*/ 2260 h 585788"/>
                      <a:gd name="connsiteX28" fmla="*/ 74322 w 1003631"/>
                      <a:gd name="connsiteY28" fmla="*/ 2671 h 585788"/>
                      <a:gd name="connsiteX29" fmla="*/ 137255 w 1003631"/>
                      <a:gd name="connsiteY29" fmla="*/ 5537 h 585788"/>
                      <a:gd name="connsiteX30" fmla="*/ 535850 w 1003631"/>
                      <a:gd name="connsiteY30" fmla="*/ 232094 h 585788"/>
                      <a:gd name="connsiteX31" fmla="*/ 578369 w 1003631"/>
                      <a:gd name="connsiteY31" fmla="*/ 301133 h 585788"/>
                      <a:gd name="connsiteX32" fmla="*/ 581114 w 1003631"/>
                      <a:gd name="connsiteY32" fmla="*/ 292587 h 585788"/>
                      <a:gd name="connsiteX33" fmla="*/ 885331 w 1003631"/>
                      <a:gd name="connsiteY33" fmla="*/ 6200 h 585788"/>
                      <a:gd name="connsiteX34" fmla="*/ 914360 w 1003631"/>
                      <a:gd name="connsiteY34" fmla="*/ 4236 h 585788"/>
                      <a:gd name="connsiteX35" fmla="*/ 936956 w 1003631"/>
                      <a:gd name="connsiteY35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49804 w 1003631"/>
                      <a:gd name="connsiteY9" fmla="*/ 535716 h 585788"/>
                      <a:gd name="connsiteX10" fmla="*/ 634059 w 1003631"/>
                      <a:gd name="connsiteY10" fmla="*/ 568701 h 585788"/>
                      <a:gd name="connsiteX11" fmla="*/ 586913 w 1003631"/>
                      <a:gd name="connsiteY11" fmla="*/ 585788 h 585788"/>
                      <a:gd name="connsiteX12" fmla="*/ 539766 w 1003631"/>
                      <a:gd name="connsiteY12" fmla="*/ 568701 h 585788"/>
                      <a:gd name="connsiteX13" fmla="*/ 528399 w 1003631"/>
                      <a:gd name="connsiteY13" fmla="*/ 544688 h 585788"/>
                      <a:gd name="connsiteX14" fmla="*/ 526540 w 1003631"/>
                      <a:gd name="connsiteY14" fmla="*/ 544825 h 585788"/>
                      <a:gd name="connsiteX15" fmla="*/ 525560 w 1003631"/>
                      <a:gd name="connsiteY15" fmla="*/ 538690 h 585788"/>
                      <a:gd name="connsiteX16" fmla="*/ 520238 w 1003631"/>
                      <a:gd name="connsiteY16" fmla="*/ 527447 h 585788"/>
                      <a:gd name="connsiteX17" fmla="*/ 514365 w 1003631"/>
                      <a:gd name="connsiteY17" fmla="*/ 468607 h 585788"/>
                      <a:gd name="connsiteX18" fmla="*/ 156351 w 1003631"/>
                      <a:gd name="connsiteY18" fmla="*/ 133080 h 585788"/>
                      <a:gd name="connsiteX19" fmla="*/ 81276 w 1003631"/>
                      <a:gd name="connsiteY19" fmla="*/ 126945 h 585788"/>
                      <a:gd name="connsiteX20" fmla="*/ 72000 w 1003631"/>
                      <a:gd name="connsiteY20" fmla="*/ 128588 h 585788"/>
                      <a:gd name="connsiteX21" fmla="*/ 0 w 1003631"/>
                      <a:gd name="connsiteY21" fmla="*/ 65424 h 585788"/>
                      <a:gd name="connsiteX22" fmla="*/ 43974 w 1003631"/>
                      <a:gd name="connsiteY22" fmla="*/ 7224 h 585788"/>
                      <a:gd name="connsiteX23" fmla="*/ 66796 w 1003631"/>
                      <a:gd name="connsiteY23" fmla="*/ 3182 h 585788"/>
                      <a:gd name="connsiteX24" fmla="*/ 66783 w 1003631"/>
                      <a:gd name="connsiteY24" fmla="*/ 2328 h 585788"/>
                      <a:gd name="connsiteX25" fmla="*/ 70627 w 1003631"/>
                      <a:gd name="connsiteY25" fmla="*/ 2503 h 585788"/>
                      <a:gd name="connsiteX26" fmla="*/ 72000 w 1003631"/>
                      <a:gd name="connsiteY26" fmla="*/ 2260 h 585788"/>
                      <a:gd name="connsiteX27" fmla="*/ 74322 w 1003631"/>
                      <a:gd name="connsiteY27" fmla="*/ 2671 h 585788"/>
                      <a:gd name="connsiteX28" fmla="*/ 137255 w 1003631"/>
                      <a:gd name="connsiteY28" fmla="*/ 5537 h 585788"/>
                      <a:gd name="connsiteX29" fmla="*/ 535850 w 1003631"/>
                      <a:gd name="connsiteY29" fmla="*/ 232094 h 585788"/>
                      <a:gd name="connsiteX30" fmla="*/ 578369 w 1003631"/>
                      <a:gd name="connsiteY30" fmla="*/ 301133 h 585788"/>
                      <a:gd name="connsiteX31" fmla="*/ 581114 w 1003631"/>
                      <a:gd name="connsiteY31" fmla="*/ 292587 h 585788"/>
                      <a:gd name="connsiteX32" fmla="*/ 885331 w 1003631"/>
                      <a:gd name="connsiteY32" fmla="*/ 6200 h 585788"/>
                      <a:gd name="connsiteX33" fmla="*/ 914360 w 1003631"/>
                      <a:gd name="connsiteY33" fmla="*/ 4236 h 585788"/>
                      <a:gd name="connsiteX34" fmla="*/ 936956 w 1003631"/>
                      <a:gd name="connsiteY34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34059 w 1003631"/>
                      <a:gd name="connsiteY9" fmla="*/ 568701 h 585788"/>
                      <a:gd name="connsiteX10" fmla="*/ 586913 w 1003631"/>
                      <a:gd name="connsiteY10" fmla="*/ 585788 h 585788"/>
                      <a:gd name="connsiteX11" fmla="*/ 539766 w 1003631"/>
                      <a:gd name="connsiteY11" fmla="*/ 568701 h 585788"/>
                      <a:gd name="connsiteX12" fmla="*/ 528399 w 1003631"/>
                      <a:gd name="connsiteY12" fmla="*/ 544688 h 585788"/>
                      <a:gd name="connsiteX13" fmla="*/ 526540 w 1003631"/>
                      <a:gd name="connsiteY13" fmla="*/ 544825 h 585788"/>
                      <a:gd name="connsiteX14" fmla="*/ 525560 w 1003631"/>
                      <a:gd name="connsiteY14" fmla="*/ 538690 h 585788"/>
                      <a:gd name="connsiteX15" fmla="*/ 520238 w 1003631"/>
                      <a:gd name="connsiteY15" fmla="*/ 527447 h 585788"/>
                      <a:gd name="connsiteX16" fmla="*/ 514365 w 1003631"/>
                      <a:gd name="connsiteY16" fmla="*/ 468607 h 585788"/>
                      <a:gd name="connsiteX17" fmla="*/ 156351 w 1003631"/>
                      <a:gd name="connsiteY17" fmla="*/ 133080 h 585788"/>
                      <a:gd name="connsiteX18" fmla="*/ 81276 w 1003631"/>
                      <a:gd name="connsiteY18" fmla="*/ 126945 h 585788"/>
                      <a:gd name="connsiteX19" fmla="*/ 72000 w 1003631"/>
                      <a:gd name="connsiteY19" fmla="*/ 128588 h 585788"/>
                      <a:gd name="connsiteX20" fmla="*/ 0 w 1003631"/>
                      <a:gd name="connsiteY20" fmla="*/ 65424 h 585788"/>
                      <a:gd name="connsiteX21" fmla="*/ 43974 w 1003631"/>
                      <a:gd name="connsiteY21" fmla="*/ 7224 h 585788"/>
                      <a:gd name="connsiteX22" fmla="*/ 66796 w 1003631"/>
                      <a:gd name="connsiteY22" fmla="*/ 3182 h 585788"/>
                      <a:gd name="connsiteX23" fmla="*/ 66783 w 1003631"/>
                      <a:gd name="connsiteY23" fmla="*/ 2328 h 585788"/>
                      <a:gd name="connsiteX24" fmla="*/ 70627 w 1003631"/>
                      <a:gd name="connsiteY24" fmla="*/ 2503 h 585788"/>
                      <a:gd name="connsiteX25" fmla="*/ 72000 w 1003631"/>
                      <a:gd name="connsiteY25" fmla="*/ 2260 h 585788"/>
                      <a:gd name="connsiteX26" fmla="*/ 74322 w 1003631"/>
                      <a:gd name="connsiteY26" fmla="*/ 2671 h 585788"/>
                      <a:gd name="connsiteX27" fmla="*/ 137255 w 1003631"/>
                      <a:gd name="connsiteY27" fmla="*/ 5537 h 585788"/>
                      <a:gd name="connsiteX28" fmla="*/ 535850 w 1003631"/>
                      <a:gd name="connsiteY28" fmla="*/ 232094 h 585788"/>
                      <a:gd name="connsiteX29" fmla="*/ 578369 w 1003631"/>
                      <a:gd name="connsiteY29" fmla="*/ 301133 h 585788"/>
                      <a:gd name="connsiteX30" fmla="*/ 581114 w 1003631"/>
                      <a:gd name="connsiteY30" fmla="*/ 292587 h 585788"/>
                      <a:gd name="connsiteX31" fmla="*/ 885331 w 1003631"/>
                      <a:gd name="connsiteY31" fmla="*/ 6200 h 585788"/>
                      <a:gd name="connsiteX32" fmla="*/ 914360 w 1003631"/>
                      <a:gd name="connsiteY32" fmla="*/ 4236 h 585788"/>
                      <a:gd name="connsiteX33" fmla="*/ 936956 w 1003631"/>
                      <a:gd name="connsiteY33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5560 w 1003631"/>
                      <a:gd name="connsiteY13" fmla="*/ 538690 h 585788"/>
                      <a:gd name="connsiteX14" fmla="*/ 520238 w 1003631"/>
                      <a:gd name="connsiteY14" fmla="*/ 527447 h 585788"/>
                      <a:gd name="connsiteX15" fmla="*/ 514365 w 1003631"/>
                      <a:gd name="connsiteY15" fmla="*/ 468607 h 585788"/>
                      <a:gd name="connsiteX16" fmla="*/ 156351 w 1003631"/>
                      <a:gd name="connsiteY16" fmla="*/ 133080 h 585788"/>
                      <a:gd name="connsiteX17" fmla="*/ 81276 w 1003631"/>
                      <a:gd name="connsiteY17" fmla="*/ 126945 h 585788"/>
                      <a:gd name="connsiteX18" fmla="*/ 72000 w 1003631"/>
                      <a:gd name="connsiteY18" fmla="*/ 128588 h 585788"/>
                      <a:gd name="connsiteX19" fmla="*/ 0 w 1003631"/>
                      <a:gd name="connsiteY19" fmla="*/ 65424 h 585788"/>
                      <a:gd name="connsiteX20" fmla="*/ 43974 w 1003631"/>
                      <a:gd name="connsiteY20" fmla="*/ 7224 h 585788"/>
                      <a:gd name="connsiteX21" fmla="*/ 66796 w 1003631"/>
                      <a:gd name="connsiteY21" fmla="*/ 3182 h 585788"/>
                      <a:gd name="connsiteX22" fmla="*/ 66783 w 1003631"/>
                      <a:gd name="connsiteY22" fmla="*/ 2328 h 585788"/>
                      <a:gd name="connsiteX23" fmla="*/ 70627 w 1003631"/>
                      <a:gd name="connsiteY23" fmla="*/ 2503 h 585788"/>
                      <a:gd name="connsiteX24" fmla="*/ 72000 w 1003631"/>
                      <a:gd name="connsiteY24" fmla="*/ 2260 h 585788"/>
                      <a:gd name="connsiteX25" fmla="*/ 74322 w 1003631"/>
                      <a:gd name="connsiteY25" fmla="*/ 2671 h 585788"/>
                      <a:gd name="connsiteX26" fmla="*/ 137255 w 1003631"/>
                      <a:gd name="connsiteY26" fmla="*/ 5537 h 585788"/>
                      <a:gd name="connsiteX27" fmla="*/ 535850 w 1003631"/>
                      <a:gd name="connsiteY27" fmla="*/ 232094 h 585788"/>
                      <a:gd name="connsiteX28" fmla="*/ 578369 w 1003631"/>
                      <a:gd name="connsiteY28" fmla="*/ 301133 h 585788"/>
                      <a:gd name="connsiteX29" fmla="*/ 581114 w 1003631"/>
                      <a:gd name="connsiteY29" fmla="*/ 292587 h 585788"/>
                      <a:gd name="connsiteX30" fmla="*/ 885331 w 1003631"/>
                      <a:gd name="connsiteY30" fmla="*/ 6200 h 585788"/>
                      <a:gd name="connsiteX31" fmla="*/ 914360 w 1003631"/>
                      <a:gd name="connsiteY31" fmla="*/ 4236 h 585788"/>
                      <a:gd name="connsiteX32" fmla="*/ 936956 w 1003631"/>
                      <a:gd name="connsiteY32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70627 w 1003631"/>
                      <a:gd name="connsiteY22" fmla="*/ 2503 h 585788"/>
                      <a:gd name="connsiteX23" fmla="*/ 72000 w 1003631"/>
                      <a:gd name="connsiteY23" fmla="*/ 2260 h 585788"/>
                      <a:gd name="connsiteX24" fmla="*/ 74322 w 1003631"/>
                      <a:gd name="connsiteY24" fmla="*/ 2671 h 585788"/>
                      <a:gd name="connsiteX25" fmla="*/ 137255 w 1003631"/>
                      <a:gd name="connsiteY25" fmla="*/ 5537 h 585788"/>
                      <a:gd name="connsiteX26" fmla="*/ 535850 w 1003631"/>
                      <a:gd name="connsiteY26" fmla="*/ 232094 h 585788"/>
                      <a:gd name="connsiteX27" fmla="*/ 578369 w 1003631"/>
                      <a:gd name="connsiteY27" fmla="*/ 301133 h 585788"/>
                      <a:gd name="connsiteX28" fmla="*/ 581114 w 1003631"/>
                      <a:gd name="connsiteY28" fmla="*/ 292587 h 585788"/>
                      <a:gd name="connsiteX29" fmla="*/ 885331 w 1003631"/>
                      <a:gd name="connsiteY29" fmla="*/ 6200 h 585788"/>
                      <a:gd name="connsiteX30" fmla="*/ 914360 w 1003631"/>
                      <a:gd name="connsiteY30" fmla="*/ 4236 h 585788"/>
                      <a:gd name="connsiteX31" fmla="*/ 936956 w 1003631"/>
                      <a:gd name="connsiteY31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70627 w 1003631"/>
                      <a:gd name="connsiteY22" fmla="*/ 2503 h 585788"/>
                      <a:gd name="connsiteX23" fmla="*/ 72000 w 1003631"/>
                      <a:gd name="connsiteY23" fmla="*/ 2260 h 585788"/>
                      <a:gd name="connsiteX24" fmla="*/ 137255 w 1003631"/>
                      <a:gd name="connsiteY24" fmla="*/ 5537 h 585788"/>
                      <a:gd name="connsiteX25" fmla="*/ 535850 w 1003631"/>
                      <a:gd name="connsiteY25" fmla="*/ 232094 h 585788"/>
                      <a:gd name="connsiteX26" fmla="*/ 578369 w 1003631"/>
                      <a:gd name="connsiteY26" fmla="*/ 301133 h 585788"/>
                      <a:gd name="connsiteX27" fmla="*/ 581114 w 1003631"/>
                      <a:gd name="connsiteY27" fmla="*/ 292587 h 585788"/>
                      <a:gd name="connsiteX28" fmla="*/ 885331 w 1003631"/>
                      <a:gd name="connsiteY28" fmla="*/ 6200 h 585788"/>
                      <a:gd name="connsiteX29" fmla="*/ 914360 w 1003631"/>
                      <a:gd name="connsiteY29" fmla="*/ 4236 h 585788"/>
                      <a:gd name="connsiteX30" fmla="*/ 936956 w 1003631"/>
                      <a:gd name="connsiteY30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70627 w 1003631"/>
                      <a:gd name="connsiteY22" fmla="*/ 2503 h 585788"/>
                      <a:gd name="connsiteX23" fmla="*/ 137255 w 1003631"/>
                      <a:gd name="connsiteY23" fmla="*/ 5537 h 585788"/>
                      <a:gd name="connsiteX24" fmla="*/ 535850 w 1003631"/>
                      <a:gd name="connsiteY24" fmla="*/ 232094 h 585788"/>
                      <a:gd name="connsiteX25" fmla="*/ 578369 w 1003631"/>
                      <a:gd name="connsiteY25" fmla="*/ 301133 h 585788"/>
                      <a:gd name="connsiteX26" fmla="*/ 581114 w 1003631"/>
                      <a:gd name="connsiteY26" fmla="*/ 292587 h 585788"/>
                      <a:gd name="connsiteX27" fmla="*/ 885331 w 1003631"/>
                      <a:gd name="connsiteY27" fmla="*/ 6200 h 585788"/>
                      <a:gd name="connsiteX28" fmla="*/ 914360 w 1003631"/>
                      <a:gd name="connsiteY28" fmla="*/ 4236 h 585788"/>
                      <a:gd name="connsiteX29" fmla="*/ 936956 w 1003631"/>
                      <a:gd name="connsiteY29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137255 w 1003631"/>
                      <a:gd name="connsiteY22" fmla="*/ 5537 h 585788"/>
                      <a:gd name="connsiteX23" fmla="*/ 535850 w 1003631"/>
                      <a:gd name="connsiteY23" fmla="*/ 232094 h 585788"/>
                      <a:gd name="connsiteX24" fmla="*/ 578369 w 1003631"/>
                      <a:gd name="connsiteY24" fmla="*/ 301133 h 585788"/>
                      <a:gd name="connsiteX25" fmla="*/ 581114 w 1003631"/>
                      <a:gd name="connsiteY25" fmla="*/ 292587 h 585788"/>
                      <a:gd name="connsiteX26" fmla="*/ 885331 w 1003631"/>
                      <a:gd name="connsiteY26" fmla="*/ 6200 h 585788"/>
                      <a:gd name="connsiteX27" fmla="*/ 914360 w 1003631"/>
                      <a:gd name="connsiteY27" fmla="*/ 4236 h 585788"/>
                      <a:gd name="connsiteX28" fmla="*/ 936956 w 1003631"/>
                      <a:gd name="connsiteY28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137255 w 1003631"/>
                      <a:gd name="connsiteY22" fmla="*/ 5537 h 585788"/>
                      <a:gd name="connsiteX23" fmla="*/ 535850 w 1003631"/>
                      <a:gd name="connsiteY23" fmla="*/ 232094 h 585788"/>
                      <a:gd name="connsiteX24" fmla="*/ 578369 w 1003631"/>
                      <a:gd name="connsiteY24" fmla="*/ 301133 h 585788"/>
                      <a:gd name="connsiteX25" fmla="*/ 581114 w 1003631"/>
                      <a:gd name="connsiteY25" fmla="*/ 292587 h 585788"/>
                      <a:gd name="connsiteX26" fmla="*/ 885331 w 1003631"/>
                      <a:gd name="connsiteY26" fmla="*/ 6200 h 585788"/>
                      <a:gd name="connsiteX27" fmla="*/ 936956 w 1003631"/>
                      <a:gd name="connsiteY27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47881 w 1003631"/>
                      <a:gd name="connsiteY5" fmla="*/ 515392 h 585788"/>
                      <a:gd name="connsiteX6" fmla="*/ 653588 w 1003631"/>
                      <a:gd name="connsiteY6" fmla="*/ 527447 h 585788"/>
                      <a:gd name="connsiteX7" fmla="*/ 634059 w 1003631"/>
                      <a:gd name="connsiteY7" fmla="*/ 568701 h 585788"/>
                      <a:gd name="connsiteX8" fmla="*/ 586913 w 1003631"/>
                      <a:gd name="connsiteY8" fmla="*/ 585788 h 585788"/>
                      <a:gd name="connsiteX9" fmla="*/ 539766 w 1003631"/>
                      <a:gd name="connsiteY9" fmla="*/ 568701 h 585788"/>
                      <a:gd name="connsiteX10" fmla="*/ 528399 w 1003631"/>
                      <a:gd name="connsiteY10" fmla="*/ 544688 h 585788"/>
                      <a:gd name="connsiteX11" fmla="*/ 526540 w 1003631"/>
                      <a:gd name="connsiteY11" fmla="*/ 544825 h 585788"/>
                      <a:gd name="connsiteX12" fmla="*/ 520238 w 1003631"/>
                      <a:gd name="connsiteY12" fmla="*/ 527447 h 585788"/>
                      <a:gd name="connsiteX13" fmla="*/ 514365 w 1003631"/>
                      <a:gd name="connsiteY13" fmla="*/ 468607 h 585788"/>
                      <a:gd name="connsiteX14" fmla="*/ 156351 w 1003631"/>
                      <a:gd name="connsiteY14" fmla="*/ 133080 h 585788"/>
                      <a:gd name="connsiteX15" fmla="*/ 81276 w 1003631"/>
                      <a:gd name="connsiteY15" fmla="*/ 126945 h 585788"/>
                      <a:gd name="connsiteX16" fmla="*/ 72000 w 1003631"/>
                      <a:gd name="connsiteY16" fmla="*/ 128588 h 585788"/>
                      <a:gd name="connsiteX17" fmla="*/ 0 w 1003631"/>
                      <a:gd name="connsiteY17" fmla="*/ 65424 h 585788"/>
                      <a:gd name="connsiteX18" fmla="*/ 43974 w 1003631"/>
                      <a:gd name="connsiteY18" fmla="*/ 7224 h 585788"/>
                      <a:gd name="connsiteX19" fmla="*/ 66796 w 1003631"/>
                      <a:gd name="connsiteY19" fmla="*/ 3182 h 585788"/>
                      <a:gd name="connsiteX20" fmla="*/ 66783 w 1003631"/>
                      <a:gd name="connsiteY20" fmla="*/ 2328 h 585788"/>
                      <a:gd name="connsiteX21" fmla="*/ 137255 w 1003631"/>
                      <a:gd name="connsiteY21" fmla="*/ 5537 h 585788"/>
                      <a:gd name="connsiteX22" fmla="*/ 535850 w 1003631"/>
                      <a:gd name="connsiteY22" fmla="*/ 232094 h 585788"/>
                      <a:gd name="connsiteX23" fmla="*/ 578369 w 1003631"/>
                      <a:gd name="connsiteY23" fmla="*/ 301133 h 585788"/>
                      <a:gd name="connsiteX24" fmla="*/ 581114 w 1003631"/>
                      <a:gd name="connsiteY24" fmla="*/ 292587 h 585788"/>
                      <a:gd name="connsiteX25" fmla="*/ 885331 w 1003631"/>
                      <a:gd name="connsiteY25" fmla="*/ 6200 h 585788"/>
                      <a:gd name="connsiteX26" fmla="*/ 936956 w 1003631"/>
                      <a:gd name="connsiteY26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47881 w 1003631"/>
                      <a:gd name="connsiteY5" fmla="*/ 515392 h 585788"/>
                      <a:gd name="connsiteX6" fmla="*/ 634059 w 1003631"/>
                      <a:gd name="connsiteY6" fmla="*/ 568701 h 585788"/>
                      <a:gd name="connsiteX7" fmla="*/ 586913 w 1003631"/>
                      <a:gd name="connsiteY7" fmla="*/ 585788 h 585788"/>
                      <a:gd name="connsiteX8" fmla="*/ 539766 w 1003631"/>
                      <a:gd name="connsiteY8" fmla="*/ 568701 h 585788"/>
                      <a:gd name="connsiteX9" fmla="*/ 528399 w 1003631"/>
                      <a:gd name="connsiteY9" fmla="*/ 544688 h 585788"/>
                      <a:gd name="connsiteX10" fmla="*/ 526540 w 1003631"/>
                      <a:gd name="connsiteY10" fmla="*/ 544825 h 585788"/>
                      <a:gd name="connsiteX11" fmla="*/ 520238 w 1003631"/>
                      <a:gd name="connsiteY11" fmla="*/ 527447 h 585788"/>
                      <a:gd name="connsiteX12" fmla="*/ 514365 w 1003631"/>
                      <a:gd name="connsiteY12" fmla="*/ 468607 h 585788"/>
                      <a:gd name="connsiteX13" fmla="*/ 156351 w 1003631"/>
                      <a:gd name="connsiteY13" fmla="*/ 133080 h 585788"/>
                      <a:gd name="connsiteX14" fmla="*/ 81276 w 1003631"/>
                      <a:gd name="connsiteY14" fmla="*/ 126945 h 585788"/>
                      <a:gd name="connsiteX15" fmla="*/ 72000 w 1003631"/>
                      <a:gd name="connsiteY15" fmla="*/ 128588 h 585788"/>
                      <a:gd name="connsiteX16" fmla="*/ 0 w 1003631"/>
                      <a:gd name="connsiteY16" fmla="*/ 65424 h 585788"/>
                      <a:gd name="connsiteX17" fmla="*/ 43974 w 1003631"/>
                      <a:gd name="connsiteY17" fmla="*/ 7224 h 585788"/>
                      <a:gd name="connsiteX18" fmla="*/ 66796 w 1003631"/>
                      <a:gd name="connsiteY18" fmla="*/ 3182 h 585788"/>
                      <a:gd name="connsiteX19" fmla="*/ 66783 w 1003631"/>
                      <a:gd name="connsiteY19" fmla="*/ 2328 h 585788"/>
                      <a:gd name="connsiteX20" fmla="*/ 137255 w 1003631"/>
                      <a:gd name="connsiteY20" fmla="*/ 5537 h 585788"/>
                      <a:gd name="connsiteX21" fmla="*/ 535850 w 1003631"/>
                      <a:gd name="connsiteY21" fmla="*/ 232094 h 585788"/>
                      <a:gd name="connsiteX22" fmla="*/ 578369 w 1003631"/>
                      <a:gd name="connsiteY22" fmla="*/ 301133 h 585788"/>
                      <a:gd name="connsiteX23" fmla="*/ 581114 w 1003631"/>
                      <a:gd name="connsiteY23" fmla="*/ 292587 h 585788"/>
                      <a:gd name="connsiteX24" fmla="*/ 885331 w 1003631"/>
                      <a:gd name="connsiteY24" fmla="*/ 6200 h 585788"/>
                      <a:gd name="connsiteX25" fmla="*/ 936956 w 1003631"/>
                      <a:gd name="connsiteY25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34059 w 1003631"/>
                      <a:gd name="connsiteY5" fmla="*/ 568701 h 585788"/>
                      <a:gd name="connsiteX6" fmla="*/ 586913 w 1003631"/>
                      <a:gd name="connsiteY6" fmla="*/ 585788 h 585788"/>
                      <a:gd name="connsiteX7" fmla="*/ 539766 w 1003631"/>
                      <a:gd name="connsiteY7" fmla="*/ 568701 h 585788"/>
                      <a:gd name="connsiteX8" fmla="*/ 528399 w 1003631"/>
                      <a:gd name="connsiteY8" fmla="*/ 544688 h 585788"/>
                      <a:gd name="connsiteX9" fmla="*/ 526540 w 1003631"/>
                      <a:gd name="connsiteY9" fmla="*/ 544825 h 585788"/>
                      <a:gd name="connsiteX10" fmla="*/ 520238 w 1003631"/>
                      <a:gd name="connsiteY10" fmla="*/ 527447 h 585788"/>
                      <a:gd name="connsiteX11" fmla="*/ 514365 w 1003631"/>
                      <a:gd name="connsiteY11" fmla="*/ 468607 h 585788"/>
                      <a:gd name="connsiteX12" fmla="*/ 156351 w 1003631"/>
                      <a:gd name="connsiteY12" fmla="*/ 133080 h 585788"/>
                      <a:gd name="connsiteX13" fmla="*/ 81276 w 1003631"/>
                      <a:gd name="connsiteY13" fmla="*/ 126945 h 585788"/>
                      <a:gd name="connsiteX14" fmla="*/ 72000 w 1003631"/>
                      <a:gd name="connsiteY14" fmla="*/ 128588 h 585788"/>
                      <a:gd name="connsiteX15" fmla="*/ 0 w 1003631"/>
                      <a:gd name="connsiteY15" fmla="*/ 65424 h 585788"/>
                      <a:gd name="connsiteX16" fmla="*/ 43974 w 1003631"/>
                      <a:gd name="connsiteY16" fmla="*/ 7224 h 585788"/>
                      <a:gd name="connsiteX17" fmla="*/ 66796 w 1003631"/>
                      <a:gd name="connsiteY17" fmla="*/ 3182 h 585788"/>
                      <a:gd name="connsiteX18" fmla="*/ 66783 w 1003631"/>
                      <a:gd name="connsiteY18" fmla="*/ 2328 h 585788"/>
                      <a:gd name="connsiteX19" fmla="*/ 137255 w 1003631"/>
                      <a:gd name="connsiteY19" fmla="*/ 5537 h 585788"/>
                      <a:gd name="connsiteX20" fmla="*/ 535850 w 1003631"/>
                      <a:gd name="connsiteY20" fmla="*/ 232094 h 585788"/>
                      <a:gd name="connsiteX21" fmla="*/ 578369 w 1003631"/>
                      <a:gd name="connsiteY21" fmla="*/ 301133 h 585788"/>
                      <a:gd name="connsiteX22" fmla="*/ 581114 w 1003631"/>
                      <a:gd name="connsiteY22" fmla="*/ 292587 h 585788"/>
                      <a:gd name="connsiteX23" fmla="*/ 885331 w 1003631"/>
                      <a:gd name="connsiteY23" fmla="*/ 6200 h 585788"/>
                      <a:gd name="connsiteX24" fmla="*/ 936956 w 1003631"/>
                      <a:gd name="connsiteY24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34059 w 1003631"/>
                      <a:gd name="connsiteY5" fmla="*/ 568701 h 585788"/>
                      <a:gd name="connsiteX6" fmla="*/ 586913 w 1003631"/>
                      <a:gd name="connsiteY6" fmla="*/ 585788 h 585788"/>
                      <a:gd name="connsiteX7" fmla="*/ 539766 w 1003631"/>
                      <a:gd name="connsiteY7" fmla="*/ 568701 h 585788"/>
                      <a:gd name="connsiteX8" fmla="*/ 528399 w 1003631"/>
                      <a:gd name="connsiteY8" fmla="*/ 544688 h 585788"/>
                      <a:gd name="connsiteX9" fmla="*/ 526540 w 1003631"/>
                      <a:gd name="connsiteY9" fmla="*/ 544825 h 585788"/>
                      <a:gd name="connsiteX10" fmla="*/ 520238 w 1003631"/>
                      <a:gd name="connsiteY10" fmla="*/ 527447 h 585788"/>
                      <a:gd name="connsiteX11" fmla="*/ 514365 w 1003631"/>
                      <a:gd name="connsiteY11" fmla="*/ 468607 h 585788"/>
                      <a:gd name="connsiteX12" fmla="*/ 156351 w 1003631"/>
                      <a:gd name="connsiteY12" fmla="*/ 133080 h 585788"/>
                      <a:gd name="connsiteX13" fmla="*/ 81276 w 1003631"/>
                      <a:gd name="connsiteY13" fmla="*/ 126945 h 585788"/>
                      <a:gd name="connsiteX14" fmla="*/ 72000 w 1003631"/>
                      <a:gd name="connsiteY14" fmla="*/ 128588 h 585788"/>
                      <a:gd name="connsiteX15" fmla="*/ 0 w 1003631"/>
                      <a:gd name="connsiteY15" fmla="*/ 65424 h 585788"/>
                      <a:gd name="connsiteX16" fmla="*/ 43974 w 1003631"/>
                      <a:gd name="connsiteY16" fmla="*/ 7224 h 585788"/>
                      <a:gd name="connsiteX17" fmla="*/ 66796 w 1003631"/>
                      <a:gd name="connsiteY17" fmla="*/ 3182 h 585788"/>
                      <a:gd name="connsiteX18" fmla="*/ 66783 w 1003631"/>
                      <a:gd name="connsiteY18" fmla="*/ 2328 h 585788"/>
                      <a:gd name="connsiteX19" fmla="*/ 137255 w 1003631"/>
                      <a:gd name="connsiteY19" fmla="*/ 5537 h 585788"/>
                      <a:gd name="connsiteX20" fmla="*/ 535850 w 1003631"/>
                      <a:gd name="connsiteY20" fmla="*/ 232094 h 585788"/>
                      <a:gd name="connsiteX21" fmla="*/ 578369 w 1003631"/>
                      <a:gd name="connsiteY21" fmla="*/ 301133 h 585788"/>
                      <a:gd name="connsiteX22" fmla="*/ 581114 w 1003631"/>
                      <a:gd name="connsiteY22" fmla="*/ 292587 h 585788"/>
                      <a:gd name="connsiteX23" fmla="*/ 885331 w 1003631"/>
                      <a:gd name="connsiteY23" fmla="*/ 6200 h 585788"/>
                      <a:gd name="connsiteX24" fmla="*/ 936956 w 1003631"/>
                      <a:gd name="connsiteY24" fmla="*/ 0 h 585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003631" h="585788">
                        <a:moveTo>
                          <a:pt x="936956" y="0"/>
                        </a:moveTo>
                        <a:cubicBezTo>
                          <a:pt x="973780" y="0"/>
                          <a:pt x="1003631" y="27719"/>
                          <a:pt x="1003631" y="61913"/>
                        </a:cubicBezTo>
                        <a:cubicBezTo>
                          <a:pt x="1003631" y="96107"/>
                          <a:pt x="973780" y="123826"/>
                          <a:pt x="936956" y="123826"/>
                        </a:cubicBezTo>
                        <a:lnTo>
                          <a:pt x="886404" y="127452"/>
                        </a:lnTo>
                        <a:cubicBezTo>
                          <a:pt x="764849" y="159324"/>
                          <a:pt x="667099" y="314403"/>
                          <a:pt x="649725" y="515798"/>
                        </a:cubicBezTo>
                        <a:cubicBezTo>
                          <a:pt x="644503" y="533432"/>
                          <a:pt x="646425" y="551067"/>
                          <a:pt x="634059" y="568701"/>
                        </a:cubicBezTo>
                        <a:cubicBezTo>
                          <a:pt x="623583" y="577080"/>
                          <a:pt x="605325" y="585788"/>
                          <a:pt x="586913" y="585788"/>
                        </a:cubicBezTo>
                        <a:cubicBezTo>
                          <a:pt x="568501" y="585788"/>
                          <a:pt x="551832" y="579258"/>
                          <a:pt x="539766" y="568701"/>
                        </a:cubicBezTo>
                        <a:lnTo>
                          <a:pt x="528399" y="544688"/>
                        </a:lnTo>
                        <a:lnTo>
                          <a:pt x="526540" y="544825"/>
                        </a:lnTo>
                        <a:lnTo>
                          <a:pt x="520238" y="527447"/>
                        </a:lnTo>
                        <a:lnTo>
                          <a:pt x="514365" y="468607"/>
                        </a:lnTo>
                        <a:cubicBezTo>
                          <a:pt x="471503" y="296192"/>
                          <a:pt x="330559" y="164583"/>
                          <a:pt x="156351" y="133080"/>
                        </a:cubicBezTo>
                        <a:lnTo>
                          <a:pt x="81276" y="126945"/>
                        </a:lnTo>
                        <a:lnTo>
                          <a:pt x="72000" y="128588"/>
                        </a:lnTo>
                        <a:cubicBezTo>
                          <a:pt x="32235" y="128588"/>
                          <a:pt x="0" y="100309"/>
                          <a:pt x="0" y="65424"/>
                        </a:cubicBezTo>
                        <a:cubicBezTo>
                          <a:pt x="0" y="39260"/>
                          <a:pt x="18132" y="16813"/>
                          <a:pt x="43974" y="7224"/>
                        </a:cubicBezTo>
                        <a:lnTo>
                          <a:pt x="66796" y="3182"/>
                        </a:lnTo>
                        <a:cubicBezTo>
                          <a:pt x="66792" y="2897"/>
                          <a:pt x="66787" y="2613"/>
                          <a:pt x="66783" y="2328"/>
                        </a:cubicBezTo>
                        <a:lnTo>
                          <a:pt x="137255" y="5537"/>
                        </a:lnTo>
                        <a:cubicBezTo>
                          <a:pt x="299177" y="22838"/>
                          <a:pt x="442067" y="107529"/>
                          <a:pt x="535850" y="232094"/>
                        </a:cubicBezTo>
                        <a:lnTo>
                          <a:pt x="578369" y="301133"/>
                        </a:lnTo>
                        <a:lnTo>
                          <a:pt x="581114" y="292587"/>
                        </a:lnTo>
                        <a:cubicBezTo>
                          <a:pt x="643943" y="136210"/>
                          <a:pt x="756241" y="27759"/>
                          <a:pt x="885331" y="6200"/>
                        </a:cubicBezTo>
                        <a:lnTo>
                          <a:pt x="936956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1381" name="グループ化 1380">
                  <a:extLst>
                    <a:ext uri="{FF2B5EF4-FFF2-40B4-BE49-F238E27FC236}">
                      <a16:creationId xmlns:a16="http://schemas.microsoft.com/office/drawing/2014/main" id="{2AC54691-87BC-4111-926D-51F8E53831BE}"/>
                    </a:ext>
                  </a:extLst>
                </p:cNvPr>
                <p:cNvGrpSpPr/>
                <p:nvPr/>
              </p:nvGrpSpPr>
              <p:grpSpPr>
                <a:xfrm flipH="1">
                  <a:off x="1311052" y="8174729"/>
                  <a:ext cx="222086" cy="231927"/>
                  <a:chOff x="4732801" y="3869060"/>
                  <a:chExt cx="885824" cy="883915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1399" name="円/楕円 244">
                    <a:extLst>
                      <a:ext uri="{FF2B5EF4-FFF2-40B4-BE49-F238E27FC236}">
                        <a16:creationId xmlns:a16="http://schemas.microsoft.com/office/drawing/2014/main" id="{18B3EF46-C6D4-4F4F-B76E-0A816C3BF31C}"/>
                      </a:ext>
                    </a:extLst>
                  </p:cNvPr>
                  <p:cNvSpPr/>
                  <p:nvPr/>
                </p:nvSpPr>
                <p:spPr>
                  <a:xfrm>
                    <a:off x="4732801" y="4010456"/>
                    <a:ext cx="885824" cy="742519"/>
                  </a:xfrm>
                  <a:prstGeom prst="ellipse">
                    <a:avLst/>
                  </a:prstGeom>
                  <a:solidFill>
                    <a:srgbClr val="CC99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400" name="角丸四角形 1062">
                    <a:extLst>
                      <a:ext uri="{FF2B5EF4-FFF2-40B4-BE49-F238E27FC236}">
                        <a16:creationId xmlns:a16="http://schemas.microsoft.com/office/drawing/2014/main" id="{820F9F3A-0697-4E2A-B802-B3FF2FC11914}"/>
                      </a:ext>
                    </a:extLst>
                  </p:cNvPr>
                  <p:cNvSpPr/>
                  <p:nvPr/>
                </p:nvSpPr>
                <p:spPr>
                  <a:xfrm>
                    <a:off x="4772025" y="3869060"/>
                    <a:ext cx="788193" cy="745384"/>
                  </a:xfrm>
                  <a:prstGeom prst="roundRect">
                    <a:avLst>
                      <a:gd name="adj" fmla="val 47073"/>
                    </a:avLst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401" name="フリーフォーム 1063">
                    <a:extLst>
                      <a:ext uri="{FF2B5EF4-FFF2-40B4-BE49-F238E27FC236}">
                        <a16:creationId xmlns:a16="http://schemas.microsoft.com/office/drawing/2014/main" id="{0A107656-162B-437F-9C33-76B53615A8B3}"/>
                      </a:ext>
                    </a:extLst>
                  </p:cNvPr>
                  <p:cNvSpPr/>
                  <p:nvPr/>
                </p:nvSpPr>
                <p:spPr>
                  <a:xfrm>
                    <a:off x="4732801" y="4163065"/>
                    <a:ext cx="867900" cy="506566"/>
                  </a:xfrm>
                  <a:custGeom>
                    <a:avLst/>
                    <a:gdLst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49804 w 1003631"/>
                      <a:gd name="connsiteY9" fmla="*/ 535716 h 585788"/>
                      <a:gd name="connsiteX10" fmla="*/ 649669 w 1003631"/>
                      <a:gd name="connsiteY10" fmla="*/ 535726 h 585788"/>
                      <a:gd name="connsiteX11" fmla="*/ 634059 w 1003631"/>
                      <a:gd name="connsiteY11" fmla="*/ 568701 h 585788"/>
                      <a:gd name="connsiteX12" fmla="*/ 586913 w 1003631"/>
                      <a:gd name="connsiteY12" fmla="*/ 585788 h 585788"/>
                      <a:gd name="connsiteX13" fmla="*/ 539766 w 1003631"/>
                      <a:gd name="connsiteY13" fmla="*/ 568701 h 585788"/>
                      <a:gd name="connsiteX14" fmla="*/ 528399 w 1003631"/>
                      <a:gd name="connsiteY14" fmla="*/ 544688 h 585788"/>
                      <a:gd name="connsiteX15" fmla="*/ 526540 w 1003631"/>
                      <a:gd name="connsiteY15" fmla="*/ 544825 h 585788"/>
                      <a:gd name="connsiteX16" fmla="*/ 525560 w 1003631"/>
                      <a:gd name="connsiteY16" fmla="*/ 538690 h 585788"/>
                      <a:gd name="connsiteX17" fmla="*/ 520238 w 1003631"/>
                      <a:gd name="connsiteY17" fmla="*/ 527447 h 585788"/>
                      <a:gd name="connsiteX18" fmla="*/ 522874 w 1003631"/>
                      <a:gd name="connsiteY18" fmla="*/ 521878 h 585788"/>
                      <a:gd name="connsiteX19" fmla="*/ 514365 w 1003631"/>
                      <a:gd name="connsiteY19" fmla="*/ 468607 h 585788"/>
                      <a:gd name="connsiteX20" fmla="*/ 156351 w 1003631"/>
                      <a:gd name="connsiteY20" fmla="*/ 133080 h 585788"/>
                      <a:gd name="connsiteX21" fmla="*/ 81276 w 1003631"/>
                      <a:gd name="connsiteY21" fmla="*/ 126945 h 585788"/>
                      <a:gd name="connsiteX22" fmla="*/ 72000 w 1003631"/>
                      <a:gd name="connsiteY22" fmla="*/ 128588 h 585788"/>
                      <a:gd name="connsiteX23" fmla="*/ 0 w 1003631"/>
                      <a:gd name="connsiteY23" fmla="*/ 65424 h 585788"/>
                      <a:gd name="connsiteX24" fmla="*/ 43974 w 1003631"/>
                      <a:gd name="connsiteY24" fmla="*/ 7224 h 585788"/>
                      <a:gd name="connsiteX25" fmla="*/ 66796 w 1003631"/>
                      <a:gd name="connsiteY25" fmla="*/ 3182 h 585788"/>
                      <a:gd name="connsiteX26" fmla="*/ 66783 w 1003631"/>
                      <a:gd name="connsiteY26" fmla="*/ 2328 h 585788"/>
                      <a:gd name="connsiteX27" fmla="*/ 70627 w 1003631"/>
                      <a:gd name="connsiteY27" fmla="*/ 2503 h 585788"/>
                      <a:gd name="connsiteX28" fmla="*/ 72000 w 1003631"/>
                      <a:gd name="connsiteY28" fmla="*/ 2260 h 585788"/>
                      <a:gd name="connsiteX29" fmla="*/ 74322 w 1003631"/>
                      <a:gd name="connsiteY29" fmla="*/ 2671 h 585788"/>
                      <a:gd name="connsiteX30" fmla="*/ 137255 w 1003631"/>
                      <a:gd name="connsiteY30" fmla="*/ 5537 h 585788"/>
                      <a:gd name="connsiteX31" fmla="*/ 535850 w 1003631"/>
                      <a:gd name="connsiteY31" fmla="*/ 232094 h 585788"/>
                      <a:gd name="connsiteX32" fmla="*/ 578369 w 1003631"/>
                      <a:gd name="connsiteY32" fmla="*/ 301133 h 585788"/>
                      <a:gd name="connsiteX33" fmla="*/ 581114 w 1003631"/>
                      <a:gd name="connsiteY33" fmla="*/ 292587 h 585788"/>
                      <a:gd name="connsiteX34" fmla="*/ 885331 w 1003631"/>
                      <a:gd name="connsiteY34" fmla="*/ 6200 h 585788"/>
                      <a:gd name="connsiteX35" fmla="*/ 914360 w 1003631"/>
                      <a:gd name="connsiteY35" fmla="*/ 4236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49804 w 1003631"/>
                      <a:gd name="connsiteY9" fmla="*/ 535716 h 585788"/>
                      <a:gd name="connsiteX10" fmla="*/ 634059 w 1003631"/>
                      <a:gd name="connsiteY10" fmla="*/ 568701 h 585788"/>
                      <a:gd name="connsiteX11" fmla="*/ 586913 w 1003631"/>
                      <a:gd name="connsiteY11" fmla="*/ 585788 h 585788"/>
                      <a:gd name="connsiteX12" fmla="*/ 539766 w 1003631"/>
                      <a:gd name="connsiteY12" fmla="*/ 568701 h 585788"/>
                      <a:gd name="connsiteX13" fmla="*/ 528399 w 1003631"/>
                      <a:gd name="connsiteY13" fmla="*/ 544688 h 585788"/>
                      <a:gd name="connsiteX14" fmla="*/ 526540 w 1003631"/>
                      <a:gd name="connsiteY14" fmla="*/ 544825 h 585788"/>
                      <a:gd name="connsiteX15" fmla="*/ 525560 w 1003631"/>
                      <a:gd name="connsiteY15" fmla="*/ 538690 h 585788"/>
                      <a:gd name="connsiteX16" fmla="*/ 520238 w 1003631"/>
                      <a:gd name="connsiteY16" fmla="*/ 527447 h 585788"/>
                      <a:gd name="connsiteX17" fmla="*/ 522874 w 1003631"/>
                      <a:gd name="connsiteY17" fmla="*/ 521878 h 585788"/>
                      <a:gd name="connsiteX18" fmla="*/ 514365 w 1003631"/>
                      <a:gd name="connsiteY18" fmla="*/ 468607 h 585788"/>
                      <a:gd name="connsiteX19" fmla="*/ 156351 w 1003631"/>
                      <a:gd name="connsiteY19" fmla="*/ 133080 h 585788"/>
                      <a:gd name="connsiteX20" fmla="*/ 81276 w 1003631"/>
                      <a:gd name="connsiteY20" fmla="*/ 126945 h 585788"/>
                      <a:gd name="connsiteX21" fmla="*/ 72000 w 1003631"/>
                      <a:gd name="connsiteY21" fmla="*/ 128588 h 585788"/>
                      <a:gd name="connsiteX22" fmla="*/ 0 w 1003631"/>
                      <a:gd name="connsiteY22" fmla="*/ 65424 h 585788"/>
                      <a:gd name="connsiteX23" fmla="*/ 43974 w 1003631"/>
                      <a:gd name="connsiteY23" fmla="*/ 7224 h 585788"/>
                      <a:gd name="connsiteX24" fmla="*/ 66796 w 1003631"/>
                      <a:gd name="connsiteY24" fmla="*/ 3182 h 585788"/>
                      <a:gd name="connsiteX25" fmla="*/ 66783 w 1003631"/>
                      <a:gd name="connsiteY25" fmla="*/ 2328 h 585788"/>
                      <a:gd name="connsiteX26" fmla="*/ 70627 w 1003631"/>
                      <a:gd name="connsiteY26" fmla="*/ 2503 h 585788"/>
                      <a:gd name="connsiteX27" fmla="*/ 72000 w 1003631"/>
                      <a:gd name="connsiteY27" fmla="*/ 2260 h 585788"/>
                      <a:gd name="connsiteX28" fmla="*/ 74322 w 1003631"/>
                      <a:gd name="connsiteY28" fmla="*/ 2671 h 585788"/>
                      <a:gd name="connsiteX29" fmla="*/ 137255 w 1003631"/>
                      <a:gd name="connsiteY29" fmla="*/ 5537 h 585788"/>
                      <a:gd name="connsiteX30" fmla="*/ 535850 w 1003631"/>
                      <a:gd name="connsiteY30" fmla="*/ 232094 h 585788"/>
                      <a:gd name="connsiteX31" fmla="*/ 578369 w 1003631"/>
                      <a:gd name="connsiteY31" fmla="*/ 301133 h 585788"/>
                      <a:gd name="connsiteX32" fmla="*/ 581114 w 1003631"/>
                      <a:gd name="connsiteY32" fmla="*/ 292587 h 585788"/>
                      <a:gd name="connsiteX33" fmla="*/ 885331 w 1003631"/>
                      <a:gd name="connsiteY33" fmla="*/ 6200 h 585788"/>
                      <a:gd name="connsiteX34" fmla="*/ 914360 w 1003631"/>
                      <a:gd name="connsiteY34" fmla="*/ 4236 h 585788"/>
                      <a:gd name="connsiteX35" fmla="*/ 936956 w 1003631"/>
                      <a:gd name="connsiteY35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49804 w 1003631"/>
                      <a:gd name="connsiteY9" fmla="*/ 535716 h 585788"/>
                      <a:gd name="connsiteX10" fmla="*/ 634059 w 1003631"/>
                      <a:gd name="connsiteY10" fmla="*/ 568701 h 585788"/>
                      <a:gd name="connsiteX11" fmla="*/ 586913 w 1003631"/>
                      <a:gd name="connsiteY11" fmla="*/ 585788 h 585788"/>
                      <a:gd name="connsiteX12" fmla="*/ 539766 w 1003631"/>
                      <a:gd name="connsiteY12" fmla="*/ 568701 h 585788"/>
                      <a:gd name="connsiteX13" fmla="*/ 528399 w 1003631"/>
                      <a:gd name="connsiteY13" fmla="*/ 544688 h 585788"/>
                      <a:gd name="connsiteX14" fmla="*/ 526540 w 1003631"/>
                      <a:gd name="connsiteY14" fmla="*/ 544825 h 585788"/>
                      <a:gd name="connsiteX15" fmla="*/ 525560 w 1003631"/>
                      <a:gd name="connsiteY15" fmla="*/ 538690 h 585788"/>
                      <a:gd name="connsiteX16" fmla="*/ 520238 w 1003631"/>
                      <a:gd name="connsiteY16" fmla="*/ 527447 h 585788"/>
                      <a:gd name="connsiteX17" fmla="*/ 514365 w 1003631"/>
                      <a:gd name="connsiteY17" fmla="*/ 468607 h 585788"/>
                      <a:gd name="connsiteX18" fmla="*/ 156351 w 1003631"/>
                      <a:gd name="connsiteY18" fmla="*/ 133080 h 585788"/>
                      <a:gd name="connsiteX19" fmla="*/ 81276 w 1003631"/>
                      <a:gd name="connsiteY19" fmla="*/ 126945 h 585788"/>
                      <a:gd name="connsiteX20" fmla="*/ 72000 w 1003631"/>
                      <a:gd name="connsiteY20" fmla="*/ 128588 h 585788"/>
                      <a:gd name="connsiteX21" fmla="*/ 0 w 1003631"/>
                      <a:gd name="connsiteY21" fmla="*/ 65424 h 585788"/>
                      <a:gd name="connsiteX22" fmla="*/ 43974 w 1003631"/>
                      <a:gd name="connsiteY22" fmla="*/ 7224 h 585788"/>
                      <a:gd name="connsiteX23" fmla="*/ 66796 w 1003631"/>
                      <a:gd name="connsiteY23" fmla="*/ 3182 h 585788"/>
                      <a:gd name="connsiteX24" fmla="*/ 66783 w 1003631"/>
                      <a:gd name="connsiteY24" fmla="*/ 2328 h 585788"/>
                      <a:gd name="connsiteX25" fmla="*/ 70627 w 1003631"/>
                      <a:gd name="connsiteY25" fmla="*/ 2503 h 585788"/>
                      <a:gd name="connsiteX26" fmla="*/ 72000 w 1003631"/>
                      <a:gd name="connsiteY26" fmla="*/ 2260 h 585788"/>
                      <a:gd name="connsiteX27" fmla="*/ 74322 w 1003631"/>
                      <a:gd name="connsiteY27" fmla="*/ 2671 h 585788"/>
                      <a:gd name="connsiteX28" fmla="*/ 137255 w 1003631"/>
                      <a:gd name="connsiteY28" fmla="*/ 5537 h 585788"/>
                      <a:gd name="connsiteX29" fmla="*/ 535850 w 1003631"/>
                      <a:gd name="connsiteY29" fmla="*/ 232094 h 585788"/>
                      <a:gd name="connsiteX30" fmla="*/ 578369 w 1003631"/>
                      <a:gd name="connsiteY30" fmla="*/ 301133 h 585788"/>
                      <a:gd name="connsiteX31" fmla="*/ 581114 w 1003631"/>
                      <a:gd name="connsiteY31" fmla="*/ 292587 h 585788"/>
                      <a:gd name="connsiteX32" fmla="*/ 885331 w 1003631"/>
                      <a:gd name="connsiteY32" fmla="*/ 6200 h 585788"/>
                      <a:gd name="connsiteX33" fmla="*/ 914360 w 1003631"/>
                      <a:gd name="connsiteY33" fmla="*/ 4236 h 585788"/>
                      <a:gd name="connsiteX34" fmla="*/ 936956 w 1003631"/>
                      <a:gd name="connsiteY34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34059 w 1003631"/>
                      <a:gd name="connsiteY9" fmla="*/ 568701 h 585788"/>
                      <a:gd name="connsiteX10" fmla="*/ 586913 w 1003631"/>
                      <a:gd name="connsiteY10" fmla="*/ 585788 h 585788"/>
                      <a:gd name="connsiteX11" fmla="*/ 539766 w 1003631"/>
                      <a:gd name="connsiteY11" fmla="*/ 568701 h 585788"/>
                      <a:gd name="connsiteX12" fmla="*/ 528399 w 1003631"/>
                      <a:gd name="connsiteY12" fmla="*/ 544688 h 585788"/>
                      <a:gd name="connsiteX13" fmla="*/ 526540 w 1003631"/>
                      <a:gd name="connsiteY13" fmla="*/ 544825 h 585788"/>
                      <a:gd name="connsiteX14" fmla="*/ 525560 w 1003631"/>
                      <a:gd name="connsiteY14" fmla="*/ 538690 h 585788"/>
                      <a:gd name="connsiteX15" fmla="*/ 520238 w 1003631"/>
                      <a:gd name="connsiteY15" fmla="*/ 527447 h 585788"/>
                      <a:gd name="connsiteX16" fmla="*/ 514365 w 1003631"/>
                      <a:gd name="connsiteY16" fmla="*/ 468607 h 585788"/>
                      <a:gd name="connsiteX17" fmla="*/ 156351 w 1003631"/>
                      <a:gd name="connsiteY17" fmla="*/ 133080 h 585788"/>
                      <a:gd name="connsiteX18" fmla="*/ 81276 w 1003631"/>
                      <a:gd name="connsiteY18" fmla="*/ 126945 h 585788"/>
                      <a:gd name="connsiteX19" fmla="*/ 72000 w 1003631"/>
                      <a:gd name="connsiteY19" fmla="*/ 128588 h 585788"/>
                      <a:gd name="connsiteX20" fmla="*/ 0 w 1003631"/>
                      <a:gd name="connsiteY20" fmla="*/ 65424 h 585788"/>
                      <a:gd name="connsiteX21" fmla="*/ 43974 w 1003631"/>
                      <a:gd name="connsiteY21" fmla="*/ 7224 h 585788"/>
                      <a:gd name="connsiteX22" fmla="*/ 66796 w 1003631"/>
                      <a:gd name="connsiteY22" fmla="*/ 3182 h 585788"/>
                      <a:gd name="connsiteX23" fmla="*/ 66783 w 1003631"/>
                      <a:gd name="connsiteY23" fmla="*/ 2328 h 585788"/>
                      <a:gd name="connsiteX24" fmla="*/ 70627 w 1003631"/>
                      <a:gd name="connsiteY24" fmla="*/ 2503 h 585788"/>
                      <a:gd name="connsiteX25" fmla="*/ 72000 w 1003631"/>
                      <a:gd name="connsiteY25" fmla="*/ 2260 h 585788"/>
                      <a:gd name="connsiteX26" fmla="*/ 74322 w 1003631"/>
                      <a:gd name="connsiteY26" fmla="*/ 2671 h 585788"/>
                      <a:gd name="connsiteX27" fmla="*/ 137255 w 1003631"/>
                      <a:gd name="connsiteY27" fmla="*/ 5537 h 585788"/>
                      <a:gd name="connsiteX28" fmla="*/ 535850 w 1003631"/>
                      <a:gd name="connsiteY28" fmla="*/ 232094 h 585788"/>
                      <a:gd name="connsiteX29" fmla="*/ 578369 w 1003631"/>
                      <a:gd name="connsiteY29" fmla="*/ 301133 h 585788"/>
                      <a:gd name="connsiteX30" fmla="*/ 581114 w 1003631"/>
                      <a:gd name="connsiteY30" fmla="*/ 292587 h 585788"/>
                      <a:gd name="connsiteX31" fmla="*/ 885331 w 1003631"/>
                      <a:gd name="connsiteY31" fmla="*/ 6200 h 585788"/>
                      <a:gd name="connsiteX32" fmla="*/ 914360 w 1003631"/>
                      <a:gd name="connsiteY32" fmla="*/ 4236 h 585788"/>
                      <a:gd name="connsiteX33" fmla="*/ 936956 w 1003631"/>
                      <a:gd name="connsiteY33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5560 w 1003631"/>
                      <a:gd name="connsiteY13" fmla="*/ 538690 h 585788"/>
                      <a:gd name="connsiteX14" fmla="*/ 520238 w 1003631"/>
                      <a:gd name="connsiteY14" fmla="*/ 527447 h 585788"/>
                      <a:gd name="connsiteX15" fmla="*/ 514365 w 1003631"/>
                      <a:gd name="connsiteY15" fmla="*/ 468607 h 585788"/>
                      <a:gd name="connsiteX16" fmla="*/ 156351 w 1003631"/>
                      <a:gd name="connsiteY16" fmla="*/ 133080 h 585788"/>
                      <a:gd name="connsiteX17" fmla="*/ 81276 w 1003631"/>
                      <a:gd name="connsiteY17" fmla="*/ 126945 h 585788"/>
                      <a:gd name="connsiteX18" fmla="*/ 72000 w 1003631"/>
                      <a:gd name="connsiteY18" fmla="*/ 128588 h 585788"/>
                      <a:gd name="connsiteX19" fmla="*/ 0 w 1003631"/>
                      <a:gd name="connsiteY19" fmla="*/ 65424 h 585788"/>
                      <a:gd name="connsiteX20" fmla="*/ 43974 w 1003631"/>
                      <a:gd name="connsiteY20" fmla="*/ 7224 h 585788"/>
                      <a:gd name="connsiteX21" fmla="*/ 66796 w 1003631"/>
                      <a:gd name="connsiteY21" fmla="*/ 3182 h 585788"/>
                      <a:gd name="connsiteX22" fmla="*/ 66783 w 1003631"/>
                      <a:gd name="connsiteY22" fmla="*/ 2328 h 585788"/>
                      <a:gd name="connsiteX23" fmla="*/ 70627 w 1003631"/>
                      <a:gd name="connsiteY23" fmla="*/ 2503 h 585788"/>
                      <a:gd name="connsiteX24" fmla="*/ 72000 w 1003631"/>
                      <a:gd name="connsiteY24" fmla="*/ 2260 h 585788"/>
                      <a:gd name="connsiteX25" fmla="*/ 74322 w 1003631"/>
                      <a:gd name="connsiteY25" fmla="*/ 2671 h 585788"/>
                      <a:gd name="connsiteX26" fmla="*/ 137255 w 1003631"/>
                      <a:gd name="connsiteY26" fmla="*/ 5537 h 585788"/>
                      <a:gd name="connsiteX27" fmla="*/ 535850 w 1003631"/>
                      <a:gd name="connsiteY27" fmla="*/ 232094 h 585788"/>
                      <a:gd name="connsiteX28" fmla="*/ 578369 w 1003631"/>
                      <a:gd name="connsiteY28" fmla="*/ 301133 h 585788"/>
                      <a:gd name="connsiteX29" fmla="*/ 581114 w 1003631"/>
                      <a:gd name="connsiteY29" fmla="*/ 292587 h 585788"/>
                      <a:gd name="connsiteX30" fmla="*/ 885331 w 1003631"/>
                      <a:gd name="connsiteY30" fmla="*/ 6200 h 585788"/>
                      <a:gd name="connsiteX31" fmla="*/ 914360 w 1003631"/>
                      <a:gd name="connsiteY31" fmla="*/ 4236 h 585788"/>
                      <a:gd name="connsiteX32" fmla="*/ 936956 w 1003631"/>
                      <a:gd name="connsiteY32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70627 w 1003631"/>
                      <a:gd name="connsiteY22" fmla="*/ 2503 h 585788"/>
                      <a:gd name="connsiteX23" fmla="*/ 72000 w 1003631"/>
                      <a:gd name="connsiteY23" fmla="*/ 2260 h 585788"/>
                      <a:gd name="connsiteX24" fmla="*/ 74322 w 1003631"/>
                      <a:gd name="connsiteY24" fmla="*/ 2671 h 585788"/>
                      <a:gd name="connsiteX25" fmla="*/ 137255 w 1003631"/>
                      <a:gd name="connsiteY25" fmla="*/ 5537 h 585788"/>
                      <a:gd name="connsiteX26" fmla="*/ 535850 w 1003631"/>
                      <a:gd name="connsiteY26" fmla="*/ 232094 h 585788"/>
                      <a:gd name="connsiteX27" fmla="*/ 578369 w 1003631"/>
                      <a:gd name="connsiteY27" fmla="*/ 301133 h 585788"/>
                      <a:gd name="connsiteX28" fmla="*/ 581114 w 1003631"/>
                      <a:gd name="connsiteY28" fmla="*/ 292587 h 585788"/>
                      <a:gd name="connsiteX29" fmla="*/ 885331 w 1003631"/>
                      <a:gd name="connsiteY29" fmla="*/ 6200 h 585788"/>
                      <a:gd name="connsiteX30" fmla="*/ 914360 w 1003631"/>
                      <a:gd name="connsiteY30" fmla="*/ 4236 h 585788"/>
                      <a:gd name="connsiteX31" fmla="*/ 936956 w 1003631"/>
                      <a:gd name="connsiteY31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70627 w 1003631"/>
                      <a:gd name="connsiteY22" fmla="*/ 2503 h 585788"/>
                      <a:gd name="connsiteX23" fmla="*/ 72000 w 1003631"/>
                      <a:gd name="connsiteY23" fmla="*/ 2260 h 585788"/>
                      <a:gd name="connsiteX24" fmla="*/ 137255 w 1003631"/>
                      <a:gd name="connsiteY24" fmla="*/ 5537 h 585788"/>
                      <a:gd name="connsiteX25" fmla="*/ 535850 w 1003631"/>
                      <a:gd name="connsiteY25" fmla="*/ 232094 h 585788"/>
                      <a:gd name="connsiteX26" fmla="*/ 578369 w 1003631"/>
                      <a:gd name="connsiteY26" fmla="*/ 301133 h 585788"/>
                      <a:gd name="connsiteX27" fmla="*/ 581114 w 1003631"/>
                      <a:gd name="connsiteY27" fmla="*/ 292587 h 585788"/>
                      <a:gd name="connsiteX28" fmla="*/ 885331 w 1003631"/>
                      <a:gd name="connsiteY28" fmla="*/ 6200 h 585788"/>
                      <a:gd name="connsiteX29" fmla="*/ 914360 w 1003631"/>
                      <a:gd name="connsiteY29" fmla="*/ 4236 h 585788"/>
                      <a:gd name="connsiteX30" fmla="*/ 936956 w 1003631"/>
                      <a:gd name="connsiteY30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70627 w 1003631"/>
                      <a:gd name="connsiteY22" fmla="*/ 2503 h 585788"/>
                      <a:gd name="connsiteX23" fmla="*/ 137255 w 1003631"/>
                      <a:gd name="connsiteY23" fmla="*/ 5537 h 585788"/>
                      <a:gd name="connsiteX24" fmla="*/ 535850 w 1003631"/>
                      <a:gd name="connsiteY24" fmla="*/ 232094 h 585788"/>
                      <a:gd name="connsiteX25" fmla="*/ 578369 w 1003631"/>
                      <a:gd name="connsiteY25" fmla="*/ 301133 h 585788"/>
                      <a:gd name="connsiteX26" fmla="*/ 581114 w 1003631"/>
                      <a:gd name="connsiteY26" fmla="*/ 292587 h 585788"/>
                      <a:gd name="connsiteX27" fmla="*/ 885331 w 1003631"/>
                      <a:gd name="connsiteY27" fmla="*/ 6200 h 585788"/>
                      <a:gd name="connsiteX28" fmla="*/ 914360 w 1003631"/>
                      <a:gd name="connsiteY28" fmla="*/ 4236 h 585788"/>
                      <a:gd name="connsiteX29" fmla="*/ 936956 w 1003631"/>
                      <a:gd name="connsiteY29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137255 w 1003631"/>
                      <a:gd name="connsiteY22" fmla="*/ 5537 h 585788"/>
                      <a:gd name="connsiteX23" fmla="*/ 535850 w 1003631"/>
                      <a:gd name="connsiteY23" fmla="*/ 232094 h 585788"/>
                      <a:gd name="connsiteX24" fmla="*/ 578369 w 1003631"/>
                      <a:gd name="connsiteY24" fmla="*/ 301133 h 585788"/>
                      <a:gd name="connsiteX25" fmla="*/ 581114 w 1003631"/>
                      <a:gd name="connsiteY25" fmla="*/ 292587 h 585788"/>
                      <a:gd name="connsiteX26" fmla="*/ 885331 w 1003631"/>
                      <a:gd name="connsiteY26" fmla="*/ 6200 h 585788"/>
                      <a:gd name="connsiteX27" fmla="*/ 914360 w 1003631"/>
                      <a:gd name="connsiteY27" fmla="*/ 4236 h 585788"/>
                      <a:gd name="connsiteX28" fmla="*/ 936956 w 1003631"/>
                      <a:gd name="connsiteY28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137255 w 1003631"/>
                      <a:gd name="connsiteY22" fmla="*/ 5537 h 585788"/>
                      <a:gd name="connsiteX23" fmla="*/ 535850 w 1003631"/>
                      <a:gd name="connsiteY23" fmla="*/ 232094 h 585788"/>
                      <a:gd name="connsiteX24" fmla="*/ 578369 w 1003631"/>
                      <a:gd name="connsiteY24" fmla="*/ 301133 h 585788"/>
                      <a:gd name="connsiteX25" fmla="*/ 581114 w 1003631"/>
                      <a:gd name="connsiteY25" fmla="*/ 292587 h 585788"/>
                      <a:gd name="connsiteX26" fmla="*/ 885331 w 1003631"/>
                      <a:gd name="connsiteY26" fmla="*/ 6200 h 585788"/>
                      <a:gd name="connsiteX27" fmla="*/ 936956 w 1003631"/>
                      <a:gd name="connsiteY27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47881 w 1003631"/>
                      <a:gd name="connsiteY5" fmla="*/ 515392 h 585788"/>
                      <a:gd name="connsiteX6" fmla="*/ 653588 w 1003631"/>
                      <a:gd name="connsiteY6" fmla="*/ 527447 h 585788"/>
                      <a:gd name="connsiteX7" fmla="*/ 634059 w 1003631"/>
                      <a:gd name="connsiteY7" fmla="*/ 568701 h 585788"/>
                      <a:gd name="connsiteX8" fmla="*/ 586913 w 1003631"/>
                      <a:gd name="connsiteY8" fmla="*/ 585788 h 585788"/>
                      <a:gd name="connsiteX9" fmla="*/ 539766 w 1003631"/>
                      <a:gd name="connsiteY9" fmla="*/ 568701 h 585788"/>
                      <a:gd name="connsiteX10" fmla="*/ 528399 w 1003631"/>
                      <a:gd name="connsiteY10" fmla="*/ 544688 h 585788"/>
                      <a:gd name="connsiteX11" fmla="*/ 526540 w 1003631"/>
                      <a:gd name="connsiteY11" fmla="*/ 544825 h 585788"/>
                      <a:gd name="connsiteX12" fmla="*/ 520238 w 1003631"/>
                      <a:gd name="connsiteY12" fmla="*/ 527447 h 585788"/>
                      <a:gd name="connsiteX13" fmla="*/ 514365 w 1003631"/>
                      <a:gd name="connsiteY13" fmla="*/ 468607 h 585788"/>
                      <a:gd name="connsiteX14" fmla="*/ 156351 w 1003631"/>
                      <a:gd name="connsiteY14" fmla="*/ 133080 h 585788"/>
                      <a:gd name="connsiteX15" fmla="*/ 81276 w 1003631"/>
                      <a:gd name="connsiteY15" fmla="*/ 126945 h 585788"/>
                      <a:gd name="connsiteX16" fmla="*/ 72000 w 1003631"/>
                      <a:gd name="connsiteY16" fmla="*/ 128588 h 585788"/>
                      <a:gd name="connsiteX17" fmla="*/ 0 w 1003631"/>
                      <a:gd name="connsiteY17" fmla="*/ 65424 h 585788"/>
                      <a:gd name="connsiteX18" fmla="*/ 43974 w 1003631"/>
                      <a:gd name="connsiteY18" fmla="*/ 7224 h 585788"/>
                      <a:gd name="connsiteX19" fmla="*/ 66796 w 1003631"/>
                      <a:gd name="connsiteY19" fmla="*/ 3182 h 585788"/>
                      <a:gd name="connsiteX20" fmla="*/ 66783 w 1003631"/>
                      <a:gd name="connsiteY20" fmla="*/ 2328 h 585788"/>
                      <a:gd name="connsiteX21" fmla="*/ 137255 w 1003631"/>
                      <a:gd name="connsiteY21" fmla="*/ 5537 h 585788"/>
                      <a:gd name="connsiteX22" fmla="*/ 535850 w 1003631"/>
                      <a:gd name="connsiteY22" fmla="*/ 232094 h 585788"/>
                      <a:gd name="connsiteX23" fmla="*/ 578369 w 1003631"/>
                      <a:gd name="connsiteY23" fmla="*/ 301133 h 585788"/>
                      <a:gd name="connsiteX24" fmla="*/ 581114 w 1003631"/>
                      <a:gd name="connsiteY24" fmla="*/ 292587 h 585788"/>
                      <a:gd name="connsiteX25" fmla="*/ 885331 w 1003631"/>
                      <a:gd name="connsiteY25" fmla="*/ 6200 h 585788"/>
                      <a:gd name="connsiteX26" fmla="*/ 936956 w 1003631"/>
                      <a:gd name="connsiteY26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47881 w 1003631"/>
                      <a:gd name="connsiteY5" fmla="*/ 515392 h 585788"/>
                      <a:gd name="connsiteX6" fmla="*/ 634059 w 1003631"/>
                      <a:gd name="connsiteY6" fmla="*/ 568701 h 585788"/>
                      <a:gd name="connsiteX7" fmla="*/ 586913 w 1003631"/>
                      <a:gd name="connsiteY7" fmla="*/ 585788 h 585788"/>
                      <a:gd name="connsiteX8" fmla="*/ 539766 w 1003631"/>
                      <a:gd name="connsiteY8" fmla="*/ 568701 h 585788"/>
                      <a:gd name="connsiteX9" fmla="*/ 528399 w 1003631"/>
                      <a:gd name="connsiteY9" fmla="*/ 544688 h 585788"/>
                      <a:gd name="connsiteX10" fmla="*/ 526540 w 1003631"/>
                      <a:gd name="connsiteY10" fmla="*/ 544825 h 585788"/>
                      <a:gd name="connsiteX11" fmla="*/ 520238 w 1003631"/>
                      <a:gd name="connsiteY11" fmla="*/ 527447 h 585788"/>
                      <a:gd name="connsiteX12" fmla="*/ 514365 w 1003631"/>
                      <a:gd name="connsiteY12" fmla="*/ 468607 h 585788"/>
                      <a:gd name="connsiteX13" fmla="*/ 156351 w 1003631"/>
                      <a:gd name="connsiteY13" fmla="*/ 133080 h 585788"/>
                      <a:gd name="connsiteX14" fmla="*/ 81276 w 1003631"/>
                      <a:gd name="connsiteY14" fmla="*/ 126945 h 585788"/>
                      <a:gd name="connsiteX15" fmla="*/ 72000 w 1003631"/>
                      <a:gd name="connsiteY15" fmla="*/ 128588 h 585788"/>
                      <a:gd name="connsiteX16" fmla="*/ 0 w 1003631"/>
                      <a:gd name="connsiteY16" fmla="*/ 65424 h 585788"/>
                      <a:gd name="connsiteX17" fmla="*/ 43974 w 1003631"/>
                      <a:gd name="connsiteY17" fmla="*/ 7224 h 585788"/>
                      <a:gd name="connsiteX18" fmla="*/ 66796 w 1003631"/>
                      <a:gd name="connsiteY18" fmla="*/ 3182 h 585788"/>
                      <a:gd name="connsiteX19" fmla="*/ 66783 w 1003631"/>
                      <a:gd name="connsiteY19" fmla="*/ 2328 h 585788"/>
                      <a:gd name="connsiteX20" fmla="*/ 137255 w 1003631"/>
                      <a:gd name="connsiteY20" fmla="*/ 5537 h 585788"/>
                      <a:gd name="connsiteX21" fmla="*/ 535850 w 1003631"/>
                      <a:gd name="connsiteY21" fmla="*/ 232094 h 585788"/>
                      <a:gd name="connsiteX22" fmla="*/ 578369 w 1003631"/>
                      <a:gd name="connsiteY22" fmla="*/ 301133 h 585788"/>
                      <a:gd name="connsiteX23" fmla="*/ 581114 w 1003631"/>
                      <a:gd name="connsiteY23" fmla="*/ 292587 h 585788"/>
                      <a:gd name="connsiteX24" fmla="*/ 885331 w 1003631"/>
                      <a:gd name="connsiteY24" fmla="*/ 6200 h 585788"/>
                      <a:gd name="connsiteX25" fmla="*/ 936956 w 1003631"/>
                      <a:gd name="connsiteY25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34059 w 1003631"/>
                      <a:gd name="connsiteY5" fmla="*/ 568701 h 585788"/>
                      <a:gd name="connsiteX6" fmla="*/ 586913 w 1003631"/>
                      <a:gd name="connsiteY6" fmla="*/ 585788 h 585788"/>
                      <a:gd name="connsiteX7" fmla="*/ 539766 w 1003631"/>
                      <a:gd name="connsiteY7" fmla="*/ 568701 h 585788"/>
                      <a:gd name="connsiteX8" fmla="*/ 528399 w 1003631"/>
                      <a:gd name="connsiteY8" fmla="*/ 544688 h 585788"/>
                      <a:gd name="connsiteX9" fmla="*/ 526540 w 1003631"/>
                      <a:gd name="connsiteY9" fmla="*/ 544825 h 585788"/>
                      <a:gd name="connsiteX10" fmla="*/ 520238 w 1003631"/>
                      <a:gd name="connsiteY10" fmla="*/ 527447 h 585788"/>
                      <a:gd name="connsiteX11" fmla="*/ 514365 w 1003631"/>
                      <a:gd name="connsiteY11" fmla="*/ 468607 h 585788"/>
                      <a:gd name="connsiteX12" fmla="*/ 156351 w 1003631"/>
                      <a:gd name="connsiteY12" fmla="*/ 133080 h 585788"/>
                      <a:gd name="connsiteX13" fmla="*/ 81276 w 1003631"/>
                      <a:gd name="connsiteY13" fmla="*/ 126945 h 585788"/>
                      <a:gd name="connsiteX14" fmla="*/ 72000 w 1003631"/>
                      <a:gd name="connsiteY14" fmla="*/ 128588 h 585788"/>
                      <a:gd name="connsiteX15" fmla="*/ 0 w 1003631"/>
                      <a:gd name="connsiteY15" fmla="*/ 65424 h 585788"/>
                      <a:gd name="connsiteX16" fmla="*/ 43974 w 1003631"/>
                      <a:gd name="connsiteY16" fmla="*/ 7224 h 585788"/>
                      <a:gd name="connsiteX17" fmla="*/ 66796 w 1003631"/>
                      <a:gd name="connsiteY17" fmla="*/ 3182 h 585788"/>
                      <a:gd name="connsiteX18" fmla="*/ 66783 w 1003631"/>
                      <a:gd name="connsiteY18" fmla="*/ 2328 h 585788"/>
                      <a:gd name="connsiteX19" fmla="*/ 137255 w 1003631"/>
                      <a:gd name="connsiteY19" fmla="*/ 5537 h 585788"/>
                      <a:gd name="connsiteX20" fmla="*/ 535850 w 1003631"/>
                      <a:gd name="connsiteY20" fmla="*/ 232094 h 585788"/>
                      <a:gd name="connsiteX21" fmla="*/ 578369 w 1003631"/>
                      <a:gd name="connsiteY21" fmla="*/ 301133 h 585788"/>
                      <a:gd name="connsiteX22" fmla="*/ 581114 w 1003631"/>
                      <a:gd name="connsiteY22" fmla="*/ 292587 h 585788"/>
                      <a:gd name="connsiteX23" fmla="*/ 885331 w 1003631"/>
                      <a:gd name="connsiteY23" fmla="*/ 6200 h 585788"/>
                      <a:gd name="connsiteX24" fmla="*/ 936956 w 1003631"/>
                      <a:gd name="connsiteY24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34059 w 1003631"/>
                      <a:gd name="connsiteY5" fmla="*/ 568701 h 585788"/>
                      <a:gd name="connsiteX6" fmla="*/ 586913 w 1003631"/>
                      <a:gd name="connsiteY6" fmla="*/ 585788 h 585788"/>
                      <a:gd name="connsiteX7" fmla="*/ 539766 w 1003631"/>
                      <a:gd name="connsiteY7" fmla="*/ 568701 h 585788"/>
                      <a:gd name="connsiteX8" fmla="*/ 528399 w 1003631"/>
                      <a:gd name="connsiteY8" fmla="*/ 544688 h 585788"/>
                      <a:gd name="connsiteX9" fmla="*/ 526540 w 1003631"/>
                      <a:gd name="connsiteY9" fmla="*/ 544825 h 585788"/>
                      <a:gd name="connsiteX10" fmla="*/ 520238 w 1003631"/>
                      <a:gd name="connsiteY10" fmla="*/ 527447 h 585788"/>
                      <a:gd name="connsiteX11" fmla="*/ 514365 w 1003631"/>
                      <a:gd name="connsiteY11" fmla="*/ 468607 h 585788"/>
                      <a:gd name="connsiteX12" fmla="*/ 156351 w 1003631"/>
                      <a:gd name="connsiteY12" fmla="*/ 133080 h 585788"/>
                      <a:gd name="connsiteX13" fmla="*/ 81276 w 1003631"/>
                      <a:gd name="connsiteY13" fmla="*/ 126945 h 585788"/>
                      <a:gd name="connsiteX14" fmla="*/ 72000 w 1003631"/>
                      <a:gd name="connsiteY14" fmla="*/ 128588 h 585788"/>
                      <a:gd name="connsiteX15" fmla="*/ 0 w 1003631"/>
                      <a:gd name="connsiteY15" fmla="*/ 65424 h 585788"/>
                      <a:gd name="connsiteX16" fmla="*/ 43974 w 1003631"/>
                      <a:gd name="connsiteY16" fmla="*/ 7224 h 585788"/>
                      <a:gd name="connsiteX17" fmla="*/ 66796 w 1003631"/>
                      <a:gd name="connsiteY17" fmla="*/ 3182 h 585788"/>
                      <a:gd name="connsiteX18" fmla="*/ 66783 w 1003631"/>
                      <a:gd name="connsiteY18" fmla="*/ 2328 h 585788"/>
                      <a:gd name="connsiteX19" fmla="*/ 137255 w 1003631"/>
                      <a:gd name="connsiteY19" fmla="*/ 5537 h 585788"/>
                      <a:gd name="connsiteX20" fmla="*/ 535850 w 1003631"/>
                      <a:gd name="connsiteY20" fmla="*/ 232094 h 585788"/>
                      <a:gd name="connsiteX21" fmla="*/ 578369 w 1003631"/>
                      <a:gd name="connsiteY21" fmla="*/ 301133 h 585788"/>
                      <a:gd name="connsiteX22" fmla="*/ 581114 w 1003631"/>
                      <a:gd name="connsiteY22" fmla="*/ 292587 h 585788"/>
                      <a:gd name="connsiteX23" fmla="*/ 885331 w 1003631"/>
                      <a:gd name="connsiteY23" fmla="*/ 6200 h 585788"/>
                      <a:gd name="connsiteX24" fmla="*/ 936956 w 1003631"/>
                      <a:gd name="connsiteY24" fmla="*/ 0 h 585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003631" h="585788">
                        <a:moveTo>
                          <a:pt x="936956" y="0"/>
                        </a:moveTo>
                        <a:cubicBezTo>
                          <a:pt x="973780" y="0"/>
                          <a:pt x="1003631" y="27719"/>
                          <a:pt x="1003631" y="61913"/>
                        </a:cubicBezTo>
                        <a:cubicBezTo>
                          <a:pt x="1003631" y="96107"/>
                          <a:pt x="973780" y="123826"/>
                          <a:pt x="936956" y="123826"/>
                        </a:cubicBezTo>
                        <a:lnTo>
                          <a:pt x="886404" y="127452"/>
                        </a:lnTo>
                        <a:cubicBezTo>
                          <a:pt x="764849" y="159324"/>
                          <a:pt x="667099" y="314403"/>
                          <a:pt x="649725" y="515798"/>
                        </a:cubicBezTo>
                        <a:cubicBezTo>
                          <a:pt x="644503" y="533432"/>
                          <a:pt x="646425" y="551067"/>
                          <a:pt x="634059" y="568701"/>
                        </a:cubicBezTo>
                        <a:cubicBezTo>
                          <a:pt x="623583" y="577080"/>
                          <a:pt x="605325" y="585788"/>
                          <a:pt x="586913" y="585788"/>
                        </a:cubicBezTo>
                        <a:cubicBezTo>
                          <a:pt x="568501" y="585788"/>
                          <a:pt x="551832" y="579258"/>
                          <a:pt x="539766" y="568701"/>
                        </a:cubicBezTo>
                        <a:lnTo>
                          <a:pt x="528399" y="544688"/>
                        </a:lnTo>
                        <a:lnTo>
                          <a:pt x="526540" y="544825"/>
                        </a:lnTo>
                        <a:lnTo>
                          <a:pt x="520238" y="527447"/>
                        </a:lnTo>
                        <a:lnTo>
                          <a:pt x="514365" y="468607"/>
                        </a:lnTo>
                        <a:cubicBezTo>
                          <a:pt x="471503" y="296192"/>
                          <a:pt x="330559" y="164583"/>
                          <a:pt x="156351" y="133080"/>
                        </a:cubicBezTo>
                        <a:lnTo>
                          <a:pt x="81276" y="126945"/>
                        </a:lnTo>
                        <a:lnTo>
                          <a:pt x="72000" y="128588"/>
                        </a:lnTo>
                        <a:cubicBezTo>
                          <a:pt x="32235" y="128588"/>
                          <a:pt x="0" y="100309"/>
                          <a:pt x="0" y="65424"/>
                        </a:cubicBezTo>
                        <a:cubicBezTo>
                          <a:pt x="0" y="39260"/>
                          <a:pt x="18132" y="16813"/>
                          <a:pt x="43974" y="7224"/>
                        </a:cubicBezTo>
                        <a:lnTo>
                          <a:pt x="66796" y="3182"/>
                        </a:lnTo>
                        <a:cubicBezTo>
                          <a:pt x="66792" y="2897"/>
                          <a:pt x="66787" y="2613"/>
                          <a:pt x="66783" y="2328"/>
                        </a:cubicBezTo>
                        <a:lnTo>
                          <a:pt x="137255" y="5537"/>
                        </a:lnTo>
                        <a:cubicBezTo>
                          <a:pt x="299177" y="22838"/>
                          <a:pt x="442067" y="107529"/>
                          <a:pt x="535850" y="232094"/>
                        </a:cubicBezTo>
                        <a:lnTo>
                          <a:pt x="578369" y="301133"/>
                        </a:lnTo>
                        <a:lnTo>
                          <a:pt x="581114" y="292587"/>
                        </a:lnTo>
                        <a:cubicBezTo>
                          <a:pt x="643943" y="136210"/>
                          <a:pt x="756241" y="27759"/>
                          <a:pt x="885331" y="6200"/>
                        </a:cubicBezTo>
                        <a:lnTo>
                          <a:pt x="936956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1382" name="グループ化 1381">
                  <a:extLst>
                    <a:ext uri="{FF2B5EF4-FFF2-40B4-BE49-F238E27FC236}">
                      <a16:creationId xmlns:a16="http://schemas.microsoft.com/office/drawing/2014/main" id="{A28C5773-D279-4DA8-896F-73EC022BBC4C}"/>
                    </a:ext>
                  </a:extLst>
                </p:cNvPr>
                <p:cNvGrpSpPr/>
                <p:nvPr/>
              </p:nvGrpSpPr>
              <p:grpSpPr>
                <a:xfrm>
                  <a:off x="756558" y="6580439"/>
                  <a:ext cx="1015422" cy="1672335"/>
                  <a:chOff x="5059659" y="4546599"/>
                  <a:chExt cx="1209660" cy="1595355"/>
                </a:xfrm>
                <a:solidFill>
                  <a:srgbClr val="C00000"/>
                </a:solidFill>
              </p:grpSpPr>
              <p:sp>
                <p:nvSpPr>
                  <p:cNvPr id="1395" name="台形 1394">
                    <a:extLst>
                      <a:ext uri="{FF2B5EF4-FFF2-40B4-BE49-F238E27FC236}">
                        <a16:creationId xmlns:a16="http://schemas.microsoft.com/office/drawing/2014/main" id="{A3046BB4-6C38-474B-96A1-2B3F863481D8}"/>
                      </a:ext>
                    </a:extLst>
                  </p:cNvPr>
                  <p:cNvSpPr/>
                  <p:nvPr/>
                </p:nvSpPr>
                <p:spPr>
                  <a:xfrm>
                    <a:off x="5059659" y="4546599"/>
                    <a:ext cx="1209660" cy="1595355"/>
                  </a:xfrm>
                  <a:prstGeom prst="trapezoid">
                    <a:avLst>
                      <a:gd name="adj" fmla="val 12040"/>
                    </a:avLst>
                  </a:pr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396" name="台形 1395">
                    <a:extLst>
                      <a:ext uri="{FF2B5EF4-FFF2-40B4-BE49-F238E27FC236}">
                        <a16:creationId xmlns:a16="http://schemas.microsoft.com/office/drawing/2014/main" id="{026CA52F-DBC2-44B7-9FDC-93B39C0879C4}"/>
                      </a:ext>
                    </a:extLst>
                  </p:cNvPr>
                  <p:cNvSpPr/>
                  <p:nvPr/>
                </p:nvSpPr>
                <p:spPr>
                  <a:xfrm>
                    <a:off x="5200948" y="4546599"/>
                    <a:ext cx="927082" cy="1595355"/>
                  </a:xfrm>
                  <a:prstGeom prst="trapezoid">
                    <a:avLst>
                      <a:gd name="adj" fmla="val 11855"/>
                    </a:avLst>
                  </a:prstGeom>
                  <a:solidFill>
                    <a:srgbClr val="FF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397" name="台形 1396">
                    <a:extLst>
                      <a:ext uri="{FF2B5EF4-FFF2-40B4-BE49-F238E27FC236}">
                        <a16:creationId xmlns:a16="http://schemas.microsoft.com/office/drawing/2014/main" id="{196A40E5-A426-4C4D-9B69-80EE2187E9CA}"/>
                      </a:ext>
                    </a:extLst>
                  </p:cNvPr>
                  <p:cNvSpPr/>
                  <p:nvPr/>
                </p:nvSpPr>
                <p:spPr>
                  <a:xfrm>
                    <a:off x="5357473" y="4546599"/>
                    <a:ext cx="614033" cy="1595355"/>
                  </a:xfrm>
                  <a:prstGeom prst="trapezoid">
                    <a:avLst>
                      <a:gd name="adj" fmla="val 13184"/>
                    </a:avLst>
                  </a:pr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398" name="台形 1397">
                    <a:extLst>
                      <a:ext uri="{FF2B5EF4-FFF2-40B4-BE49-F238E27FC236}">
                        <a16:creationId xmlns:a16="http://schemas.microsoft.com/office/drawing/2014/main" id="{083B8F85-187F-4439-A727-4F822E425857}"/>
                      </a:ext>
                    </a:extLst>
                  </p:cNvPr>
                  <p:cNvSpPr/>
                  <p:nvPr/>
                </p:nvSpPr>
                <p:spPr>
                  <a:xfrm>
                    <a:off x="5534397" y="4546599"/>
                    <a:ext cx="260184" cy="1595355"/>
                  </a:xfrm>
                  <a:prstGeom prst="trapezoid">
                    <a:avLst>
                      <a:gd name="adj" fmla="val 19389"/>
                    </a:avLst>
                  </a:prstGeom>
                  <a:solidFill>
                    <a:srgbClr val="FF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1383" name="フリーフォーム 1045">
                  <a:extLst>
                    <a:ext uri="{FF2B5EF4-FFF2-40B4-BE49-F238E27FC236}">
                      <a16:creationId xmlns:a16="http://schemas.microsoft.com/office/drawing/2014/main" id="{0C21197D-661C-4C29-A58E-3525F73BF399}"/>
                    </a:ext>
                  </a:extLst>
                </p:cNvPr>
                <p:cNvSpPr/>
                <p:nvPr/>
              </p:nvSpPr>
              <p:spPr>
                <a:xfrm rot="682219" flipH="1">
                  <a:off x="939733" y="6844156"/>
                  <a:ext cx="461842" cy="431870"/>
                </a:xfrm>
                <a:custGeom>
                  <a:avLst/>
                  <a:gdLst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001813 w 1438139"/>
                    <a:gd name="connsiteY38" fmla="*/ 372544 h 1344810"/>
                    <a:gd name="connsiteX39" fmla="*/ 1345071 w 1438139"/>
                    <a:gd name="connsiteY39" fmla="*/ 186 h 1344810"/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345071 w 1438139"/>
                    <a:gd name="connsiteY38" fmla="*/ 186 h 134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438139" h="1344810">
                      <a:moveTo>
                        <a:pt x="1345071" y="186"/>
                      </a:moveTo>
                      <a:cubicBezTo>
                        <a:pt x="1359959" y="-806"/>
                        <a:pt x="1374050" y="2133"/>
                        <a:pt x="1387092" y="9664"/>
                      </a:cubicBezTo>
                      <a:cubicBezTo>
                        <a:pt x="1491427" y="69901"/>
                        <a:pt x="1420598" y="357336"/>
                        <a:pt x="1311146" y="546911"/>
                      </a:cubicBezTo>
                      <a:cubicBezTo>
                        <a:pt x="1257590" y="634786"/>
                        <a:pt x="1194053" y="700825"/>
                        <a:pt x="1128069" y="749997"/>
                      </a:cubicBezTo>
                      <a:lnTo>
                        <a:pt x="1090532" y="773200"/>
                      </a:lnTo>
                      <a:lnTo>
                        <a:pt x="1082596" y="797354"/>
                      </a:lnTo>
                      <a:cubicBezTo>
                        <a:pt x="1049461" y="873812"/>
                        <a:pt x="984539" y="949880"/>
                        <a:pt x="895684" y="1007438"/>
                      </a:cubicBezTo>
                      <a:cubicBezTo>
                        <a:pt x="873471" y="1021827"/>
                        <a:pt x="850813" y="1034378"/>
                        <a:pt x="828019" y="1045095"/>
                      </a:cubicBezTo>
                      <a:lnTo>
                        <a:pt x="690619" y="1169683"/>
                      </a:lnTo>
                      <a:cubicBezTo>
                        <a:pt x="573719" y="1301115"/>
                        <a:pt x="397073" y="1378883"/>
                        <a:pt x="358737" y="1330172"/>
                      </a:cubicBezTo>
                      <a:cubicBezTo>
                        <a:pt x="320402" y="1281460"/>
                        <a:pt x="475611" y="1223597"/>
                        <a:pt x="592510" y="1092165"/>
                      </a:cubicBezTo>
                      <a:lnTo>
                        <a:pt x="595288" y="1088763"/>
                      </a:lnTo>
                      <a:lnTo>
                        <a:pt x="586464" y="1087845"/>
                      </a:lnTo>
                      <a:lnTo>
                        <a:pt x="553914" y="1118620"/>
                      </a:lnTo>
                      <a:cubicBezTo>
                        <a:pt x="390507" y="1259291"/>
                        <a:pt x="213666" y="1328619"/>
                        <a:pt x="183287" y="1272812"/>
                      </a:cubicBezTo>
                      <a:cubicBezTo>
                        <a:pt x="156706" y="1223982"/>
                        <a:pt x="266648" y="1180982"/>
                        <a:pt x="404019" y="1076757"/>
                      </a:cubicBezTo>
                      <a:lnTo>
                        <a:pt x="460951" y="1030808"/>
                      </a:lnTo>
                      <a:lnTo>
                        <a:pt x="455169" y="1024283"/>
                      </a:lnTo>
                      <a:lnTo>
                        <a:pt x="447614" y="1029891"/>
                      </a:lnTo>
                      <a:cubicBezTo>
                        <a:pt x="235887" y="1174550"/>
                        <a:pt x="24420" y="1242931"/>
                        <a:pt x="2525" y="1182665"/>
                      </a:cubicBezTo>
                      <a:cubicBezTo>
                        <a:pt x="-16634" y="1129931"/>
                        <a:pt x="114812" y="1087525"/>
                        <a:pt x="289814" y="980839"/>
                      </a:cubicBezTo>
                      <a:lnTo>
                        <a:pt x="335427" y="951430"/>
                      </a:lnTo>
                      <a:lnTo>
                        <a:pt x="277856" y="974826"/>
                      </a:lnTo>
                      <a:cubicBezTo>
                        <a:pt x="134891" y="1026478"/>
                        <a:pt x="17460" y="1030371"/>
                        <a:pt x="1774" y="979257"/>
                      </a:cubicBezTo>
                      <a:cubicBezTo>
                        <a:pt x="-19141" y="911105"/>
                        <a:pt x="147682" y="896918"/>
                        <a:pt x="349706" y="786670"/>
                      </a:cubicBezTo>
                      <a:cubicBezTo>
                        <a:pt x="393898" y="762553"/>
                        <a:pt x="436060" y="737165"/>
                        <a:pt x="475196" y="712640"/>
                      </a:cubicBezTo>
                      <a:lnTo>
                        <a:pt x="478961" y="710224"/>
                      </a:lnTo>
                      <a:lnTo>
                        <a:pt x="486847" y="699838"/>
                      </a:lnTo>
                      <a:lnTo>
                        <a:pt x="406321" y="706268"/>
                      </a:lnTo>
                      <a:cubicBezTo>
                        <a:pt x="238539" y="706268"/>
                        <a:pt x="96340" y="694176"/>
                        <a:pt x="109469" y="597868"/>
                      </a:cubicBezTo>
                      <a:cubicBezTo>
                        <a:pt x="116034" y="549713"/>
                        <a:pt x="146566" y="539506"/>
                        <a:pt x="196429" y="541338"/>
                      </a:cubicBezTo>
                      <a:cubicBezTo>
                        <a:pt x="246291" y="543170"/>
                        <a:pt x="315486" y="557041"/>
                        <a:pt x="399376" y="557041"/>
                      </a:cubicBezTo>
                      <a:cubicBezTo>
                        <a:pt x="493753" y="557041"/>
                        <a:pt x="582472" y="553291"/>
                        <a:pt x="642038" y="559385"/>
                      </a:cubicBezTo>
                      <a:lnTo>
                        <a:pt x="650912" y="561175"/>
                      </a:lnTo>
                      <a:lnTo>
                        <a:pt x="686014" y="541641"/>
                      </a:lnTo>
                      <a:cubicBezTo>
                        <a:pt x="720205" y="525565"/>
                        <a:pt x="754701" y="513616"/>
                        <a:pt x="788461" y="505783"/>
                      </a:cubicBezTo>
                      <a:lnTo>
                        <a:pt x="858750" y="497774"/>
                      </a:lnTo>
                      <a:lnTo>
                        <a:pt x="900752" y="455423"/>
                      </a:lnTo>
                      <a:cubicBezTo>
                        <a:pt x="981806" y="372492"/>
                        <a:pt x="1264014" y="74479"/>
                        <a:pt x="1345071" y="18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84" name="フリーフォーム 1046">
                  <a:extLst>
                    <a:ext uri="{FF2B5EF4-FFF2-40B4-BE49-F238E27FC236}">
                      <a16:creationId xmlns:a16="http://schemas.microsoft.com/office/drawing/2014/main" id="{5A3A7BB0-6995-4EE9-8545-E1425B609643}"/>
                    </a:ext>
                  </a:extLst>
                </p:cNvPr>
                <p:cNvSpPr/>
                <p:nvPr/>
              </p:nvSpPr>
              <p:spPr>
                <a:xfrm rot="20917781">
                  <a:off x="1161706" y="6822894"/>
                  <a:ext cx="461842" cy="431870"/>
                </a:xfrm>
                <a:custGeom>
                  <a:avLst/>
                  <a:gdLst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001813 w 1438139"/>
                    <a:gd name="connsiteY38" fmla="*/ 372544 h 1344810"/>
                    <a:gd name="connsiteX39" fmla="*/ 1345071 w 1438139"/>
                    <a:gd name="connsiteY39" fmla="*/ 186 h 1344810"/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345071 w 1438139"/>
                    <a:gd name="connsiteY38" fmla="*/ 186 h 134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438139" h="1344810">
                      <a:moveTo>
                        <a:pt x="1345071" y="186"/>
                      </a:moveTo>
                      <a:cubicBezTo>
                        <a:pt x="1359959" y="-806"/>
                        <a:pt x="1374050" y="2133"/>
                        <a:pt x="1387092" y="9664"/>
                      </a:cubicBezTo>
                      <a:cubicBezTo>
                        <a:pt x="1491427" y="69901"/>
                        <a:pt x="1420598" y="357336"/>
                        <a:pt x="1311146" y="546911"/>
                      </a:cubicBezTo>
                      <a:cubicBezTo>
                        <a:pt x="1257590" y="634786"/>
                        <a:pt x="1194053" y="700825"/>
                        <a:pt x="1128069" y="749997"/>
                      </a:cubicBezTo>
                      <a:lnTo>
                        <a:pt x="1090532" y="773200"/>
                      </a:lnTo>
                      <a:lnTo>
                        <a:pt x="1082596" y="797354"/>
                      </a:lnTo>
                      <a:cubicBezTo>
                        <a:pt x="1049461" y="873812"/>
                        <a:pt x="984539" y="949880"/>
                        <a:pt x="895684" y="1007438"/>
                      </a:cubicBezTo>
                      <a:cubicBezTo>
                        <a:pt x="873471" y="1021827"/>
                        <a:pt x="850813" y="1034378"/>
                        <a:pt x="828019" y="1045095"/>
                      </a:cubicBezTo>
                      <a:lnTo>
                        <a:pt x="690619" y="1169683"/>
                      </a:lnTo>
                      <a:cubicBezTo>
                        <a:pt x="573719" y="1301115"/>
                        <a:pt x="397073" y="1378883"/>
                        <a:pt x="358737" y="1330172"/>
                      </a:cubicBezTo>
                      <a:cubicBezTo>
                        <a:pt x="320402" y="1281460"/>
                        <a:pt x="475611" y="1223597"/>
                        <a:pt x="592510" y="1092165"/>
                      </a:cubicBezTo>
                      <a:lnTo>
                        <a:pt x="595288" y="1088763"/>
                      </a:lnTo>
                      <a:lnTo>
                        <a:pt x="586464" y="1087845"/>
                      </a:lnTo>
                      <a:lnTo>
                        <a:pt x="553914" y="1118620"/>
                      </a:lnTo>
                      <a:cubicBezTo>
                        <a:pt x="390507" y="1259291"/>
                        <a:pt x="213666" y="1328619"/>
                        <a:pt x="183287" y="1272812"/>
                      </a:cubicBezTo>
                      <a:cubicBezTo>
                        <a:pt x="156706" y="1223982"/>
                        <a:pt x="266648" y="1180982"/>
                        <a:pt x="404019" y="1076757"/>
                      </a:cubicBezTo>
                      <a:lnTo>
                        <a:pt x="460951" y="1030808"/>
                      </a:lnTo>
                      <a:lnTo>
                        <a:pt x="455169" y="1024283"/>
                      </a:lnTo>
                      <a:lnTo>
                        <a:pt x="447614" y="1029891"/>
                      </a:lnTo>
                      <a:cubicBezTo>
                        <a:pt x="235887" y="1174550"/>
                        <a:pt x="24420" y="1242931"/>
                        <a:pt x="2525" y="1182665"/>
                      </a:cubicBezTo>
                      <a:cubicBezTo>
                        <a:pt x="-16634" y="1129931"/>
                        <a:pt x="114812" y="1087525"/>
                        <a:pt x="289814" y="980839"/>
                      </a:cubicBezTo>
                      <a:lnTo>
                        <a:pt x="335427" y="951430"/>
                      </a:lnTo>
                      <a:lnTo>
                        <a:pt x="277856" y="974826"/>
                      </a:lnTo>
                      <a:cubicBezTo>
                        <a:pt x="134891" y="1026478"/>
                        <a:pt x="17460" y="1030371"/>
                        <a:pt x="1774" y="979257"/>
                      </a:cubicBezTo>
                      <a:cubicBezTo>
                        <a:pt x="-19141" y="911105"/>
                        <a:pt x="147682" y="896918"/>
                        <a:pt x="349706" y="786670"/>
                      </a:cubicBezTo>
                      <a:cubicBezTo>
                        <a:pt x="393898" y="762553"/>
                        <a:pt x="436060" y="737165"/>
                        <a:pt x="475196" y="712640"/>
                      </a:cubicBezTo>
                      <a:lnTo>
                        <a:pt x="478961" y="710224"/>
                      </a:lnTo>
                      <a:lnTo>
                        <a:pt x="486847" y="699838"/>
                      </a:lnTo>
                      <a:lnTo>
                        <a:pt x="406321" y="706268"/>
                      </a:lnTo>
                      <a:cubicBezTo>
                        <a:pt x="238539" y="706268"/>
                        <a:pt x="96340" y="694176"/>
                        <a:pt x="109469" y="597868"/>
                      </a:cubicBezTo>
                      <a:cubicBezTo>
                        <a:pt x="116034" y="549713"/>
                        <a:pt x="146566" y="539506"/>
                        <a:pt x="196429" y="541338"/>
                      </a:cubicBezTo>
                      <a:cubicBezTo>
                        <a:pt x="246291" y="543170"/>
                        <a:pt x="315486" y="557041"/>
                        <a:pt x="399376" y="557041"/>
                      </a:cubicBezTo>
                      <a:cubicBezTo>
                        <a:pt x="493753" y="557041"/>
                        <a:pt x="582472" y="553291"/>
                        <a:pt x="642038" y="559385"/>
                      </a:cubicBezTo>
                      <a:lnTo>
                        <a:pt x="650912" y="561175"/>
                      </a:lnTo>
                      <a:lnTo>
                        <a:pt x="686014" y="541641"/>
                      </a:lnTo>
                      <a:cubicBezTo>
                        <a:pt x="720205" y="525565"/>
                        <a:pt x="754701" y="513616"/>
                        <a:pt x="788461" y="505783"/>
                      </a:cubicBezTo>
                      <a:lnTo>
                        <a:pt x="858750" y="497774"/>
                      </a:lnTo>
                      <a:lnTo>
                        <a:pt x="900752" y="455423"/>
                      </a:lnTo>
                      <a:cubicBezTo>
                        <a:pt x="981806" y="372492"/>
                        <a:pt x="1264014" y="74479"/>
                        <a:pt x="1345071" y="18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85" name="フリーフォーム 1047">
                  <a:extLst>
                    <a:ext uri="{FF2B5EF4-FFF2-40B4-BE49-F238E27FC236}">
                      <a16:creationId xmlns:a16="http://schemas.microsoft.com/office/drawing/2014/main" id="{E1042479-10D1-4AFD-935B-1087D1D72E17}"/>
                    </a:ext>
                  </a:extLst>
                </p:cNvPr>
                <p:cNvSpPr/>
                <p:nvPr/>
              </p:nvSpPr>
              <p:spPr>
                <a:xfrm flipH="1">
                  <a:off x="1065337" y="5958440"/>
                  <a:ext cx="241519" cy="402532"/>
                </a:xfrm>
                <a:custGeom>
                  <a:avLst/>
                  <a:gdLst>
                    <a:gd name="connsiteX0" fmla="*/ 90705 w 241519"/>
                    <a:gd name="connsiteY0" fmla="*/ 0 h 402532"/>
                    <a:gd name="connsiteX1" fmla="*/ 241519 w 241519"/>
                    <a:gd name="connsiteY1" fmla="*/ 0 h 402532"/>
                    <a:gd name="connsiteX2" fmla="*/ 80514 w 241519"/>
                    <a:gd name="connsiteY2" fmla="*/ 402532 h 402532"/>
                    <a:gd name="connsiteX3" fmla="*/ 0 w 241519"/>
                    <a:gd name="connsiteY3" fmla="*/ 226775 h 402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19" h="402532">
                      <a:moveTo>
                        <a:pt x="90705" y="0"/>
                      </a:moveTo>
                      <a:lnTo>
                        <a:pt x="241519" y="0"/>
                      </a:lnTo>
                      <a:lnTo>
                        <a:pt x="80514" y="402532"/>
                      </a:lnTo>
                      <a:lnTo>
                        <a:pt x="0" y="2267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86" name="フリーフォーム 1048">
                  <a:extLst>
                    <a:ext uri="{FF2B5EF4-FFF2-40B4-BE49-F238E27FC236}">
                      <a16:creationId xmlns:a16="http://schemas.microsoft.com/office/drawing/2014/main" id="{986E4163-72C6-4497-8FAB-28EB33C89852}"/>
                    </a:ext>
                  </a:extLst>
                </p:cNvPr>
                <p:cNvSpPr/>
                <p:nvPr/>
              </p:nvSpPr>
              <p:spPr>
                <a:xfrm>
                  <a:off x="1239613" y="5958440"/>
                  <a:ext cx="241519" cy="402532"/>
                </a:xfrm>
                <a:custGeom>
                  <a:avLst/>
                  <a:gdLst>
                    <a:gd name="connsiteX0" fmla="*/ 90705 w 241519"/>
                    <a:gd name="connsiteY0" fmla="*/ 0 h 402532"/>
                    <a:gd name="connsiteX1" fmla="*/ 241519 w 241519"/>
                    <a:gd name="connsiteY1" fmla="*/ 0 h 402532"/>
                    <a:gd name="connsiteX2" fmla="*/ 80514 w 241519"/>
                    <a:gd name="connsiteY2" fmla="*/ 402532 h 402532"/>
                    <a:gd name="connsiteX3" fmla="*/ 0 w 241519"/>
                    <a:gd name="connsiteY3" fmla="*/ 226775 h 402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19" h="402532">
                      <a:moveTo>
                        <a:pt x="90705" y="0"/>
                      </a:moveTo>
                      <a:lnTo>
                        <a:pt x="241519" y="0"/>
                      </a:lnTo>
                      <a:lnTo>
                        <a:pt x="80514" y="402532"/>
                      </a:lnTo>
                      <a:lnTo>
                        <a:pt x="0" y="2267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87" name="フリーフォーム 1049">
                  <a:extLst>
                    <a:ext uri="{FF2B5EF4-FFF2-40B4-BE49-F238E27FC236}">
                      <a16:creationId xmlns:a16="http://schemas.microsoft.com/office/drawing/2014/main" id="{BC482250-E72C-4B0E-8544-32869D570854}"/>
                    </a:ext>
                  </a:extLst>
                </p:cNvPr>
                <p:cNvSpPr/>
                <p:nvPr/>
              </p:nvSpPr>
              <p:spPr>
                <a:xfrm flipH="1">
                  <a:off x="1038379" y="5958441"/>
                  <a:ext cx="246784" cy="429915"/>
                </a:xfrm>
                <a:custGeom>
                  <a:avLst/>
                  <a:gdLst>
                    <a:gd name="connsiteX0" fmla="*/ 246784 w 246784"/>
                    <a:gd name="connsiteY0" fmla="*/ 0 h 429915"/>
                    <a:gd name="connsiteX1" fmla="*/ 95970 w 246784"/>
                    <a:gd name="connsiteY1" fmla="*/ 0 h 429915"/>
                    <a:gd name="connsiteX2" fmla="*/ 0 w 246784"/>
                    <a:gd name="connsiteY2" fmla="*/ 239937 h 429915"/>
                    <a:gd name="connsiteX3" fmla="*/ 74827 w 246784"/>
                    <a:gd name="connsiteY3" fmla="*/ 429915 h 429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6784" h="429915">
                      <a:moveTo>
                        <a:pt x="246784" y="0"/>
                      </a:moveTo>
                      <a:lnTo>
                        <a:pt x="95970" y="0"/>
                      </a:lnTo>
                      <a:lnTo>
                        <a:pt x="0" y="239937"/>
                      </a:lnTo>
                      <a:lnTo>
                        <a:pt x="74827" y="429915"/>
                      </a:lnTo>
                      <a:close/>
                    </a:path>
                  </a:pathLst>
                </a:custGeom>
                <a:pattFill prst="lgCheck">
                  <a:fgClr>
                    <a:srgbClr val="FF0000"/>
                  </a:fgClr>
                  <a:bgClr>
                    <a:srgbClr val="FF99CC"/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88" name="平行四辺形 1387">
                  <a:extLst>
                    <a:ext uri="{FF2B5EF4-FFF2-40B4-BE49-F238E27FC236}">
                      <a16:creationId xmlns:a16="http://schemas.microsoft.com/office/drawing/2014/main" id="{331DE8E2-CFC7-4845-B500-7BF18D78487B}"/>
                    </a:ext>
                  </a:extLst>
                </p:cNvPr>
                <p:cNvSpPr/>
                <p:nvPr/>
              </p:nvSpPr>
              <p:spPr>
                <a:xfrm>
                  <a:off x="1098510" y="5958438"/>
                  <a:ext cx="411196" cy="650988"/>
                </a:xfrm>
                <a:prstGeom prst="parallelogram">
                  <a:avLst>
                    <a:gd name="adj" fmla="val 63323"/>
                  </a:avLst>
                </a:prstGeom>
                <a:pattFill prst="lgCheck">
                  <a:fgClr>
                    <a:srgbClr val="FF0000"/>
                  </a:fgClr>
                  <a:bgClr>
                    <a:srgbClr val="FF99CC"/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89" name="正方形/長方形 1388">
                  <a:extLst>
                    <a:ext uri="{FF2B5EF4-FFF2-40B4-BE49-F238E27FC236}">
                      <a16:creationId xmlns:a16="http://schemas.microsoft.com/office/drawing/2014/main" id="{BA86DD9C-8D04-4F14-B8F5-E94CBC02F63D}"/>
                    </a:ext>
                  </a:extLst>
                </p:cNvPr>
                <p:cNvSpPr/>
                <p:nvPr/>
              </p:nvSpPr>
              <p:spPr>
                <a:xfrm>
                  <a:off x="875160" y="6536840"/>
                  <a:ext cx="778218" cy="92869"/>
                </a:xfrm>
                <a:prstGeom prst="rect">
                  <a:avLst/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90" name="台形 1389">
                  <a:extLst>
                    <a:ext uri="{FF2B5EF4-FFF2-40B4-BE49-F238E27FC236}">
                      <a16:creationId xmlns:a16="http://schemas.microsoft.com/office/drawing/2014/main" id="{79730C10-25B5-4D8F-92B3-E8E20900C714}"/>
                    </a:ext>
                  </a:extLst>
                </p:cNvPr>
                <p:cNvSpPr/>
                <p:nvPr/>
              </p:nvSpPr>
              <p:spPr>
                <a:xfrm rot="21074697">
                  <a:off x="1034658" y="6629480"/>
                  <a:ext cx="134862" cy="374625"/>
                </a:xfrm>
                <a:prstGeom prst="trapezoid">
                  <a:avLst/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91" name="台形 1390">
                  <a:extLst>
                    <a:ext uri="{FF2B5EF4-FFF2-40B4-BE49-F238E27FC236}">
                      <a16:creationId xmlns:a16="http://schemas.microsoft.com/office/drawing/2014/main" id="{116F923B-0D20-4046-950A-78C2576FB3C0}"/>
                    </a:ext>
                  </a:extLst>
                </p:cNvPr>
                <p:cNvSpPr/>
                <p:nvPr/>
              </p:nvSpPr>
              <p:spPr>
                <a:xfrm rot="18900000">
                  <a:off x="1150974" y="6546619"/>
                  <a:ext cx="134862" cy="374625"/>
                </a:xfrm>
                <a:prstGeom prst="trapezoid">
                  <a:avLst/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92" name="角丸四角形 1054">
                  <a:extLst>
                    <a:ext uri="{FF2B5EF4-FFF2-40B4-BE49-F238E27FC236}">
                      <a16:creationId xmlns:a16="http://schemas.microsoft.com/office/drawing/2014/main" id="{E0AA4CCF-1AA6-49E7-B972-A6190C716229}"/>
                    </a:ext>
                  </a:extLst>
                </p:cNvPr>
                <p:cNvSpPr/>
                <p:nvPr/>
              </p:nvSpPr>
              <p:spPr>
                <a:xfrm>
                  <a:off x="993690" y="6519577"/>
                  <a:ext cx="143295" cy="137322"/>
                </a:xfrm>
                <a:prstGeom prst="roundRect">
                  <a:avLst>
                    <a:gd name="adj" fmla="val 37475"/>
                  </a:avLst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93" name="台形 277">
                  <a:extLst>
                    <a:ext uri="{FF2B5EF4-FFF2-40B4-BE49-F238E27FC236}">
                      <a16:creationId xmlns:a16="http://schemas.microsoft.com/office/drawing/2014/main" id="{0E579705-3427-48B4-A16D-1B474FD493E6}"/>
                    </a:ext>
                  </a:extLst>
                </p:cNvPr>
                <p:cNvSpPr/>
                <p:nvPr/>
              </p:nvSpPr>
              <p:spPr>
                <a:xfrm rot="20739510" flipH="1">
                  <a:off x="1358830" y="6104901"/>
                  <a:ext cx="512385" cy="1539718"/>
                </a:xfrm>
                <a:custGeom>
                  <a:avLst/>
                  <a:gdLst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695290 w 695290"/>
                    <a:gd name="connsiteY3" fmla="*/ 1426203 h 1426203"/>
                    <a:gd name="connsiteX4" fmla="*/ 0 w 695290"/>
                    <a:gd name="connsiteY4" fmla="*/ 1426203 h 1426203"/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465806 w 695290"/>
                    <a:gd name="connsiteY3" fmla="*/ 142910 h 1426203"/>
                    <a:gd name="connsiteX4" fmla="*/ 695290 w 695290"/>
                    <a:gd name="connsiteY4" fmla="*/ 1426203 h 1426203"/>
                    <a:gd name="connsiteX5" fmla="*/ 0 w 695290"/>
                    <a:gd name="connsiteY5" fmla="*/ 1426203 h 1426203"/>
                    <a:gd name="connsiteX0" fmla="*/ 445285 w 695290"/>
                    <a:gd name="connsiteY0" fmla="*/ 0 h 1426203"/>
                    <a:gd name="connsiteX1" fmla="*/ 465806 w 695290"/>
                    <a:gd name="connsiteY1" fmla="*/ 142910 h 1426203"/>
                    <a:gd name="connsiteX2" fmla="*/ 695290 w 695290"/>
                    <a:gd name="connsiteY2" fmla="*/ 1426203 h 1426203"/>
                    <a:gd name="connsiteX3" fmla="*/ 0 w 695290"/>
                    <a:gd name="connsiteY3" fmla="*/ 1426203 h 1426203"/>
                    <a:gd name="connsiteX4" fmla="*/ 250005 w 695290"/>
                    <a:gd name="connsiteY4" fmla="*/ 0 h 1426203"/>
                    <a:gd name="connsiteX5" fmla="*/ 536725 w 695290"/>
                    <a:gd name="connsiteY5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4" fmla="*/ 536725 w 695290"/>
                    <a:gd name="connsiteY4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0" fmla="*/ 465806 w 695290"/>
                    <a:gd name="connsiteY0" fmla="*/ 142910 h 1453530"/>
                    <a:gd name="connsiteX1" fmla="*/ 695290 w 695290"/>
                    <a:gd name="connsiteY1" fmla="*/ 1426203 h 1453530"/>
                    <a:gd name="connsiteX2" fmla="*/ 0 w 695290"/>
                    <a:gd name="connsiteY2" fmla="*/ 1426203 h 1453530"/>
                    <a:gd name="connsiteX3" fmla="*/ 250005 w 695290"/>
                    <a:gd name="connsiteY3" fmla="*/ 0 h 1453530"/>
                    <a:gd name="connsiteX0" fmla="*/ 475684 w 705168"/>
                    <a:gd name="connsiteY0" fmla="*/ 142910 h 1453530"/>
                    <a:gd name="connsiteX1" fmla="*/ 705168 w 705168"/>
                    <a:gd name="connsiteY1" fmla="*/ 1426203 h 1453530"/>
                    <a:gd name="connsiteX2" fmla="*/ 9878 w 705168"/>
                    <a:gd name="connsiteY2" fmla="*/ 1426203 h 1453530"/>
                    <a:gd name="connsiteX3" fmla="*/ 259883 w 705168"/>
                    <a:gd name="connsiteY3" fmla="*/ 0 h 1453530"/>
                    <a:gd name="connsiteX0" fmla="*/ 351464 w 580948"/>
                    <a:gd name="connsiteY0" fmla="*/ 142910 h 1445780"/>
                    <a:gd name="connsiteX1" fmla="*/ 580948 w 580948"/>
                    <a:gd name="connsiteY1" fmla="*/ 1426203 h 1445780"/>
                    <a:gd name="connsiteX2" fmla="*/ 18915 w 580948"/>
                    <a:gd name="connsiteY2" fmla="*/ 1415314 h 1445780"/>
                    <a:gd name="connsiteX3" fmla="*/ 135663 w 580948"/>
                    <a:gd name="connsiteY3" fmla="*/ 0 h 1445780"/>
                    <a:gd name="connsiteX0" fmla="*/ 351464 w 580948"/>
                    <a:gd name="connsiteY0" fmla="*/ 142910 h 1451588"/>
                    <a:gd name="connsiteX1" fmla="*/ 580948 w 580948"/>
                    <a:gd name="connsiteY1" fmla="*/ 1426203 h 1451588"/>
                    <a:gd name="connsiteX2" fmla="*/ 18915 w 580948"/>
                    <a:gd name="connsiteY2" fmla="*/ 1415314 h 1451588"/>
                    <a:gd name="connsiteX3" fmla="*/ 135663 w 580948"/>
                    <a:gd name="connsiteY3" fmla="*/ 0 h 1451588"/>
                    <a:gd name="connsiteX0" fmla="*/ 362174 w 591658"/>
                    <a:gd name="connsiteY0" fmla="*/ 142910 h 1448153"/>
                    <a:gd name="connsiteX1" fmla="*/ 591658 w 591658"/>
                    <a:gd name="connsiteY1" fmla="*/ 1426203 h 1448153"/>
                    <a:gd name="connsiteX2" fmla="*/ 29625 w 591658"/>
                    <a:gd name="connsiteY2" fmla="*/ 1415314 h 1448153"/>
                    <a:gd name="connsiteX3" fmla="*/ 146373 w 591658"/>
                    <a:gd name="connsiteY3" fmla="*/ 0 h 1448153"/>
                    <a:gd name="connsiteX0" fmla="*/ 362174 w 603908"/>
                    <a:gd name="connsiteY0" fmla="*/ 142910 h 1462170"/>
                    <a:gd name="connsiteX1" fmla="*/ 591658 w 603908"/>
                    <a:gd name="connsiteY1" fmla="*/ 1426203 h 1462170"/>
                    <a:gd name="connsiteX2" fmla="*/ 29625 w 603908"/>
                    <a:gd name="connsiteY2" fmla="*/ 1415314 h 1462170"/>
                    <a:gd name="connsiteX3" fmla="*/ 146373 w 603908"/>
                    <a:gd name="connsiteY3" fmla="*/ 0 h 1462170"/>
                    <a:gd name="connsiteX0" fmla="*/ 396019 w 636548"/>
                    <a:gd name="connsiteY0" fmla="*/ 142910 h 1508302"/>
                    <a:gd name="connsiteX1" fmla="*/ 625503 w 636548"/>
                    <a:gd name="connsiteY1" fmla="*/ 1426203 h 1508302"/>
                    <a:gd name="connsiteX2" fmla="*/ 24722 w 636548"/>
                    <a:gd name="connsiteY2" fmla="*/ 1340317 h 1508302"/>
                    <a:gd name="connsiteX3" fmla="*/ 180218 w 636548"/>
                    <a:gd name="connsiteY3" fmla="*/ 0 h 1508302"/>
                    <a:gd name="connsiteX0" fmla="*/ 396019 w 626019"/>
                    <a:gd name="connsiteY0" fmla="*/ 142910 h 1496802"/>
                    <a:gd name="connsiteX1" fmla="*/ 625503 w 626019"/>
                    <a:gd name="connsiteY1" fmla="*/ 1426203 h 1496802"/>
                    <a:gd name="connsiteX2" fmla="*/ 24722 w 626019"/>
                    <a:gd name="connsiteY2" fmla="*/ 1340317 h 1496802"/>
                    <a:gd name="connsiteX3" fmla="*/ 180218 w 626019"/>
                    <a:gd name="connsiteY3" fmla="*/ 0 h 1496802"/>
                    <a:gd name="connsiteX0" fmla="*/ 381246 w 611209"/>
                    <a:gd name="connsiteY0" fmla="*/ 142910 h 1497604"/>
                    <a:gd name="connsiteX1" fmla="*/ 610730 w 611209"/>
                    <a:gd name="connsiteY1" fmla="*/ 1426203 h 1497604"/>
                    <a:gd name="connsiteX2" fmla="*/ 9949 w 611209"/>
                    <a:gd name="connsiteY2" fmla="*/ 1340317 h 1497604"/>
                    <a:gd name="connsiteX3" fmla="*/ 165445 w 611209"/>
                    <a:gd name="connsiteY3" fmla="*/ 0 h 1497604"/>
                    <a:gd name="connsiteX0" fmla="*/ 381246 w 611891"/>
                    <a:gd name="connsiteY0" fmla="*/ 142910 h 1468291"/>
                    <a:gd name="connsiteX1" fmla="*/ 610730 w 611891"/>
                    <a:gd name="connsiteY1" fmla="*/ 1426203 h 1468291"/>
                    <a:gd name="connsiteX2" fmla="*/ 9949 w 611891"/>
                    <a:gd name="connsiteY2" fmla="*/ 1340317 h 1468291"/>
                    <a:gd name="connsiteX3" fmla="*/ 165445 w 611891"/>
                    <a:gd name="connsiteY3" fmla="*/ 0 h 1468291"/>
                    <a:gd name="connsiteX0" fmla="*/ 381246 w 624942"/>
                    <a:gd name="connsiteY0" fmla="*/ 142910 h 1448814"/>
                    <a:gd name="connsiteX1" fmla="*/ 610730 w 624942"/>
                    <a:gd name="connsiteY1" fmla="*/ 1426203 h 1448814"/>
                    <a:gd name="connsiteX2" fmla="*/ 9949 w 624942"/>
                    <a:gd name="connsiteY2" fmla="*/ 1340317 h 1448814"/>
                    <a:gd name="connsiteX3" fmla="*/ 165445 w 624942"/>
                    <a:gd name="connsiteY3" fmla="*/ 0 h 1448814"/>
                    <a:gd name="connsiteX0" fmla="*/ 396839 w 718665"/>
                    <a:gd name="connsiteY0" fmla="*/ 142910 h 1481660"/>
                    <a:gd name="connsiteX1" fmla="*/ 707632 w 718665"/>
                    <a:gd name="connsiteY1" fmla="*/ 1400100 h 1481660"/>
                    <a:gd name="connsiteX2" fmla="*/ 25542 w 718665"/>
                    <a:gd name="connsiteY2" fmla="*/ 1340317 h 1481660"/>
                    <a:gd name="connsiteX3" fmla="*/ 181038 w 718665"/>
                    <a:gd name="connsiteY3" fmla="*/ 0 h 1481660"/>
                    <a:gd name="connsiteX0" fmla="*/ 393974 w 672724"/>
                    <a:gd name="connsiteY0" fmla="*/ 142910 h 1358718"/>
                    <a:gd name="connsiteX1" fmla="*/ 660144 w 672724"/>
                    <a:gd name="connsiteY1" fmla="*/ 791744 h 1358718"/>
                    <a:gd name="connsiteX2" fmla="*/ 22677 w 672724"/>
                    <a:gd name="connsiteY2" fmla="*/ 1340317 h 1358718"/>
                    <a:gd name="connsiteX3" fmla="*/ 178173 w 672724"/>
                    <a:gd name="connsiteY3" fmla="*/ 0 h 1358718"/>
                    <a:gd name="connsiteX0" fmla="*/ 393974 w 662642"/>
                    <a:gd name="connsiteY0" fmla="*/ 142910 h 1365252"/>
                    <a:gd name="connsiteX1" fmla="*/ 660144 w 662642"/>
                    <a:gd name="connsiteY1" fmla="*/ 791744 h 1365252"/>
                    <a:gd name="connsiteX2" fmla="*/ 22677 w 662642"/>
                    <a:gd name="connsiteY2" fmla="*/ 1340317 h 1365252"/>
                    <a:gd name="connsiteX3" fmla="*/ 178173 w 662642"/>
                    <a:gd name="connsiteY3" fmla="*/ 0 h 1365252"/>
                    <a:gd name="connsiteX0" fmla="*/ 245072 w 512301"/>
                    <a:gd name="connsiteY0" fmla="*/ 142910 h 1371724"/>
                    <a:gd name="connsiteX1" fmla="*/ 511242 w 512301"/>
                    <a:gd name="connsiteY1" fmla="*/ 791744 h 1371724"/>
                    <a:gd name="connsiteX2" fmla="*/ 139250 w 512301"/>
                    <a:gd name="connsiteY2" fmla="*/ 1349435 h 1371724"/>
                    <a:gd name="connsiteX3" fmla="*/ 29271 w 512301"/>
                    <a:gd name="connsiteY3" fmla="*/ 0 h 1371724"/>
                    <a:gd name="connsiteX0" fmla="*/ 245890 w 547606"/>
                    <a:gd name="connsiteY0" fmla="*/ 142910 h 1372577"/>
                    <a:gd name="connsiteX1" fmla="*/ 546690 w 547606"/>
                    <a:gd name="connsiteY1" fmla="*/ 801887 h 1372577"/>
                    <a:gd name="connsiteX2" fmla="*/ 140068 w 547606"/>
                    <a:gd name="connsiteY2" fmla="*/ 1349435 h 1372577"/>
                    <a:gd name="connsiteX3" fmla="*/ 30089 w 547606"/>
                    <a:gd name="connsiteY3" fmla="*/ 0 h 1372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7606" h="1372577">
                      <a:moveTo>
                        <a:pt x="245890" y="142910"/>
                      </a:moveTo>
                      <a:cubicBezTo>
                        <a:pt x="322385" y="570674"/>
                        <a:pt x="564327" y="600799"/>
                        <a:pt x="546690" y="801887"/>
                      </a:cubicBezTo>
                      <a:cubicBezTo>
                        <a:pt x="529053" y="1002975"/>
                        <a:pt x="226168" y="1483083"/>
                        <a:pt x="140068" y="1349435"/>
                      </a:cubicBezTo>
                      <a:cubicBezTo>
                        <a:pt x="53968" y="1215787"/>
                        <a:pt x="-53246" y="475401"/>
                        <a:pt x="30089" y="0"/>
                      </a:cubicBezTo>
                    </a:path>
                  </a:pathLst>
                </a:custGeom>
                <a:pattFill prst="lgCheck">
                  <a:fgClr>
                    <a:srgbClr val="FF0000"/>
                  </a:fgClr>
                  <a:bgClr>
                    <a:srgbClr val="FF99CC"/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94" name="台形 277">
                  <a:extLst>
                    <a:ext uri="{FF2B5EF4-FFF2-40B4-BE49-F238E27FC236}">
                      <a16:creationId xmlns:a16="http://schemas.microsoft.com/office/drawing/2014/main" id="{F31D6DCA-9746-4D7E-B327-08531BA42E7B}"/>
                    </a:ext>
                  </a:extLst>
                </p:cNvPr>
                <p:cNvSpPr/>
                <p:nvPr/>
              </p:nvSpPr>
              <p:spPr>
                <a:xfrm rot="860490">
                  <a:off x="659705" y="6104901"/>
                  <a:ext cx="512385" cy="1539718"/>
                </a:xfrm>
                <a:custGeom>
                  <a:avLst/>
                  <a:gdLst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695290 w 695290"/>
                    <a:gd name="connsiteY3" fmla="*/ 1426203 h 1426203"/>
                    <a:gd name="connsiteX4" fmla="*/ 0 w 695290"/>
                    <a:gd name="connsiteY4" fmla="*/ 1426203 h 1426203"/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465806 w 695290"/>
                    <a:gd name="connsiteY3" fmla="*/ 142910 h 1426203"/>
                    <a:gd name="connsiteX4" fmla="*/ 695290 w 695290"/>
                    <a:gd name="connsiteY4" fmla="*/ 1426203 h 1426203"/>
                    <a:gd name="connsiteX5" fmla="*/ 0 w 695290"/>
                    <a:gd name="connsiteY5" fmla="*/ 1426203 h 1426203"/>
                    <a:gd name="connsiteX0" fmla="*/ 445285 w 695290"/>
                    <a:gd name="connsiteY0" fmla="*/ 0 h 1426203"/>
                    <a:gd name="connsiteX1" fmla="*/ 465806 w 695290"/>
                    <a:gd name="connsiteY1" fmla="*/ 142910 h 1426203"/>
                    <a:gd name="connsiteX2" fmla="*/ 695290 w 695290"/>
                    <a:gd name="connsiteY2" fmla="*/ 1426203 h 1426203"/>
                    <a:gd name="connsiteX3" fmla="*/ 0 w 695290"/>
                    <a:gd name="connsiteY3" fmla="*/ 1426203 h 1426203"/>
                    <a:gd name="connsiteX4" fmla="*/ 250005 w 695290"/>
                    <a:gd name="connsiteY4" fmla="*/ 0 h 1426203"/>
                    <a:gd name="connsiteX5" fmla="*/ 536725 w 695290"/>
                    <a:gd name="connsiteY5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4" fmla="*/ 536725 w 695290"/>
                    <a:gd name="connsiteY4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0" fmla="*/ 465806 w 695290"/>
                    <a:gd name="connsiteY0" fmla="*/ 142910 h 1453530"/>
                    <a:gd name="connsiteX1" fmla="*/ 695290 w 695290"/>
                    <a:gd name="connsiteY1" fmla="*/ 1426203 h 1453530"/>
                    <a:gd name="connsiteX2" fmla="*/ 0 w 695290"/>
                    <a:gd name="connsiteY2" fmla="*/ 1426203 h 1453530"/>
                    <a:gd name="connsiteX3" fmla="*/ 250005 w 695290"/>
                    <a:gd name="connsiteY3" fmla="*/ 0 h 1453530"/>
                    <a:gd name="connsiteX0" fmla="*/ 475684 w 705168"/>
                    <a:gd name="connsiteY0" fmla="*/ 142910 h 1453530"/>
                    <a:gd name="connsiteX1" fmla="*/ 705168 w 705168"/>
                    <a:gd name="connsiteY1" fmla="*/ 1426203 h 1453530"/>
                    <a:gd name="connsiteX2" fmla="*/ 9878 w 705168"/>
                    <a:gd name="connsiteY2" fmla="*/ 1426203 h 1453530"/>
                    <a:gd name="connsiteX3" fmla="*/ 259883 w 705168"/>
                    <a:gd name="connsiteY3" fmla="*/ 0 h 1453530"/>
                    <a:gd name="connsiteX0" fmla="*/ 351464 w 580948"/>
                    <a:gd name="connsiteY0" fmla="*/ 142910 h 1445780"/>
                    <a:gd name="connsiteX1" fmla="*/ 580948 w 580948"/>
                    <a:gd name="connsiteY1" fmla="*/ 1426203 h 1445780"/>
                    <a:gd name="connsiteX2" fmla="*/ 18915 w 580948"/>
                    <a:gd name="connsiteY2" fmla="*/ 1415314 h 1445780"/>
                    <a:gd name="connsiteX3" fmla="*/ 135663 w 580948"/>
                    <a:gd name="connsiteY3" fmla="*/ 0 h 1445780"/>
                    <a:gd name="connsiteX0" fmla="*/ 351464 w 580948"/>
                    <a:gd name="connsiteY0" fmla="*/ 142910 h 1451588"/>
                    <a:gd name="connsiteX1" fmla="*/ 580948 w 580948"/>
                    <a:gd name="connsiteY1" fmla="*/ 1426203 h 1451588"/>
                    <a:gd name="connsiteX2" fmla="*/ 18915 w 580948"/>
                    <a:gd name="connsiteY2" fmla="*/ 1415314 h 1451588"/>
                    <a:gd name="connsiteX3" fmla="*/ 135663 w 580948"/>
                    <a:gd name="connsiteY3" fmla="*/ 0 h 1451588"/>
                    <a:gd name="connsiteX0" fmla="*/ 362174 w 591658"/>
                    <a:gd name="connsiteY0" fmla="*/ 142910 h 1448153"/>
                    <a:gd name="connsiteX1" fmla="*/ 591658 w 591658"/>
                    <a:gd name="connsiteY1" fmla="*/ 1426203 h 1448153"/>
                    <a:gd name="connsiteX2" fmla="*/ 29625 w 591658"/>
                    <a:gd name="connsiteY2" fmla="*/ 1415314 h 1448153"/>
                    <a:gd name="connsiteX3" fmla="*/ 146373 w 591658"/>
                    <a:gd name="connsiteY3" fmla="*/ 0 h 1448153"/>
                    <a:gd name="connsiteX0" fmla="*/ 362174 w 603908"/>
                    <a:gd name="connsiteY0" fmla="*/ 142910 h 1462170"/>
                    <a:gd name="connsiteX1" fmla="*/ 591658 w 603908"/>
                    <a:gd name="connsiteY1" fmla="*/ 1426203 h 1462170"/>
                    <a:gd name="connsiteX2" fmla="*/ 29625 w 603908"/>
                    <a:gd name="connsiteY2" fmla="*/ 1415314 h 1462170"/>
                    <a:gd name="connsiteX3" fmla="*/ 146373 w 603908"/>
                    <a:gd name="connsiteY3" fmla="*/ 0 h 1462170"/>
                    <a:gd name="connsiteX0" fmla="*/ 396019 w 636548"/>
                    <a:gd name="connsiteY0" fmla="*/ 142910 h 1508302"/>
                    <a:gd name="connsiteX1" fmla="*/ 625503 w 636548"/>
                    <a:gd name="connsiteY1" fmla="*/ 1426203 h 1508302"/>
                    <a:gd name="connsiteX2" fmla="*/ 24722 w 636548"/>
                    <a:gd name="connsiteY2" fmla="*/ 1340317 h 1508302"/>
                    <a:gd name="connsiteX3" fmla="*/ 180218 w 636548"/>
                    <a:gd name="connsiteY3" fmla="*/ 0 h 1508302"/>
                    <a:gd name="connsiteX0" fmla="*/ 396019 w 626019"/>
                    <a:gd name="connsiteY0" fmla="*/ 142910 h 1496802"/>
                    <a:gd name="connsiteX1" fmla="*/ 625503 w 626019"/>
                    <a:gd name="connsiteY1" fmla="*/ 1426203 h 1496802"/>
                    <a:gd name="connsiteX2" fmla="*/ 24722 w 626019"/>
                    <a:gd name="connsiteY2" fmla="*/ 1340317 h 1496802"/>
                    <a:gd name="connsiteX3" fmla="*/ 180218 w 626019"/>
                    <a:gd name="connsiteY3" fmla="*/ 0 h 1496802"/>
                    <a:gd name="connsiteX0" fmla="*/ 381246 w 611209"/>
                    <a:gd name="connsiteY0" fmla="*/ 142910 h 1497604"/>
                    <a:gd name="connsiteX1" fmla="*/ 610730 w 611209"/>
                    <a:gd name="connsiteY1" fmla="*/ 1426203 h 1497604"/>
                    <a:gd name="connsiteX2" fmla="*/ 9949 w 611209"/>
                    <a:gd name="connsiteY2" fmla="*/ 1340317 h 1497604"/>
                    <a:gd name="connsiteX3" fmla="*/ 165445 w 611209"/>
                    <a:gd name="connsiteY3" fmla="*/ 0 h 1497604"/>
                    <a:gd name="connsiteX0" fmla="*/ 381246 w 611891"/>
                    <a:gd name="connsiteY0" fmla="*/ 142910 h 1468291"/>
                    <a:gd name="connsiteX1" fmla="*/ 610730 w 611891"/>
                    <a:gd name="connsiteY1" fmla="*/ 1426203 h 1468291"/>
                    <a:gd name="connsiteX2" fmla="*/ 9949 w 611891"/>
                    <a:gd name="connsiteY2" fmla="*/ 1340317 h 1468291"/>
                    <a:gd name="connsiteX3" fmla="*/ 165445 w 611891"/>
                    <a:gd name="connsiteY3" fmla="*/ 0 h 1468291"/>
                    <a:gd name="connsiteX0" fmla="*/ 381246 w 624942"/>
                    <a:gd name="connsiteY0" fmla="*/ 142910 h 1448814"/>
                    <a:gd name="connsiteX1" fmla="*/ 610730 w 624942"/>
                    <a:gd name="connsiteY1" fmla="*/ 1426203 h 1448814"/>
                    <a:gd name="connsiteX2" fmla="*/ 9949 w 624942"/>
                    <a:gd name="connsiteY2" fmla="*/ 1340317 h 1448814"/>
                    <a:gd name="connsiteX3" fmla="*/ 165445 w 624942"/>
                    <a:gd name="connsiteY3" fmla="*/ 0 h 1448814"/>
                    <a:gd name="connsiteX0" fmla="*/ 396839 w 718665"/>
                    <a:gd name="connsiteY0" fmla="*/ 142910 h 1481660"/>
                    <a:gd name="connsiteX1" fmla="*/ 707632 w 718665"/>
                    <a:gd name="connsiteY1" fmla="*/ 1400100 h 1481660"/>
                    <a:gd name="connsiteX2" fmla="*/ 25542 w 718665"/>
                    <a:gd name="connsiteY2" fmla="*/ 1340317 h 1481660"/>
                    <a:gd name="connsiteX3" fmla="*/ 181038 w 718665"/>
                    <a:gd name="connsiteY3" fmla="*/ 0 h 1481660"/>
                    <a:gd name="connsiteX0" fmla="*/ 393974 w 672724"/>
                    <a:gd name="connsiteY0" fmla="*/ 142910 h 1358718"/>
                    <a:gd name="connsiteX1" fmla="*/ 660144 w 672724"/>
                    <a:gd name="connsiteY1" fmla="*/ 791744 h 1358718"/>
                    <a:gd name="connsiteX2" fmla="*/ 22677 w 672724"/>
                    <a:gd name="connsiteY2" fmla="*/ 1340317 h 1358718"/>
                    <a:gd name="connsiteX3" fmla="*/ 178173 w 672724"/>
                    <a:gd name="connsiteY3" fmla="*/ 0 h 1358718"/>
                    <a:gd name="connsiteX0" fmla="*/ 393974 w 662642"/>
                    <a:gd name="connsiteY0" fmla="*/ 142910 h 1365252"/>
                    <a:gd name="connsiteX1" fmla="*/ 660144 w 662642"/>
                    <a:gd name="connsiteY1" fmla="*/ 791744 h 1365252"/>
                    <a:gd name="connsiteX2" fmla="*/ 22677 w 662642"/>
                    <a:gd name="connsiteY2" fmla="*/ 1340317 h 1365252"/>
                    <a:gd name="connsiteX3" fmla="*/ 178173 w 662642"/>
                    <a:gd name="connsiteY3" fmla="*/ 0 h 1365252"/>
                    <a:gd name="connsiteX0" fmla="*/ 245072 w 512301"/>
                    <a:gd name="connsiteY0" fmla="*/ 142910 h 1371724"/>
                    <a:gd name="connsiteX1" fmla="*/ 511242 w 512301"/>
                    <a:gd name="connsiteY1" fmla="*/ 791744 h 1371724"/>
                    <a:gd name="connsiteX2" fmla="*/ 139250 w 512301"/>
                    <a:gd name="connsiteY2" fmla="*/ 1349435 h 1371724"/>
                    <a:gd name="connsiteX3" fmla="*/ 29271 w 512301"/>
                    <a:gd name="connsiteY3" fmla="*/ 0 h 1371724"/>
                    <a:gd name="connsiteX0" fmla="*/ 245890 w 547606"/>
                    <a:gd name="connsiteY0" fmla="*/ 142910 h 1372577"/>
                    <a:gd name="connsiteX1" fmla="*/ 546690 w 547606"/>
                    <a:gd name="connsiteY1" fmla="*/ 801887 h 1372577"/>
                    <a:gd name="connsiteX2" fmla="*/ 140068 w 547606"/>
                    <a:gd name="connsiteY2" fmla="*/ 1349435 h 1372577"/>
                    <a:gd name="connsiteX3" fmla="*/ 30089 w 547606"/>
                    <a:gd name="connsiteY3" fmla="*/ 0 h 1372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7606" h="1372577">
                      <a:moveTo>
                        <a:pt x="245890" y="142910"/>
                      </a:moveTo>
                      <a:cubicBezTo>
                        <a:pt x="322385" y="570674"/>
                        <a:pt x="564327" y="600799"/>
                        <a:pt x="546690" y="801887"/>
                      </a:cubicBezTo>
                      <a:cubicBezTo>
                        <a:pt x="529053" y="1002975"/>
                        <a:pt x="226168" y="1483083"/>
                        <a:pt x="140068" y="1349435"/>
                      </a:cubicBezTo>
                      <a:cubicBezTo>
                        <a:pt x="53968" y="1215787"/>
                        <a:pt x="-53246" y="475401"/>
                        <a:pt x="30089" y="0"/>
                      </a:cubicBezTo>
                    </a:path>
                  </a:pathLst>
                </a:custGeom>
                <a:pattFill prst="lgCheck">
                  <a:fgClr>
                    <a:srgbClr val="FF0000"/>
                  </a:fgClr>
                  <a:bgClr>
                    <a:srgbClr val="FF99CC"/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72FAD334-830F-4CD5-9C3E-9F8B9854FF84}"/>
                  </a:ext>
                </a:extLst>
              </p:cNvPr>
              <p:cNvGrpSpPr/>
              <p:nvPr/>
            </p:nvGrpSpPr>
            <p:grpSpPr>
              <a:xfrm>
                <a:off x="825259" y="2730850"/>
                <a:ext cx="913133" cy="805553"/>
                <a:chOff x="255754" y="2610168"/>
                <a:chExt cx="1319141" cy="1163728"/>
              </a:xfrm>
            </p:grpSpPr>
            <p:sp>
              <p:nvSpPr>
                <p:cNvPr id="1350" name="フリーフォーム 1012">
                  <a:extLst>
                    <a:ext uri="{FF2B5EF4-FFF2-40B4-BE49-F238E27FC236}">
                      <a16:creationId xmlns:a16="http://schemas.microsoft.com/office/drawing/2014/main" id="{BE391C03-4959-4ECB-9B61-9E3CBD8A33A4}"/>
                    </a:ext>
                  </a:extLst>
                </p:cNvPr>
                <p:cNvSpPr/>
                <p:nvPr/>
              </p:nvSpPr>
              <p:spPr>
                <a:xfrm>
                  <a:off x="255754" y="2628562"/>
                  <a:ext cx="1319141" cy="1007730"/>
                </a:xfrm>
                <a:custGeom>
                  <a:avLst/>
                  <a:gdLst>
                    <a:gd name="connsiteX0" fmla="*/ 659570 w 1319141"/>
                    <a:gd name="connsiteY0" fmla="*/ 0 h 1007730"/>
                    <a:gd name="connsiteX1" fmla="*/ 1151951 w 1319141"/>
                    <a:gd name="connsiteY1" fmla="*/ 402319 h 1007730"/>
                    <a:gd name="connsiteX2" fmla="*/ 1152027 w 1319141"/>
                    <a:gd name="connsiteY2" fmla="*/ 403075 h 1007730"/>
                    <a:gd name="connsiteX3" fmla="*/ 1172993 w 1319141"/>
                    <a:gd name="connsiteY3" fmla="*/ 411527 h 1007730"/>
                    <a:gd name="connsiteX4" fmla="*/ 1289537 w 1319141"/>
                    <a:gd name="connsiteY4" fmla="*/ 611024 h 1007730"/>
                    <a:gd name="connsiteX5" fmla="*/ 1280437 w 1319141"/>
                    <a:gd name="connsiteY5" fmla="*/ 633768 h 1007730"/>
                    <a:gd name="connsiteX6" fmla="*/ 1303889 w 1319141"/>
                    <a:gd name="connsiteY6" fmla="*/ 667596 h 1007730"/>
                    <a:gd name="connsiteX7" fmla="*/ 1305149 w 1319141"/>
                    <a:gd name="connsiteY7" fmla="*/ 785407 h 1007730"/>
                    <a:gd name="connsiteX8" fmla="*/ 1263299 w 1319141"/>
                    <a:gd name="connsiteY8" fmla="*/ 825697 h 1007730"/>
                    <a:gd name="connsiteX9" fmla="*/ 1250477 w 1319141"/>
                    <a:gd name="connsiteY9" fmla="*/ 829392 h 1007730"/>
                    <a:gd name="connsiteX10" fmla="*/ 1253274 w 1319141"/>
                    <a:gd name="connsiteY10" fmla="*/ 865105 h 1007730"/>
                    <a:gd name="connsiteX11" fmla="*/ 1239929 w 1319141"/>
                    <a:gd name="connsiteY11" fmla="*/ 906639 h 1007730"/>
                    <a:gd name="connsiteX12" fmla="*/ 990834 w 1319141"/>
                    <a:gd name="connsiteY12" fmla="*/ 928406 h 1007730"/>
                    <a:gd name="connsiteX13" fmla="*/ 960828 w 1319141"/>
                    <a:gd name="connsiteY13" fmla="*/ 904925 h 1007730"/>
                    <a:gd name="connsiteX14" fmla="*/ 940574 w 1319141"/>
                    <a:gd name="connsiteY14" fmla="*/ 921678 h 1007730"/>
                    <a:gd name="connsiteX15" fmla="*/ 659571 w 1319141"/>
                    <a:gd name="connsiteY15" fmla="*/ 1007730 h 1007730"/>
                    <a:gd name="connsiteX16" fmla="*/ 378567 w 1319141"/>
                    <a:gd name="connsiteY16" fmla="*/ 921678 h 1007730"/>
                    <a:gd name="connsiteX17" fmla="*/ 358313 w 1319141"/>
                    <a:gd name="connsiteY17" fmla="*/ 904925 h 1007730"/>
                    <a:gd name="connsiteX18" fmla="*/ 328307 w 1319141"/>
                    <a:gd name="connsiteY18" fmla="*/ 928406 h 1007730"/>
                    <a:gd name="connsiteX19" fmla="*/ 79212 w 1319141"/>
                    <a:gd name="connsiteY19" fmla="*/ 906640 h 1007730"/>
                    <a:gd name="connsiteX20" fmla="*/ 65866 w 1319141"/>
                    <a:gd name="connsiteY20" fmla="*/ 865106 h 1007730"/>
                    <a:gd name="connsiteX21" fmla="*/ 68664 w 1319141"/>
                    <a:gd name="connsiteY21" fmla="*/ 829392 h 1007730"/>
                    <a:gd name="connsiteX22" fmla="*/ 55842 w 1319141"/>
                    <a:gd name="connsiteY22" fmla="*/ 825697 h 1007730"/>
                    <a:gd name="connsiteX23" fmla="*/ 13992 w 1319141"/>
                    <a:gd name="connsiteY23" fmla="*/ 785407 h 1007730"/>
                    <a:gd name="connsiteX24" fmla="*/ 15252 w 1319141"/>
                    <a:gd name="connsiteY24" fmla="*/ 667596 h 1007730"/>
                    <a:gd name="connsiteX25" fmla="*/ 38704 w 1319141"/>
                    <a:gd name="connsiteY25" fmla="*/ 633768 h 1007730"/>
                    <a:gd name="connsiteX26" fmla="*/ 29604 w 1319141"/>
                    <a:gd name="connsiteY26" fmla="*/ 611024 h 1007730"/>
                    <a:gd name="connsiteX27" fmla="*/ 146148 w 1319141"/>
                    <a:gd name="connsiteY27" fmla="*/ 411527 h 1007730"/>
                    <a:gd name="connsiteX28" fmla="*/ 167114 w 1319141"/>
                    <a:gd name="connsiteY28" fmla="*/ 403075 h 1007730"/>
                    <a:gd name="connsiteX29" fmla="*/ 167190 w 1319141"/>
                    <a:gd name="connsiteY29" fmla="*/ 402319 h 1007730"/>
                    <a:gd name="connsiteX30" fmla="*/ 659570 w 1319141"/>
                    <a:gd name="connsiteY30" fmla="*/ 0 h 100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319141" h="1007730">
                      <a:moveTo>
                        <a:pt x="659570" y="0"/>
                      </a:moveTo>
                      <a:cubicBezTo>
                        <a:pt x="902447" y="0"/>
                        <a:pt x="1105086" y="172716"/>
                        <a:pt x="1151951" y="402319"/>
                      </a:cubicBezTo>
                      <a:lnTo>
                        <a:pt x="1152027" y="403075"/>
                      </a:lnTo>
                      <a:lnTo>
                        <a:pt x="1172993" y="411527"/>
                      </a:lnTo>
                      <a:cubicBezTo>
                        <a:pt x="1258719" y="461021"/>
                        <a:pt x="1305667" y="544884"/>
                        <a:pt x="1289537" y="611024"/>
                      </a:cubicBezTo>
                      <a:lnTo>
                        <a:pt x="1280437" y="633768"/>
                      </a:lnTo>
                      <a:lnTo>
                        <a:pt x="1303889" y="667596"/>
                      </a:lnTo>
                      <a:cubicBezTo>
                        <a:pt x="1323017" y="708604"/>
                        <a:pt x="1324949" y="751114"/>
                        <a:pt x="1305149" y="785407"/>
                      </a:cubicBezTo>
                      <a:cubicBezTo>
                        <a:pt x="1295248" y="802553"/>
                        <a:pt x="1280854" y="816022"/>
                        <a:pt x="1263299" y="825697"/>
                      </a:cubicBezTo>
                      <a:lnTo>
                        <a:pt x="1250477" y="829392"/>
                      </a:lnTo>
                      <a:lnTo>
                        <a:pt x="1253274" y="865105"/>
                      </a:lnTo>
                      <a:cubicBezTo>
                        <a:pt x="1251722" y="879763"/>
                        <a:pt x="1247353" y="893779"/>
                        <a:pt x="1239929" y="906639"/>
                      </a:cubicBezTo>
                      <a:cubicBezTo>
                        <a:pt x="1200331" y="975226"/>
                        <a:pt x="1088807" y="984971"/>
                        <a:pt x="990834" y="928406"/>
                      </a:cubicBezTo>
                      <a:lnTo>
                        <a:pt x="960828" y="904925"/>
                      </a:lnTo>
                      <a:lnTo>
                        <a:pt x="940574" y="921678"/>
                      </a:lnTo>
                      <a:cubicBezTo>
                        <a:pt x="860360" y="976007"/>
                        <a:pt x="763661" y="1007730"/>
                        <a:pt x="659571" y="1007730"/>
                      </a:cubicBezTo>
                      <a:cubicBezTo>
                        <a:pt x="555481" y="1007730"/>
                        <a:pt x="458781" y="976007"/>
                        <a:pt x="378567" y="921678"/>
                      </a:cubicBezTo>
                      <a:lnTo>
                        <a:pt x="358313" y="904925"/>
                      </a:lnTo>
                      <a:lnTo>
                        <a:pt x="328307" y="928406"/>
                      </a:lnTo>
                      <a:cubicBezTo>
                        <a:pt x="230334" y="984971"/>
                        <a:pt x="118810" y="975226"/>
                        <a:pt x="79212" y="906640"/>
                      </a:cubicBezTo>
                      <a:cubicBezTo>
                        <a:pt x="71788" y="893779"/>
                        <a:pt x="67419" y="879764"/>
                        <a:pt x="65866" y="865106"/>
                      </a:cubicBezTo>
                      <a:lnTo>
                        <a:pt x="68664" y="829392"/>
                      </a:lnTo>
                      <a:lnTo>
                        <a:pt x="55842" y="825697"/>
                      </a:lnTo>
                      <a:cubicBezTo>
                        <a:pt x="38287" y="816022"/>
                        <a:pt x="23892" y="802553"/>
                        <a:pt x="13992" y="785407"/>
                      </a:cubicBezTo>
                      <a:cubicBezTo>
                        <a:pt x="-5807" y="751114"/>
                        <a:pt x="-3876" y="708603"/>
                        <a:pt x="15252" y="667596"/>
                      </a:cubicBezTo>
                      <a:lnTo>
                        <a:pt x="38704" y="633768"/>
                      </a:lnTo>
                      <a:lnTo>
                        <a:pt x="29604" y="611024"/>
                      </a:lnTo>
                      <a:cubicBezTo>
                        <a:pt x="13475" y="544884"/>
                        <a:pt x="60421" y="461021"/>
                        <a:pt x="146148" y="411527"/>
                      </a:cubicBezTo>
                      <a:lnTo>
                        <a:pt x="167114" y="403075"/>
                      </a:lnTo>
                      <a:lnTo>
                        <a:pt x="167190" y="402319"/>
                      </a:lnTo>
                      <a:cubicBezTo>
                        <a:pt x="214054" y="172716"/>
                        <a:pt x="416694" y="0"/>
                        <a:pt x="65957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6CEBCC64-8FAA-4239-9901-DE60B3A831E8}"/>
                    </a:ext>
                  </a:extLst>
                </p:cNvPr>
                <p:cNvGrpSpPr/>
                <p:nvPr/>
              </p:nvGrpSpPr>
              <p:grpSpPr>
                <a:xfrm>
                  <a:off x="377548" y="3220408"/>
                  <a:ext cx="1075554" cy="324248"/>
                  <a:chOff x="4160518" y="1175708"/>
                  <a:chExt cx="1075554" cy="324248"/>
                </a:xfrm>
              </p:grpSpPr>
              <p:grpSp>
                <p:nvGrpSpPr>
                  <p:cNvPr id="1372" name="グループ化 1371">
                    <a:extLst>
                      <a:ext uri="{FF2B5EF4-FFF2-40B4-BE49-F238E27FC236}">
                        <a16:creationId xmlns:a16="http://schemas.microsoft.com/office/drawing/2014/main" id="{A7BFB34D-57DE-4399-BF81-A6570CB70F50}"/>
                      </a:ext>
                    </a:extLst>
                  </p:cNvPr>
                  <p:cNvGrpSpPr/>
                  <p:nvPr/>
                </p:nvGrpSpPr>
                <p:grpSpPr>
                  <a:xfrm rot="21420521">
                    <a:off x="4160518" y="1175709"/>
                    <a:ext cx="228174" cy="324247"/>
                    <a:chOff x="4025784" y="1205386"/>
                    <a:chExt cx="241300" cy="342900"/>
                  </a:xfrm>
                </p:grpSpPr>
                <p:sp>
                  <p:nvSpPr>
                    <p:cNvPr id="1376" name="円/楕円 96">
                      <a:extLst>
                        <a:ext uri="{FF2B5EF4-FFF2-40B4-BE49-F238E27FC236}">
                          <a16:creationId xmlns:a16="http://schemas.microsoft.com/office/drawing/2014/main" id="{508E299D-51C9-4643-A370-17B09079B52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025784" y="1205386"/>
                      <a:ext cx="241300" cy="342900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377" name="円/楕円 97">
                      <a:extLst>
                        <a:ext uri="{FF2B5EF4-FFF2-40B4-BE49-F238E27FC236}">
                          <a16:creationId xmlns:a16="http://schemas.microsoft.com/office/drawing/2014/main" id="{0DA83214-D20E-46D6-B41B-801664D9428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067452" y="1264601"/>
                      <a:ext cx="157960" cy="224470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</p:grpSp>
              <p:grpSp>
                <p:nvGrpSpPr>
                  <p:cNvPr id="1373" name="グループ化 1372">
                    <a:extLst>
                      <a:ext uri="{FF2B5EF4-FFF2-40B4-BE49-F238E27FC236}">
                        <a16:creationId xmlns:a16="http://schemas.microsoft.com/office/drawing/2014/main" id="{1981B0CE-B15C-42D0-9E76-B6B1B580187E}"/>
                      </a:ext>
                    </a:extLst>
                  </p:cNvPr>
                  <p:cNvGrpSpPr/>
                  <p:nvPr/>
                </p:nvGrpSpPr>
                <p:grpSpPr>
                  <a:xfrm rot="179479" flipH="1">
                    <a:off x="5007898" y="1175708"/>
                    <a:ext cx="228174" cy="324247"/>
                    <a:chOff x="4025784" y="1205386"/>
                    <a:chExt cx="241300" cy="342900"/>
                  </a:xfrm>
                </p:grpSpPr>
                <p:sp>
                  <p:nvSpPr>
                    <p:cNvPr id="1374" name="円/楕円 92">
                      <a:extLst>
                        <a:ext uri="{FF2B5EF4-FFF2-40B4-BE49-F238E27FC236}">
                          <a16:creationId xmlns:a16="http://schemas.microsoft.com/office/drawing/2014/main" id="{3747C6F7-295D-48AB-BF75-970597F1FBB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025784" y="1205386"/>
                      <a:ext cx="241300" cy="342900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375" name="円/楕円 95">
                      <a:extLst>
                        <a:ext uri="{FF2B5EF4-FFF2-40B4-BE49-F238E27FC236}">
                          <a16:creationId xmlns:a16="http://schemas.microsoft.com/office/drawing/2014/main" id="{8CB5AD94-ECE2-4E56-BDF1-BAE4BC3EE78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067452" y="1264601"/>
                      <a:ext cx="157960" cy="224470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</p:grpSp>
            </p:grpSp>
            <p:sp>
              <p:nvSpPr>
                <p:cNvPr id="1352" name="フリーフォーム 1014">
                  <a:extLst>
                    <a:ext uri="{FF2B5EF4-FFF2-40B4-BE49-F238E27FC236}">
                      <a16:creationId xmlns:a16="http://schemas.microsoft.com/office/drawing/2014/main" id="{3DB07D49-33FE-4A29-993A-40DAA4BFA58C}"/>
                    </a:ext>
                  </a:extLst>
                </p:cNvPr>
                <p:cNvSpPr/>
                <p:nvPr/>
              </p:nvSpPr>
              <p:spPr>
                <a:xfrm>
                  <a:off x="416415" y="2777136"/>
                  <a:ext cx="997820" cy="801369"/>
                </a:xfrm>
                <a:custGeom>
                  <a:avLst/>
                  <a:gdLst>
                    <a:gd name="connsiteX0" fmla="*/ 527505 w 1055010"/>
                    <a:gd name="connsiteY0" fmla="*/ 0 h 992596"/>
                    <a:gd name="connsiteX1" fmla="*/ 706746 w 1055010"/>
                    <a:gd name="connsiteY1" fmla="*/ 37357 h 992596"/>
                    <a:gd name="connsiteX2" fmla="*/ 749433 w 1055010"/>
                    <a:gd name="connsiteY2" fmla="*/ 61276 h 992596"/>
                    <a:gd name="connsiteX3" fmla="*/ 773577 w 1055010"/>
                    <a:gd name="connsiteY3" fmla="*/ 57664 h 992596"/>
                    <a:gd name="connsiteX4" fmla="*/ 1055010 w 1055010"/>
                    <a:gd name="connsiteY4" fmla="*/ 475289 h 992596"/>
                    <a:gd name="connsiteX5" fmla="*/ 773577 w 1055010"/>
                    <a:gd name="connsiteY5" fmla="*/ 892914 h 992596"/>
                    <a:gd name="connsiteX6" fmla="*/ 767895 w 1055010"/>
                    <a:gd name="connsiteY6" fmla="*/ 892064 h 992596"/>
                    <a:gd name="connsiteX7" fmla="*/ 761246 w 1055010"/>
                    <a:gd name="connsiteY7" fmla="*/ 898166 h 992596"/>
                    <a:gd name="connsiteX8" fmla="*/ 527505 w 1055010"/>
                    <a:gd name="connsiteY8" fmla="*/ 992596 h 992596"/>
                    <a:gd name="connsiteX9" fmla="*/ 293765 w 1055010"/>
                    <a:gd name="connsiteY9" fmla="*/ 898166 h 992596"/>
                    <a:gd name="connsiteX10" fmla="*/ 287116 w 1055010"/>
                    <a:gd name="connsiteY10" fmla="*/ 892064 h 992596"/>
                    <a:gd name="connsiteX11" fmla="*/ 281433 w 1055010"/>
                    <a:gd name="connsiteY11" fmla="*/ 892914 h 992596"/>
                    <a:gd name="connsiteX12" fmla="*/ 0 w 1055010"/>
                    <a:gd name="connsiteY12" fmla="*/ 475289 h 992596"/>
                    <a:gd name="connsiteX13" fmla="*/ 281433 w 1055010"/>
                    <a:gd name="connsiteY13" fmla="*/ 57664 h 992596"/>
                    <a:gd name="connsiteX14" fmla="*/ 305577 w 1055010"/>
                    <a:gd name="connsiteY14" fmla="*/ 61276 h 992596"/>
                    <a:gd name="connsiteX15" fmla="*/ 348265 w 1055010"/>
                    <a:gd name="connsiteY15" fmla="*/ 37357 h 992596"/>
                    <a:gd name="connsiteX16" fmla="*/ 527505 w 1055010"/>
                    <a:gd name="connsiteY16" fmla="*/ 0 h 992596"/>
                    <a:gd name="connsiteX0" fmla="*/ 527505 w 1055010"/>
                    <a:gd name="connsiteY0" fmla="*/ 0 h 992596"/>
                    <a:gd name="connsiteX1" fmla="*/ 706746 w 1055010"/>
                    <a:gd name="connsiteY1" fmla="*/ 37357 h 992596"/>
                    <a:gd name="connsiteX2" fmla="*/ 749433 w 1055010"/>
                    <a:gd name="connsiteY2" fmla="*/ 61276 h 992596"/>
                    <a:gd name="connsiteX3" fmla="*/ 773577 w 1055010"/>
                    <a:gd name="connsiteY3" fmla="*/ 57664 h 992596"/>
                    <a:gd name="connsiteX4" fmla="*/ 1055010 w 1055010"/>
                    <a:gd name="connsiteY4" fmla="*/ 475289 h 992596"/>
                    <a:gd name="connsiteX5" fmla="*/ 773577 w 1055010"/>
                    <a:gd name="connsiteY5" fmla="*/ 892914 h 992596"/>
                    <a:gd name="connsiteX6" fmla="*/ 767895 w 1055010"/>
                    <a:gd name="connsiteY6" fmla="*/ 892064 h 992596"/>
                    <a:gd name="connsiteX7" fmla="*/ 761246 w 1055010"/>
                    <a:gd name="connsiteY7" fmla="*/ 898166 h 992596"/>
                    <a:gd name="connsiteX8" fmla="*/ 527505 w 1055010"/>
                    <a:gd name="connsiteY8" fmla="*/ 992596 h 992596"/>
                    <a:gd name="connsiteX9" fmla="*/ 293765 w 1055010"/>
                    <a:gd name="connsiteY9" fmla="*/ 898166 h 992596"/>
                    <a:gd name="connsiteX10" fmla="*/ 287116 w 1055010"/>
                    <a:gd name="connsiteY10" fmla="*/ 892064 h 992596"/>
                    <a:gd name="connsiteX11" fmla="*/ 281433 w 1055010"/>
                    <a:gd name="connsiteY11" fmla="*/ 892914 h 992596"/>
                    <a:gd name="connsiteX12" fmla="*/ 0 w 1055010"/>
                    <a:gd name="connsiteY12" fmla="*/ 475289 h 992596"/>
                    <a:gd name="connsiteX13" fmla="*/ 281433 w 1055010"/>
                    <a:gd name="connsiteY13" fmla="*/ 57664 h 992596"/>
                    <a:gd name="connsiteX14" fmla="*/ 305577 w 1055010"/>
                    <a:gd name="connsiteY14" fmla="*/ 61276 h 992596"/>
                    <a:gd name="connsiteX15" fmla="*/ 348265 w 1055010"/>
                    <a:gd name="connsiteY15" fmla="*/ 37357 h 992596"/>
                    <a:gd name="connsiteX16" fmla="*/ 624186 w 1055010"/>
                    <a:gd name="connsiteY16" fmla="*/ 95992 h 992596"/>
                    <a:gd name="connsiteX0" fmla="*/ 527505 w 1055010"/>
                    <a:gd name="connsiteY0" fmla="*/ 0 h 992596"/>
                    <a:gd name="connsiteX1" fmla="*/ 706746 w 1055010"/>
                    <a:gd name="connsiteY1" fmla="*/ 37357 h 992596"/>
                    <a:gd name="connsiteX2" fmla="*/ 749433 w 1055010"/>
                    <a:gd name="connsiteY2" fmla="*/ 61276 h 992596"/>
                    <a:gd name="connsiteX3" fmla="*/ 773577 w 1055010"/>
                    <a:gd name="connsiteY3" fmla="*/ 57664 h 992596"/>
                    <a:gd name="connsiteX4" fmla="*/ 1055010 w 1055010"/>
                    <a:gd name="connsiteY4" fmla="*/ 475289 h 992596"/>
                    <a:gd name="connsiteX5" fmla="*/ 773577 w 1055010"/>
                    <a:gd name="connsiteY5" fmla="*/ 892914 h 992596"/>
                    <a:gd name="connsiteX6" fmla="*/ 767895 w 1055010"/>
                    <a:gd name="connsiteY6" fmla="*/ 892064 h 992596"/>
                    <a:gd name="connsiteX7" fmla="*/ 761246 w 1055010"/>
                    <a:gd name="connsiteY7" fmla="*/ 898166 h 992596"/>
                    <a:gd name="connsiteX8" fmla="*/ 527505 w 1055010"/>
                    <a:gd name="connsiteY8" fmla="*/ 992596 h 992596"/>
                    <a:gd name="connsiteX9" fmla="*/ 293765 w 1055010"/>
                    <a:gd name="connsiteY9" fmla="*/ 898166 h 992596"/>
                    <a:gd name="connsiteX10" fmla="*/ 287116 w 1055010"/>
                    <a:gd name="connsiteY10" fmla="*/ 892064 h 992596"/>
                    <a:gd name="connsiteX11" fmla="*/ 281433 w 1055010"/>
                    <a:gd name="connsiteY11" fmla="*/ 892914 h 992596"/>
                    <a:gd name="connsiteX12" fmla="*/ 0 w 1055010"/>
                    <a:gd name="connsiteY12" fmla="*/ 475289 h 992596"/>
                    <a:gd name="connsiteX13" fmla="*/ 281433 w 1055010"/>
                    <a:gd name="connsiteY13" fmla="*/ 57664 h 992596"/>
                    <a:gd name="connsiteX14" fmla="*/ 305577 w 1055010"/>
                    <a:gd name="connsiteY14" fmla="*/ 61276 h 992596"/>
                    <a:gd name="connsiteX15" fmla="*/ 348265 w 1055010"/>
                    <a:gd name="connsiteY15" fmla="*/ 37357 h 992596"/>
                    <a:gd name="connsiteX0" fmla="*/ 527505 w 1055010"/>
                    <a:gd name="connsiteY0" fmla="*/ 0 h 992596"/>
                    <a:gd name="connsiteX1" fmla="*/ 706746 w 1055010"/>
                    <a:gd name="connsiteY1" fmla="*/ 37357 h 992596"/>
                    <a:gd name="connsiteX2" fmla="*/ 749433 w 1055010"/>
                    <a:gd name="connsiteY2" fmla="*/ 61276 h 992596"/>
                    <a:gd name="connsiteX3" fmla="*/ 773577 w 1055010"/>
                    <a:gd name="connsiteY3" fmla="*/ 57664 h 992596"/>
                    <a:gd name="connsiteX4" fmla="*/ 1055010 w 1055010"/>
                    <a:gd name="connsiteY4" fmla="*/ 475289 h 992596"/>
                    <a:gd name="connsiteX5" fmla="*/ 773577 w 1055010"/>
                    <a:gd name="connsiteY5" fmla="*/ 892914 h 992596"/>
                    <a:gd name="connsiteX6" fmla="*/ 767895 w 1055010"/>
                    <a:gd name="connsiteY6" fmla="*/ 892064 h 992596"/>
                    <a:gd name="connsiteX7" fmla="*/ 761246 w 1055010"/>
                    <a:gd name="connsiteY7" fmla="*/ 898166 h 992596"/>
                    <a:gd name="connsiteX8" fmla="*/ 527505 w 1055010"/>
                    <a:gd name="connsiteY8" fmla="*/ 992596 h 992596"/>
                    <a:gd name="connsiteX9" fmla="*/ 293765 w 1055010"/>
                    <a:gd name="connsiteY9" fmla="*/ 898166 h 992596"/>
                    <a:gd name="connsiteX10" fmla="*/ 287116 w 1055010"/>
                    <a:gd name="connsiteY10" fmla="*/ 892064 h 992596"/>
                    <a:gd name="connsiteX11" fmla="*/ 281433 w 1055010"/>
                    <a:gd name="connsiteY11" fmla="*/ 892914 h 992596"/>
                    <a:gd name="connsiteX12" fmla="*/ 0 w 1055010"/>
                    <a:gd name="connsiteY12" fmla="*/ 475289 h 992596"/>
                    <a:gd name="connsiteX13" fmla="*/ 281433 w 1055010"/>
                    <a:gd name="connsiteY13" fmla="*/ 57664 h 992596"/>
                    <a:gd name="connsiteX14" fmla="*/ 305577 w 1055010"/>
                    <a:gd name="connsiteY14" fmla="*/ 61276 h 992596"/>
                    <a:gd name="connsiteX0" fmla="*/ 527505 w 1055010"/>
                    <a:gd name="connsiteY0" fmla="*/ 0 h 992596"/>
                    <a:gd name="connsiteX1" fmla="*/ 706746 w 1055010"/>
                    <a:gd name="connsiteY1" fmla="*/ 37357 h 992596"/>
                    <a:gd name="connsiteX2" fmla="*/ 749433 w 1055010"/>
                    <a:gd name="connsiteY2" fmla="*/ 61276 h 992596"/>
                    <a:gd name="connsiteX3" fmla="*/ 773577 w 1055010"/>
                    <a:gd name="connsiteY3" fmla="*/ 57664 h 992596"/>
                    <a:gd name="connsiteX4" fmla="*/ 1055010 w 1055010"/>
                    <a:gd name="connsiteY4" fmla="*/ 475289 h 992596"/>
                    <a:gd name="connsiteX5" fmla="*/ 773577 w 1055010"/>
                    <a:gd name="connsiteY5" fmla="*/ 892914 h 992596"/>
                    <a:gd name="connsiteX6" fmla="*/ 767895 w 1055010"/>
                    <a:gd name="connsiteY6" fmla="*/ 892064 h 992596"/>
                    <a:gd name="connsiteX7" fmla="*/ 761246 w 1055010"/>
                    <a:gd name="connsiteY7" fmla="*/ 898166 h 992596"/>
                    <a:gd name="connsiteX8" fmla="*/ 527505 w 1055010"/>
                    <a:gd name="connsiteY8" fmla="*/ 992596 h 992596"/>
                    <a:gd name="connsiteX9" fmla="*/ 293765 w 1055010"/>
                    <a:gd name="connsiteY9" fmla="*/ 898166 h 992596"/>
                    <a:gd name="connsiteX10" fmla="*/ 287116 w 1055010"/>
                    <a:gd name="connsiteY10" fmla="*/ 892064 h 992596"/>
                    <a:gd name="connsiteX11" fmla="*/ 281433 w 1055010"/>
                    <a:gd name="connsiteY11" fmla="*/ 892914 h 992596"/>
                    <a:gd name="connsiteX12" fmla="*/ 0 w 1055010"/>
                    <a:gd name="connsiteY12" fmla="*/ 475289 h 992596"/>
                    <a:gd name="connsiteX13" fmla="*/ 281433 w 1055010"/>
                    <a:gd name="connsiteY13" fmla="*/ 57664 h 992596"/>
                    <a:gd name="connsiteX0" fmla="*/ 706746 w 1055010"/>
                    <a:gd name="connsiteY0" fmla="*/ 0 h 955239"/>
                    <a:gd name="connsiteX1" fmla="*/ 749433 w 1055010"/>
                    <a:gd name="connsiteY1" fmla="*/ 23919 h 955239"/>
                    <a:gd name="connsiteX2" fmla="*/ 773577 w 1055010"/>
                    <a:gd name="connsiteY2" fmla="*/ 20307 h 955239"/>
                    <a:gd name="connsiteX3" fmla="*/ 1055010 w 1055010"/>
                    <a:gd name="connsiteY3" fmla="*/ 437932 h 955239"/>
                    <a:gd name="connsiteX4" fmla="*/ 773577 w 1055010"/>
                    <a:gd name="connsiteY4" fmla="*/ 855557 h 955239"/>
                    <a:gd name="connsiteX5" fmla="*/ 767895 w 1055010"/>
                    <a:gd name="connsiteY5" fmla="*/ 854707 h 955239"/>
                    <a:gd name="connsiteX6" fmla="*/ 761246 w 1055010"/>
                    <a:gd name="connsiteY6" fmla="*/ 860809 h 955239"/>
                    <a:gd name="connsiteX7" fmla="*/ 527505 w 1055010"/>
                    <a:gd name="connsiteY7" fmla="*/ 955239 h 955239"/>
                    <a:gd name="connsiteX8" fmla="*/ 293765 w 1055010"/>
                    <a:gd name="connsiteY8" fmla="*/ 860809 h 955239"/>
                    <a:gd name="connsiteX9" fmla="*/ 287116 w 1055010"/>
                    <a:gd name="connsiteY9" fmla="*/ 854707 h 955239"/>
                    <a:gd name="connsiteX10" fmla="*/ 281433 w 1055010"/>
                    <a:gd name="connsiteY10" fmla="*/ 855557 h 955239"/>
                    <a:gd name="connsiteX11" fmla="*/ 0 w 1055010"/>
                    <a:gd name="connsiteY11" fmla="*/ 437932 h 955239"/>
                    <a:gd name="connsiteX12" fmla="*/ 281433 w 1055010"/>
                    <a:gd name="connsiteY12" fmla="*/ 20307 h 955239"/>
                    <a:gd name="connsiteX0" fmla="*/ 749433 w 1055010"/>
                    <a:gd name="connsiteY0" fmla="*/ 3612 h 934932"/>
                    <a:gd name="connsiteX1" fmla="*/ 773577 w 1055010"/>
                    <a:gd name="connsiteY1" fmla="*/ 0 h 934932"/>
                    <a:gd name="connsiteX2" fmla="*/ 1055010 w 1055010"/>
                    <a:gd name="connsiteY2" fmla="*/ 417625 h 934932"/>
                    <a:gd name="connsiteX3" fmla="*/ 773577 w 1055010"/>
                    <a:gd name="connsiteY3" fmla="*/ 835250 h 934932"/>
                    <a:gd name="connsiteX4" fmla="*/ 767895 w 1055010"/>
                    <a:gd name="connsiteY4" fmla="*/ 834400 h 934932"/>
                    <a:gd name="connsiteX5" fmla="*/ 761246 w 1055010"/>
                    <a:gd name="connsiteY5" fmla="*/ 840502 h 934932"/>
                    <a:gd name="connsiteX6" fmla="*/ 527505 w 1055010"/>
                    <a:gd name="connsiteY6" fmla="*/ 934932 h 934932"/>
                    <a:gd name="connsiteX7" fmla="*/ 293765 w 1055010"/>
                    <a:gd name="connsiteY7" fmla="*/ 840502 h 934932"/>
                    <a:gd name="connsiteX8" fmla="*/ 287116 w 1055010"/>
                    <a:gd name="connsiteY8" fmla="*/ 834400 h 934932"/>
                    <a:gd name="connsiteX9" fmla="*/ 281433 w 1055010"/>
                    <a:gd name="connsiteY9" fmla="*/ 835250 h 934932"/>
                    <a:gd name="connsiteX10" fmla="*/ 0 w 1055010"/>
                    <a:gd name="connsiteY10" fmla="*/ 417625 h 934932"/>
                    <a:gd name="connsiteX11" fmla="*/ 281433 w 1055010"/>
                    <a:gd name="connsiteY11" fmla="*/ 0 h 934932"/>
                    <a:gd name="connsiteX0" fmla="*/ 773577 w 1055010"/>
                    <a:gd name="connsiteY0" fmla="*/ 0 h 934932"/>
                    <a:gd name="connsiteX1" fmla="*/ 1055010 w 1055010"/>
                    <a:gd name="connsiteY1" fmla="*/ 417625 h 934932"/>
                    <a:gd name="connsiteX2" fmla="*/ 773577 w 1055010"/>
                    <a:gd name="connsiteY2" fmla="*/ 835250 h 934932"/>
                    <a:gd name="connsiteX3" fmla="*/ 767895 w 1055010"/>
                    <a:gd name="connsiteY3" fmla="*/ 834400 h 934932"/>
                    <a:gd name="connsiteX4" fmla="*/ 761246 w 1055010"/>
                    <a:gd name="connsiteY4" fmla="*/ 840502 h 934932"/>
                    <a:gd name="connsiteX5" fmla="*/ 527505 w 1055010"/>
                    <a:gd name="connsiteY5" fmla="*/ 934932 h 934932"/>
                    <a:gd name="connsiteX6" fmla="*/ 293765 w 1055010"/>
                    <a:gd name="connsiteY6" fmla="*/ 840502 h 934932"/>
                    <a:gd name="connsiteX7" fmla="*/ 287116 w 1055010"/>
                    <a:gd name="connsiteY7" fmla="*/ 834400 h 934932"/>
                    <a:gd name="connsiteX8" fmla="*/ 281433 w 1055010"/>
                    <a:gd name="connsiteY8" fmla="*/ 835250 h 934932"/>
                    <a:gd name="connsiteX9" fmla="*/ 0 w 1055010"/>
                    <a:gd name="connsiteY9" fmla="*/ 417625 h 934932"/>
                    <a:gd name="connsiteX10" fmla="*/ 281433 w 1055010"/>
                    <a:gd name="connsiteY10" fmla="*/ 0 h 934932"/>
                    <a:gd name="connsiteX0" fmla="*/ 773577 w 1055010"/>
                    <a:gd name="connsiteY0" fmla="*/ 0 h 841264"/>
                    <a:gd name="connsiteX1" fmla="*/ 1055010 w 1055010"/>
                    <a:gd name="connsiteY1" fmla="*/ 417625 h 841264"/>
                    <a:gd name="connsiteX2" fmla="*/ 773577 w 1055010"/>
                    <a:gd name="connsiteY2" fmla="*/ 835250 h 841264"/>
                    <a:gd name="connsiteX3" fmla="*/ 767895 w 1055010"/>
                    <a:gd name="connsiteY3" fmla="*/ 834400 h 841264"/>
                    <a:gd name="connsiteX4" fmla="*/ 761246 w 1055010"/>
                    <a:gd name="connsiteY4" fmla="*/ 840502 h 841264"/>
                    <a:gd name="connsiteX5" fmla="*/ 293765 w 1055010"/>
                    <a:gd name="connsiteY5" fmla="*/ 840502 h 841264"/>
                    <a:gd name="connsiteX6" fmla="*/ 287116 w 1055010"/>
                    <a:gd name="connsiteY6" fmla="*/ 834400 h 841264"/>
                    <a:gd name="connsiteX7" fmla="*/ 281433 w 1055010"/>
                    <a:gd name="connsiteY7" fmla="*/ 835250 h 841264"/>
                    <a:gd name="connsiteX8" fmla="*/ 0 w 1055010"/>
                    <a:gd name="connsiteY8" fmla="*/ 417625 h 841264"/>
                    <a:gd name="connsiteX9" fmla="*/ 281433 w 1055010"/>
                    <a:gd name="connsiteY9" fmla="*/ 0 h 841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55010" h="841264">
                      <a:moveTo>
                        <a:pt x="773577" y="0"/>
                      </a:moveTo>
                      <a:cubicBezTo>
                        <a:pt x="929008" y="0"/>
                        <a:pt x="1055010" y="186977"/>
                        <a:pt x="1055010" y="417625"/>
                      </a:cubicBezTo>
                      <a:cubicBezTo>
                        <a:pt x="1055010" y="648273"/>
                        <a:pt x="929008" y="835250"/>
                        <a:pt x="773577" y="835250"/>
                      </a:cubicBezTo>
                      <a:lnTo>
                        <a:pt x="767895" y="834400"/>
                      </a:lnTo>
                      <a:lnTo>
                        <a:pt x="761246" y="840502"/>
                      </a:lnTo>
                      <a:cubicBezTo>
                        <a:pt x="682224" y="841519"/>
                        <a:pt x="372787" y="841519"/>
                        <a:pt x="293765" y="840502"/>
                      </a:cubicBezTo>
                      <a:lnTo>
                        <a:pt x="287116" y="834400"/>
                      </a:lnTo>
                      <a:lnTo>
                        <a:pt x="281433" y="835250"/>
                      </a:lnTo>
                      <a:cubicBezTo>
                        <a:pt x="126002" y="835250"/>
                        <a:pt x="0" y="648273"/>
                        <a:pt x="0" y="417625"/>
                      </a:cubicBezTo>
                      <a:cubicBezTo>
                        <a:pt x="0" y="186977"/>
                        <a:pt x="126002" y="0"/>
                        <a:pt x="281433" y="0"/>
                      </a:cubicBezTo>
                    </a:path>
                  </a:pathLst>
                </a:cu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53" name="円/楕円 8">
                  <a:extLst>
                    <a:ext uri="{FF2B5EF4-FFF2-40B4-BE49-F238E27FC236}">
                      <a16:creationId xmlns:a16="http://schemas.microsoft.com/office/drawing/2014/main" id="{BB1F985E-59D9-4AA5-AF15-FB663C1A146C}"/>
                    </a:ext>
                  </a:extLst>
                </p:cNvPr>
                <p:cNvSpPr/>
                <p:nvPr/>
              </p:nvSpPr>
              <p:spPr>
                <a:xfrm>
                  <a:off x="454843" y="2814644"/>
                  <a:ext cx="920964" cy="959252"/>
                </a:xfrm>
                <a:custGeom>
                  <a:avLst/>
                  <a:gdLst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964" h="1053968">
                      <a:moveTo>
                        <a:pt x="0" y="504759"/>
                      </a:moveTo>
                      <a:cubicBezTo>
                        <a:pt x="0" y="225988"/>
                        <a:pt x="206165" y="0"/>
                        <a:pt x="460482" y="0"/>
                      </a:cubicBezTo>
                      <a:cubicBezTo>
                        <a:pt x="714799" y="0"/>
                        <a:pt x="920964" y="225988"/>
                        <a:pt x="920964" y="504759"/>
                      </a:cubicBezTo>
                      <a:cubicBezTo>
                        <a:pt x="920964" y="783530"/>
                        <a:pt x="660824" y="1053968"/>
                        <a:pt x="460482" y="1053968"/>
                      </a:cubicBezTo>
                      <a:cubicBezTo>
                        <a:pt x="260140" y="1053968"/>
                        <a:pt x="0" y="783530"/>
                        <a:pt x="0" y="5047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54" name="月 1353">
                  <a:extLst>
                    <a:ext uri="{FF2B5EF4-FFF2-40B4-BE49-F238E27FC236}">
                      <a16:creationId xmlns:a16="http://schemas.microsoft.com/office/drawing/2014/main" id="{316914EA-1FEF-45BA-AA61-9CA8A95E7247}"/>
                    </a:ext>
                  </a:extLst>
                </p:cNvPr>
                <p:cNvSpPr/>
                <p:nvPr/>
              </p:nvSpPr>
              <p:spPr>
                <a:xfrm rot="5400000">
                  <a:off x="632323" y="3011131"/>
                  <a:ext cx="57151" cy="33827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55" name="月 1354">
                  <a:extLst>
                    <a:ext uri="{FF2B5EF4-FFF2-40B4-BE49-F238E27FC236}">
                      <a16:creationId xmlns:a16="http://schemas.microsoft.com/office/drawing/2014/main" id="{4BE9F0C6-3199-493E-B234-C43CD2A14074}"/>
                    </a:ext>
                  </a:extLst>
                </p:cNvPr>
                <p:cNvSpPr/>
                <p:nvPr/>
              </p:nvSpPr>
              <p:spPr>
                <a:xfrm rot="5400000">
                  <a:off x="1137148" y="3011132"/>
                  <a:ext cx="57152" cy="33827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56" name="円/楕円 155">
                  <a:extLst>
                    <a:ext uri="{FF2B5EF4-FFF2-40B4-BE49-F238E27FC236}">
                      <a16:creationId xmlns:a16="http://schemas.microsoft.com/office/drawing/2014/main" id="{7C7540F3-46E2-4967-A66E-484E67EB5590}"/>
                    </a:ext>
                  </a:extLst>
                </p:cNvPr>
                <p:cNvSpPr/>
                <p:nvPr/>
              </p:nvSpPr>
              <p:spPr>
                <a:xfrm>
                  <a:off x="850596" y="3507160"/>
                  <a:ext cx="129458" cy="45719"/>
                </a:xfrm>
                <a:custGeom>
                  <a:avLst/>
                  <a:gdLst>
                    <a:gd name="connsiteX0" fmla="*/ 0 w 377558"/>
                    <a:gd name="connsiteY0" fmla="*/ 43836 h 87671"/>
                    <a:gd name="connsiteX1" fmla="*/ 188779 w 377558"/>
                    <a:gd name="connsiteY1" fmla="*/ 0 h 87671"/>
                    <a:gd name="connsiteX2" fmla="*/ 377558 w 377558"/>
                    <a:gd name="connsiteY2" fmla="*/ 43836 h 87671"/>
                    <a:gd name="connsiteX3" fmla="*/ 188779 w 377558"/>
                    <a:gd name="connsiteY3" fmla="*/ 87672 h 87671"/>
                    <a:gd name="connsiteX4" fmla="*/ 0 w 377558"/>
                    <a:gd name="connsiteY4" fmla="*/ 43836 h 87671"/>
                    <a:gd name="connsiteX0" fmla="*/ 0 w 377558"/>
                    <a:gd name="connsiteY0" fmla="*/ 43836 h 87672"/>
                    <a:gd name="connsiteX1" fmla="*/ 188779 w 377558"/>
                    <a:gd name="connsiteY1" fmla="*/ 0 h 87672"/>
                    <a:gd name="connsiteX2" fmla="*/ 377558 w 377558"/>
                    <a:gd name="connsiteY2" fmla="*/ 43836 h 87672"/>
                    <a:gd name="connsiteX3" fmla="*/ 188779 w 377558"/>
                    <a:gd name="connsiteY3" fmla="*/ 87672 h 87672"/>
                    <a:gd name="connsiteX4" fmla="*/ 0 w 377558"/>
                    <a:gd name="connsiteY4" fmla="*/ 43836 h 87672"/>
                    <a:gd name="connsiteX0" fmla="*/ 0 w 377558"/>
                    <a:gd name="connsiteY0" fmla="*/ 43836 h 87672"/>
                    <a:gd name="connsiteX1" fmla="*/ 188779 w 377558"/>
                    <a:gd name="connsiteY1" fmla="*/ 0 h 87672"/>
                    <a:gd name="connsiteX2" fmla="*/ 377558 w 377558"/>
                    <a:gd name="connsiteY2" fmla="*/ 43836 h 87672"/>
                    <a:gd name="connsiteX3" fmla="*/ 188779 w 377558"/>
                    <a:gd name="connsiteY3" fmla="*/ 87672 h 87672"/>
                    <a:gd name="connsiteX4" fmla="*/ 0 w 377558"/>
                    <a:gd name="connsiteY4" fmla="*/ 43836 h 87672"/>
                    <a:gd name="connsiteX0" fmla="*/ 0 w 377558"/>
                    <a:gd name="connsiteY0" fmla="*/ 43836 h 121010"/>
                    <a:gd name="connsiteX1" fmla="*/ 188779 w 377558"/>
                    <a:gd name="connsiteY1" fmla="*/ 0 h 121010"/>
                    <a:gd name="connsiteX2" fmla="*/ 377558 w 377558"/>
                    <a:gd name="connsiteY2" fmla="*/ 43836 h 121010"/>
                    <a:gd name="connsiteX3" fmla="*/ 188779 w 377558"/>
                    <a:gd name="connsiteY3" fmla="*/ 121010 h 121010"/>
                    <a:gd name="connsiteX4" fmla="*/ 0 w 377558"/>
                    <a:gd name="connsiteY4" fmla="*/ 43836 h 121010"/>
                    <a:gd name="connsiteX0" fmla="*/ 0 w 377558"/>
                    <a:gd name="connsiteY0" fmla="*/ 43836 h 121010"/>
                    <a:gd name="connsiteX1" fmla="*/ 188779 w 377558"/>
                    <a:gd name="connsiteY1" fmla="*/ 0 h 121010"/>
                    <a:gd name="connsiteX2" fmla="*/ 377558 w 377558"/>
                    <a:gd name="connsiteY2" fmla="*/ 43836 h 121010"/>
                    <a:gd name="connsiteX3" fmla="*/ 188779 w 377558"/>
                    <a:gd name="connsiteY3" fmla="*/ 121010 h 121010"/>
                    <a:gd name="connsiteX4" fmla="*/ 0 w 377558"/>
                    <a:gd name="connsiteY4" fmla="*/ 43836 h 121010"/>
                    <a:gd name="connsiteX0" fmla="*/ 0 w 377558"/>
                    <a:gd name="connsiteY0" fmla="*/ 43836 h 121010"/>
                    <a:gd name="connsiteX1" fmla="*/ 188779 w 377558"/>
                    <a:gd name="connsiteY1" fmla="*/ 0 h 121010"/>
                    <a:gd name="connsiteX2" fmla="*/ 377558 w 377558"/>
                    <a:gd name="connsiteY2" fmla="*/ 43836 h 121010"/>
                    <a:gd name="connsiteX3" fmla="*/ 188779 w 377558"/>
                    <a:gd name="connsiteY3" fmla="*/ 121010 h 121010"/>
                    <a:gd name="connsiteX4" fmla="*/ 0 w 377558"/>
                    <a:gd name="connsiteY4" fmla="*/ 43836 h 121010"/>
                    <a:gd name="connsiteX0" fmla="*/ 0 w 377558"/>
                    <a:gd name="connsiteY0" fmla="*/ 11705 h 88879"/>
                    <a:gd name="connsiteX1" fmla="*/ 186398 w 377558"/>
                    <a:gd name="connsiteY1" fmla="*/ 8350 h 88879"/>
                    <a:gd name="connsiteX2" fmla="*/ 377558 w 377558"/>
                    <a:gd name="connsiteY2" fmla="*/ 11705 h 88879"/>
                    <a:gd name="connsiteX3" fmla="*/ 188779 w 377558"/>
                    <a:gd name="connsiteY3" fmla="*/ 88879 h 88879"/>
                    <a:gd name="connsiteX4" fmla="*/ 0 w 377558"/>
                    <a:gd name="connsiteY4" fmla="*/ 11705 h 88879"/>
                    <a:gd name="connsiteX0" fmla="*/ 0 w 377558"/>
                    <a:gd name="connsiteY0" fmla="*/ 11705 h 88879"/>
                    <a:gd name="connsiteX1" fmla="*/ 186398 w 377558"/>
                    <a:gd name="connsiteY1" fmla="*/ 8350 h 88879"/>
                    <a:gd name="connsiteX2" fmla="*/ 377558 w 377558"/>
                    <a:gd name="connsiteY2" fmla="*/ 11705 h 88879"/>
                    <a:gd name="connsiteX3" fmla="*/ 188779 w 377558"/>
                    <a:gd name="connsiteY3" fmla="*/ 88879 h 88879"/>
                    <a:gd name="connsiteX4" fmla="*/ 0 w 377558"/>
                    <a:gd name="connsiteY4" fmla="*/ 11705 h 88879"/>
                    <a:gd name="connsiteX0" fmla="*/ 0 w 377558"/>
                    <a:gd name="connsiteY0" fmla="*/ 11705 h 79354"/>
                    <a:gd name="connsiteX1" fmla="*/ 186398 w 377558"/>
                    <a:gd name="connsiteY1" fmla="*/ 8350 h 79354"/>
                    <a:gd name="connsiteX2" fmla="*/ 377558 w 377558"/>
                    <a:gd name="connsiteY2" fmla="*/ 11705 h 79354"/>
                    <a:gd name="connsiteX3" fmla="*/ 188779 w 377558"/>
                    <a:gd name="connsiteY3" fmla="*/ 79354 h 79354"/>
                    <a:gd name="connsiteX4" fmla="*/ 0 w 377558"/>
                    <a:gd name="connsiteY4" fmla="*/ 11705 h 79354"/>
                    <a:gd name="connsiteX0" fmla="*/ 0 w 377558"/>
                    <a:gd name="connsiteY0" fmla="*/ 11705 h 79354"/>
                    <a:gd name="connsiteX1" fmla="*/ 186398 w 377558"/>
                    <a:gd name="connsiteY1" fmla="*/ 8350 h 79354"/>
                    <a:gd name="connsiteX2" fmla="*/ 377558 w 377558"/>
                    <a:gd name="connsiteY2" fmla="*/ 11705 h 79354"/>
                    <a:gd name="connsiteX3" fmla="*/ 188779 w 377558"/>
                    <a:gd name="connsiteY3" fmla="*/ 79354 h 79354"/>
                    <a:gd name="connsiteX4" fmla="*/ 0 w 377558"/>
                    <a:gd name="connsiteY4" fmla="*/ 11705 h 79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7558" h="79354">
                      <a:moveTo>
                        <a:pt x="0" y="11705"/>
                      </a:moveTo>
                      <a:cubicBezTo>
                        <a:pt x="0" y="-12505"/>
                        <a:pt x="82138" y="8350"/>
                        <a:pt x="186398" y="8350"/>
                      </a:cubicBezTo>
                      <a:cubicBezTo>
                        <a:pt x="290658" y="8350"/>
                        <a:pt x="377558" y="-12505"/>
                        <a:pt x="377558" y="11705"/>
                      </a:cubicBezTo>
                      <a:cubicBezTo>
                        <a:pt x="377558" y="35915"/>
                        <a:pt x="295421" y="38872"/>
                        <a:pt x="188779" y="79354"/>
                      </a:cubicBezTo>
                      <a:cubicBezTo>
                        <a:pt x="77281" y="39205"/>
                        <a:pt x="0" y="35915"/>
                        <a:pt x="0" y="11705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grpSp>
              <p:nvGrpSpPr>
                <p:cNvPr id="1357" name="グループ化 1356">
                  <a:extLst>
                    <a:ext uri="{FF2B5EF4-FFF2-40B4-BE49-F238E27FC236}">
                      <a16:creationId xmlns:a16="http://schemas.microsoft.com/office/drawing/2014/main" id="{21944F5A-A9A4-4E03-A4B2-F4C33CE4A57D}"/>
                    </a:ext>
                  </a:extLst>
                </p:cNvPr>
                <p:cNvGrpSpPr/>
                <p:nvPr/>
              </p:nvGrpSpPr>
              <p:grpSpPr>
                <a:xfrm>
                  <a:off x="769632" y="3598123"/>
                  <a:ext cx="291384" cy="115140"/>
                  <a:chOff x="4282203" y="1896514"/>
                  <a:chExt cx="864472" cy="415129"/>
                </a:xfrm>
                <a:solidFill>
                  <a:srgbClr val="FF3399"/>
                </a:solidFill>
              </p:grpSpPr>
              <p:sp>
                <p:nvSpPr>
                  <p:cNvPr id="1370" name="フリーフォーム 1032">
                    <a:extLst>
                      <a:ext uri="{FF2B5EF4-FFF2-40B4-BE49-F238E27FC236}">
                        <a16:creationId xmlns:a16="http://schemas.microsoft.com/office/drawing/2014/main" id="{3A874A6B-0F69-4C79-8641-324B14BE0999}"/>
                      </a:ext>
                    </a:extLst>
                  </p:cNvPr>
                  <p:cNvSpPr/>
                  <p:nvPr/>
                </p:nvSpPr>
                <p:spPr>
                  <a:xfrm>
                    <a:off x="4282203" y="1896514"/>
                    <a:ext cx="864472" cy="415129"/>
                  </a:xfrm>
                  <a:custGeom>
                    <a:avLst/>
                    <a:gdLst>
                      <a:gd name="connsiteX0" fmla="*/ 636952 w 1273888"/>
                      <a:gd name="connsiteY0" fmla="*/ 130573 h 555962"/>
                      <a:gd name="connsiteX1" fmla="*/ 34429 w 1273888"/>
                      <a:gd name="connsiteY1" fmla="*/ 177482 h 555962"/>
                      <a:gd name="connsiteX2" fmla="*/ 95252 w 1273888"/>
                      <a:gd name="connsiteY2" fmla="*/ 244820 h 555962"/>
                      <a:gd name="connsiteX3" fmla="*/ 636940 w 1273888"/>
                      <a:gd name="connsiteY3" fmla="*/ 414225 h 555962"/>
                      <a:gd name="connsiteX4" fmla="*/ 1178633 w 1273888"/>
                      <a:gd name="connsiteY4" fmla="*/ 244820 h 555962"/>
                      <a:gd name="connsiteX5" fmla="*/ 1239452 w 1273888"/>
                      <a:gd name="connsiteY5" fmla="*/ 177478 h 555962"/>
                      <a:gd name="connsiteX6" fmla="*/ 636952 w 1273888"/>
                      <a:gd name="connsiteY6" fmla="*/ 0 h 555962"/>
                      <a:gd name="connsiteX7" fmla="*/ 1234650 w 1273888"/>
                      <a:gd name="connsiteY7" fmla="*/ 110592 h 555962"/>
                      <a:gd name="connsiteX8" fmla="*/ 1263652 w 1273888"/>
                      <a:gd name="connsiteY8" fmla="*/ 150689 h 555962"/>
                      <a:gd name="connsiteX9" fmla="*/ 1273888 w 1273888"/>
                      <a:gd name="connsiteY9" fmla="*/ 164841 h 555962"/>
                      <a:gd name="connsiteX10" fmla="*/ 1269328 w 1273888"/>
                      <a:gd name="connsiteY10" fmla="*/ 179806 h 555962"/>
                      <a:gd name="connsiteX11" fmla="*/ 1234642 w 1273888"/>
                      <a:gd name="connsiteY11" fmla="*/ 293585 h 555962"/>
                      <a:gd name="connsiteX12" fmla="*/ 636940 w 1273888"/>
                      <a:gd name="connsiteY12" fmla="*/ 555962 h 555962"/>
                      <a:gd name="connsiteX13" fmla="*/ 39242 w 1273888"/>
                      <a:gd name="connsiteY13" fmla="*/ 293585 h 555962"/>
                      <a:gd name="connsiteX14" fmla="*/ 4556 w 1273888"/>
                      <a:gd name="connsiteY14" fmla="*/ 179806 h 555962"/>
                      <a:gd name="connsiteX15" fmla="*/ 0 w 1273888"/>
                      <a:gd name="connsiteY15" fmla="*/ 164860 h 555962"/>
                      <a:gd name="connsiteX16" fmla="*/ 10244 w 1273888"/>
                      <a:gd name="connsiteY16" fmla="*/ 150700 h 555962"/>
                      <a:gd name="connsiteX17" fmla="*/ 39250 w 1273888"/>
                      <a:gd name="connsiteY17" fmla="*/ 110592 h 555962"/>
                      <a:gd name="connsiteX18" fmla="*/ 636952 w 1273888"/>
                      <a:gd name="connsiteY18" fmla="*/ 0 h 555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273888" h="555962">
                        <a:moveTo>
                          <a:pt x="636952" y="130573"/>
                        </a:moveTo>
                        <a:lnTo>
                          <a:pt x="34429" y="177482"/>
                        </a:lnTo>
                        <a:lnTo>
                          <a:pt x="95252" y="244820"/>
                        </a:lnTo>
                        <a:cubicBezTo>
                          <a:pt x="226252" y="350273"/>
                          <a:pt x="423682" y="414225"/>
                          <a:pt x="636940" y="414225"/>
                        </a:cubicBezTo>
                        <a:cubicBezTo>
                          <a:pt x="850199" y="414225"/>
                          <a:pt x="1047629" y="350273"/>
                          <a:pt x="1178633" y="244820"/>
                        </a:cubicBezTo>
                        <a:lnTo>
                          <a:pt x="1239452" y="177478"/>
                        </a:lnTo>
                        <a:close/>
                        <a:moveTo>
                          <a:pt x="636952" y="0"/>
                        </a:moveTo>
                        <a:cubicBezTo>
                          <a:pt x="905641" y="0"/>
                          <a:pt x="1136176" y="45604"/>
                          <a:pt x="1234650" y="110592"/>
                        </a:cubicBezTo>
                        <a:lnTo>
                          <a:pt x="1263652" y="150689"/>
                        </a:lnTo>
                        <a:lnTo>
                          <a:pt x="1273888" y="164841"/>
                        </a:lnTo>
                        <a:lnTo>
                          <a:pt x="1269328" y="179806"/>
                        </a:lnTo>
                        <a:lnTo>
                          <a:pt x="1234642" y="293585"/>
                        </a:lnTo>
                        <a:cubicBezTo>
                          <a:pt x="1136165" y="447775"/>
                          <a:pt x="905633" y="555962"/>
                          <a:pt x="636940" y="555962"/>
                        </a:cubicBezTo>
                        <a:cubicBezTo>
                          <a:pt x="368251" y="555962"/>
                          <a:pt x="137715" y="447775"/>
                          <a:pt x="39242" y="293585"/>
                        </a:cubicBezTo>
                        <a:lnTo>
                          <a:pt x="4556" y="179806"/>
                        </a:lnTo>
                        <a:lnTo>
                          <a:pt x="0" y="164860"/>
                        </a:lnTo>
                        <a:lnTo>
                          <a:pt x="10244" y="150700"/>
                        </a:lnTo>
                        <a:lnTo>
                          <a:pt x="39250" y="110592"/>
                        </a:lnTo>
                        <a:cubicBezTo>
                          <a:pt x="137727" y="45604"/>
                          <a:pt x="368263" y="0"/>
                          <a:pt x="636952" y="0"/>
                        </a:cubicBez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371" name="円/楕円 161">
                    <a:extLst>
                      <a:ext uri="{FF2B5EF4-FFF2-40B4-BE49-F238E27FC236}">
                        <a16:creationId xmlns:a16="http://schemas.microsoft.com/office/drawing/2014/main" id="{58A85BD7-2FA6-48B8-B19E-BE45F4FFBB58}"/>
                      </a:ext>
                    </a:extLst>
                  </p:cNvPr>
                  <p:cNvSpPr/>
                  <p:nvPr/>
                </p:nvSpPr>
                <p:spPr>
                  <a:xfrm>
                    <a:off x="4290877" y="1952186"/>
                    <a:ext cx="843098" cy="249653"/>
                  </a:xfrm>
                  <a:custGeom>
                    <a:avLst/>
                    <a:gdLst>
                      <a:gd name="connsiteX0" fmla="*/ 0 w 843098"/>
                      <a:gd name="connsiteY0" fmla="*/ 66486 h 132972"/>
                      <a:gd name="connsiteX1" fmla="*/ 421549 w 843098"/>
                      <a:gd name="connsiteY1" fmla="*/ 0 h 132972"/>
                      <a:gd name="connsiteX2" fmla="*/ 843098 w 843098"/>
                      <a:gd name="connsiteY2" fmla="*/ 66486 h 132972"/>
                      <a:gd name="connsiteX3" fmla="*/ 421549 w 843098"/>
                      <a:gd name="connsiteY3" fmla="*/ 132972 h 132972"/>
                      <a:gd name="connsiteX4" fmla="*/ 0 w 843098"/>
                      <a:gd name="connsiteY4" fmla="*/ 66486 h 132972"/>
                      <a:gd name="connsiteX0" fmla="*/ 0 w 843098"/>
                      <a:gd name="connsiteY0" fmla="*/ 66486 h 132972"/>
                      <a:gd name="connsiteX1" fmla="*/ 421549 w 843098"/>
                      <a:gd name="connsiteY1" fmla="*/ 0 h 132972"/>
                      <a:gd name="connsiteX2" fmla="*/ 843098 w 843098"/>
                      <a:gd name="connsiteY2" fmla="*/ 66486 h 132972"/>
                      <a:gd name="connsiteX3" fmla="*/ 421549 w 843098"/>
                      <a:gd name="connsiteY3" fmla="*/ 132972 h 132972"/>
                      <a:gd name="connsiteX4" fmla="*/ 0 w 843098"/>
                      <a:gd name="connsiteY4" fmla="*/ 66486 h 132972"/>
                      <a:gd name="connsiteX0" fmla="*/ 0 w 843098"/>
                      <a:gd name="connsiteY0" fmla="*/ 66486 h 132972"/>
                      <a:gd name="connsiteX1" fmla="*/ 421549 w 843098"/>
                      <a:gd name="connsiteY1" fmla="*/ 0 h 132972"/>
                      <a:gd name="connsiteX2" fmla="*/ 843098 w 843098"/>
                      <a:gd name="connsiteY2" fmla="*/ 66486 h 132972"/>
                      <a:gd name="connsiteX3" fmla="*/ 421549 w 843098"/>
                      <a:gd name="connsiteY3" fmla="*/ 132972 h 132972"/>
                      <a:gd name="connsiteX4" fmla="*/ 0 w 843098"/>
                      <a:gd name="connsiteY4" fmla="*/ 66486 h 132972"/>
                      <a:gd name="connsiteX0" fmla="*/ 0 w 843098"/>
                      <a:gd name="connsiteY0" fmla="*/ 66486 h 132972"/>
                      <a:gd name="connsiteX1" fmla="*/ 421549 w 843098"/>
                      <a:gd name="connsiteY1" fmla="*/ 0 h 132972"/>
                      <a:gd name="connsiteX2" fmla="*/ 843098 w 843098"/>
                      <a:gd name="connsiteY2" fmla="*/ 66486 h 132972"/>
                      <a:gd name="connsiteX3" fmla="*/ 421549 w 843098"/>
                      <a:gd name="connsiteY3" fmla="*/ 132972 h 132972"/>
                      <a:gd name="connsiteX4" fmla="*/ 0 w 843098"/>
                      <a:gd name="connsiteY4" fmla="*/ 66486 h 132972"/>
                      <a:gd name="connsiteX0" fmla="*/ 0 w 843098"/>
                      <a:gd name="connsiteY0" fmla="*/ 66486 h 228222"/>
                      <a:gd name="connsiteX1" fmla="*/ 421549 w 843098"/>
                      <a:gd name="connsiteY1" fmla="*/ 0 h 228222"/>
                      <a:gd name="connsiteX2" fmla="*/ 843098 w 843098"/>
                      <a:gd name="connsiteY2" fmla="*/ 66486 h 228222"/>
                      <a:gd name="connsiteX3" fmla="*/ 416786 w 843098"/>
                      <a:gd name="connsiteY3" fmla="*/ 228222 h 228222"/>
                      <a:gd name="connsiteX4" fmla="*/ 0 w 843098"/>
                      <a:gd name="connsiteY4" fmla="*/ 66486 h 228222"/>
                      <a:gd name="connsiteX0" fmla="*/ 0 w 843098"/>
                      <a:gd name="connsiteY0" fmla="*/ 66486 h 249653"/>
                      <a:gd name="connsiteX1" fmla="*/ 421549 w 843098"/>
                      <a:gd name="connsiteY1" fmla="*/ 0 h 249653"/>
                      <a:gd name="connsiteX2" fmla="*/ 843098 w 843098"/>
                      <a:gd name="connsiteY2" fmla="*/ 66486 h 249653"/>
                      <a:gd name="connsiteX3" fmla="*/ 416786 w 843098"/>
                      <a:gd name="connsiteY3" fmla="*/ 249653 h 249653"/>
                      <a:gd name="connsiteX4" fmla="*/ 0 w 843098"/>
                      <a:gd name="connsiteY4" fmla="*/ 66486 h 249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3098" h="249653">
                        <a:moveTo>
                          <a:pt x="0" y="66486"/>
                        </a:moveTo>
                        <a:cubicBezTo>
                          <a:pt x="0" y="29767"/>
                          <a:pt x="188734" y="0"/>
                          <a:pt x="421549" y="0"/>
                        </a:cubicBezTo>
                        <a:cubicBezTo>
                          <a:pt x="654364" y="0"/>
                          <a:pt x="843098" y="29767"/>
                          <a:pt x="843098" y="66486"/>
                        </a:cubicBezTo>
                        <a:cubicBezTo>
                          <a:pt x="843098" y="103205"/>
                          <a:pt x="649601" y="249653"/>
                          <a:pt x="416786" y="249653"/>
                        </a:cubicBezTo>
                        <a:cubicBezTo>
                          <a:pt x="183971" y="249653"/>
                          <a:pt x="0" y="103205"/>
                          <a:pt x="0" y="6648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1358" name="月 1357">
                  <a:extLst>
                    <a:ext uri="{FF2B5EF4-FFF2-40B4-BE49-F238E27FC236}">
                      <a16:creationId xmlns:a16="http://schemas.microsoft.com/office/drawing/2014/main" id="{3B18F798-C662-40B2-A91B-E71ADB0AA05C}"/>
                    </a:ext>
                  </a:extLst>
                </p:cNvPr>
                <p:cNvSpPr/>
                <p:nvPr/>
              </p:nvSpPr>
              <p:spPr>
                <a:xfrm rot="16200000" flipV="1">
                  <a:off x="619576" y="3191551"/>
                  <a:ext cx="82646" cy="27159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59" name="月 1358">
                  <a:extLst>
                    <a:ext uri="{FF2B5EF4-FFF2-40B4-BE49-F238E27FC236}">
                      <a16:creationId xmlns:a16="http://schemas.microsoft.com/office/drawing/2014/main" id="{E863742A-FF43-48C2-AC1B-73194A6F467E}"/>
                    </a:ext>
                  </a:extLst>
                </p:cNvPr>
                <p:cNvSpPr/>
                <p:nvPr/>
              </p:nvSpPr>
              <p:spPr>
                <a:xfrm rot="16200000" flipV="1">
                  <a:off x="1124400" y="3191552"/>
                  <a:ext cx="82648" cy="27159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grpSp>
              <p:nvGrpSpPr>
                <p:cNvPr id="1360" name="グループ化 1359">
                  <a:extLst>
                    <a:ext uri="{FF2B5EF4-FFF2-40B4-BE49-F238E27FC236}">
                      <a16:creationId xmlns:a16="http://schemas.microsoft.com/office/drawing/2014/main" id="{AFFD3BC6-B910-4089-88F1-1788938D1FCD}"/>
                    </a:ext>
                  </a:extLst>
                </p:cNvPr>
                <p:cNvGrpSpPr/>
                <p:nvPr/>
              </p:nvGrpSpPr>
              <p:grpSpPr>
                <a:xfrm rot="1800000">
                  <a:off x="1013803" y="2610168"/>
                  <a:ext cx="544343" cy="280855"/>
                  <a:chOff x="4315728" y="3209029"/>
                  <a:chExt cx="803969" cy="449132"/>
                </a:xfrm>
              </p:grpSpPr>
              <p:sp>
                <p:nvSpPr>
                  <p:cNvPr id="1361" name="円/楕円 329">
                    <a:extLst>
                      <a:ext uri="{FF2B5EF4-FFF2-40B4-BE49-F238E27FC236}">
                        <a16:creationId xmlns:a16="http://schemas.microsoft.com/office/drawing/2014/main" id="{A4E0BDD0-9B57-4518-BBDD-516F93B81242}"/>
                      </a:ext>
                    </a:extLst>
                  </p:cNvPr>
                  <p:cNvSpPr/>
                  <p:nvPr/>
                </p:nvSpPr>
                <p:spPr>
                  <a:xfrm rot="21150449" flipH="1">
                    <a:off x="4626571" y="3209029"/>
                    <a:ext cx="170477" cy="236639"/>
                  </a:xfrm>
                  <a:prstGeom prst="ellipse">
                    <a:avLst/>
                  </a:prstGeom>
                  <a:solidFill>
                    <a:srgbClr val="FF0066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362" name="円/楕円 330">
                    <a:extLst>
                      <a:ext uri="{FF2B5EF4-FFF2-40B4-BE49-F238E27FC236}">
                        <a16:creationId xmlns:a16="http://schemas.microsoft.com/office/drawing/2014/main" id="{33F13EE9-841B-454D-859B-21DC2B21F3E1}"/>
                      </a:ext>
                    </a:extLst>
                  </p:cNvPr>
                  <p:cNvSpPr/>
                  <p:nvPr/>
                </p:nvSpPr>
                <p:spPr>
                  <a:xfrm rot="21150449" flipH="1">
                    <a:off x="4634487" y="3421522"/>
                    <a:ext cx="170477" cy="236639"/>
                  </a:xfrm>
                  <a:prstGeom prst="ellipse">
                    <a:avLst/>
                  </a:prstGeom>
                  <a:solidFill>
                    <a:srgbClr val="FF0066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363" name="円/楕円 331">
                    <a:extLst>
                      <a:ext uri="{FF2B5EF4-FFF2-40B4-BE49-F238E27FC236}">
                        <a16:creationId xmlns:a16="http://schemas.microsoft.com/office/drawing/2014/main" id="{315A9073-D7FA-4044-950A-6E0F502A39F9}"/>
                      </a:ext>
                    </a:extLst>
                  </p:cNvPr>
                  <p:cNvSpPr/>
                  <p:nvPr/>
                </p:nvSpPr>
                <p:spPr>
                  <a:xfrm rot="21150449" flipH="1">
                    <a:off x="4758893" y="3361711"/>
                    <a:ext cx="360804" cy="116999"/>
                  </a:xfrm>
                  <a:prstGeom prst="ellipse">
                    <a:avLst/>
                  </a:prstGeom>
                  <a:solidFill>
                    <a:srgbClr val="FF0066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364" name="円/楕円 332">
                    <a:extLst>
                      <a:ext uri="{FF2B5EF4-FFF2-40B4-BE49-F238E27FC236}">
                        <a16:creationId xmlns:a16="http://schemas.microsoft.com/office/drawing/2014/main" id="{427973EF-08B9-4CB2-BBA2-80450E3989D0}"/>
                      </a:ext>
                    </a:extLst>
                  </p:cNvPr>
                  <p:cNvSpPr/>
                  <p:nvPr/>
                </p:nvSpPr>
                <p:spPr>
                  <a:xfrm rot="21150449" flipH="1">
                    <a:off x="4315728" y="3379819"/>
                    <a:ext cx="360804" cy="116999"/>
                  </a:xfrm>
                  <a:prstGeom prst="ellipse">
                    <a:avLst/>
                  </a:prstGeom>
                  <a:solidFill>
                    <a:srgbClr val="FF0066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365" name="円/楕円 333">
                    <a:extLst>
                      <a:ext uri="{FF2B5EF4-FFF2-40B4-BE49-F238E27FC236}">
                        <a16:creationId xmlns:a16="http://schemas.microsoft.com/office/drawing/2014/main" id="{D12EC327-D9CD-43BD-84F8-83A9FDC3A92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89458" y="3294270"/>
                    <a:ext cx="373366" cy="133720"/>
                  </a:xfrm>
                  <a:prstGeom prst="ellipse">
                    <a:avLst/>
                  </a:prstGeom>
                  <a:solidFill>
                    <a:srgbClr val="FF3399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366" name="円/楕円 334">
                    <a:extLst>
                      <a:ext uri="{FF2B5EF4-FFF2-40B4-BE49-F238E27FC236}">
                        <a16:creationId xmlns:a16="http://schemas.microsoft.com/office/drawing/2014/main" id="{0B74C113-61F0-442C-9592-4BDF4931B27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673387" y="3294270"/>
                    <a:ext cx="373366" cy="133720"/>
                  </a:xfrm>
                  <a:prstGeom prst="ellipse">
                    <a:avLst/>
                  </a:prstGeom>
                  <a:solidFill>
                    <a:srgbClr val="FF3399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367" name="円/楕円 335">
                    <a:extLst>
                      <a:ext uri="{FF2B5EF4-FFF2-40B4-BE49-F238E27FC236}">
                        <a16:creationId xmlns:a16="http://schemas.microsoft.com/office/drawing/2014/main" id="{6A811E54-1687-499B-BB8C-09129B3DAF28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4673388" y="3441375"/>
                    <a:ext cx="373366" cy="133720"/>
                  </a:xfrm>
                  <a:prstGeom prst="ellipse">
                    <a:avLst/>
                  </a:prstGeom>
                  <a:solidFill>
                    <a:srgbClr val="FF3399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368" name="円/楕円 336">
                    <a:extLst>
                      <a:ext uri="{FF2B5EF4-FFF2-40B4-BE49-F238E27FC236}">
                        <a16:creationId xmlns:a16="http://schemas.microsoft.com/office/drawing/2014/main" id="{8DB6F580-18E2-4233-87E5-1A8C3157A401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389459" y="3453057"/>
                    <a:ext cx="373366" cy="133720"/>
                  </a:xfrm>
                  <a:prstGeom prst="ellipse">
                    <a:avLst/>
                  </a:prstGeom>
                  <a:solidFill>
                    <a:srgbClr val="FF3399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369" name="円/楕円 337">
                    <a:extLst>
                      <a:ext uri="{FF2B5EF4-FFF2-40B4-BE49-F238E27FC236}">
                        <a16:creationId xmlns:a16="http://schemas.microsoft.com/office/drawing/2014/main" id="{67A680FB-CB93-4E2B-B58F-75A5CB49B39E}"/>
                      </a:ext>
                    </a:extLst>
                  </p:cNvPr>
                  <p:cNvSpPr/>
                  <p:nvPr/>
                </p:nvSpPr>
                <p:spPr>
                  <a:xfrm>
                    <a:off x="4611870" y="3356991"/>
                    <a:ext cx="215713" cy="11580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</p:grpSp>
        </p:grpSp>
        <p:sp>
          <p:nvSpPr>
            <p:cNvPr id="1344" name="吹き出し: 円形 1343">
              <a:extLst>
                <a:ext uri="{FF2B5EF4-FFF2-40B4-BE49-F238E27FC236}">
                  <a16:creationId xmlns:a16="http://schemas.microsoft.com/office/drawing/2014/main" id="{AAA83973-0EA6-42DB-B8F1-B1AE398AB343}"/>
                </a:ext>
              </a:extLst>
            </p:cNvPr>
            <p:cNvSpPr/>
            <p:nvPr/>
          </p:nvSpPr>
          <p:spPr>
            <a:xfrm>
              <a:off x="3744501" y="4039587"/>
              <a:ext cx="990153" cy="639725"/>
            </a:xfrm>
            <a:prstGeom prst="wedgeEllipseCallout">
              <a:avLst>
                <a:gd name="adj1" fmla="val 35206"/>
                <a:gd name="adj2" fmla="val 57294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5" name="吹き出し: 円形 1344">
              <a:extLst>
                <a:ext uri="{FF2B5EF4-FFF2-40B4-BE49-F238E27FC236}">
                  <a16:creationId xmlns:a16="http://schemas.microsoft.com/office/drawing/2014/main" id="{232552B5-97CE-41E3-A6C8-09E474B2626E}"/>
                </a:ext>
              </a:extLst>
            </p:cNvPr>
            <p:cNvSpPr/>
            <p:nvPr/>
          </p:nvSpPr>
          <p:spPr>
            <a:xfrm>
              <a:off x="5259271" y="3811735"/>
              <a:ext cx="990153" cy="639725"/>
            </a:xfrm>
            <a:prstGeom prst="wedgeEllipseCallout">
              <a:avLst>
                <a:gd name="adj1" fmla="val -30751"/>
                <a:gd name="adj2" fmla="val 58598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6" name="テキスト ボックス 1345">
              <a:extLst>
                <a:ext uri="{FF2B5EF4-FFF2-40B4-BE49-F238E27FC236}">
                  <a16:creationId xmlns:a16="http://schemas.microsoft.com/office/drawing/2014/main" id="{83C21246-A4C5-4A23-B3F3-ECFB8F45EDC6}"/>
                </a:ext>
              </a:extLst>
            </p:cNvPr>
            <p:cNvSpPr txBox="1"/>
            <p:nvPr/>
          </p:nvSpPr>
          <p:spPr>
            <a:xfrm>
              <a:off x="3919855" y="4222072"/>
              <a:ext cx="639446" cy="23995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おおきに</a:t>
              </a:r>
            </a:p>
          </p:txBody>
        </p:sp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8ADC07BF-1787-4EBA-9D25-65BA501080B2}"/>
                </a:ext>
              </a:extLst>
            </p:cNvPr>
            <p:cNvSpPr txBox="1"/>
            <p:nvPr/>
          </p:nvSpPr>
          <p:spPr>
            <a:xfrm>
              <a:off x="5377470" y="4010908"/>
              <a:ext cx="753755" cy="23995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おいでやす</a:t>
              </a:r>
            </a:p>
          </p:txBody>
        </p:sp>
      </p:grpSp>
      <p:grpSp>
        <p:nvGrpSpPr>
          <p:cNvPr id="1405" name="グループ化 1404">
            <a:extLst>
              <a:ext uri="{FF2B5EF4-FFF2-40B4-BE49-F238E27FC236}">
                <a16:creationId xmlns:a16="http://schemas.microsoft.com/office/drawing/2014/main" id="{610C7B10-0024-40F1-8F05-F3AEC13F2EC8}"/>
              </a:ext>
            </a:extLst>
          </p:cNvPr>
          <p:cNvGrpSpPr/>
          <p:nvPr/>
        </p:nvGrpSpPr>
        <p:grpSpPr>
          <a:xfrm>
            <a:off x="1594558" y="5502417"/>
            <a:ext cx="1334223" cy="905116"/>
            <a:chOff x="1002835" y="143533"/>
            <a:chExt cx="1809205" cy="1227337"/>
          </a:xfrm>
        </p:grpSpPr>
        <p:grpSp>
          <p:nvGrpSpPr>
            <p:cNvPr id="1406" name="グループ化 1405">
              <a:extLst>
                <a:ext uri="{FF2B5EF4-FFF2-40B4-BE49-F238E27FC236}">
                  <a16:creationId xmlns:a16="http://schemas.microsoft.com/office/drawing/2014/main" id="{CA74F335-4746-4341-AD51-FDE885469AB1}"/>
                </a:ext>
              </a:extLst>
            </p:cNvPr>
            <p:cNvGrpSpPr/>
            <p:nvPr/>
          </p:nvGrpSpPr>
          <p:grpSpPr>
            <a:xfrm>
              <a:off x="1002835" y="279114"/>
              <a:ext cx="1809205" cy="1091756"/>
              <a:chOff x="1271306" y="4911396"/>
              <a:chExt cx="2133600" cy="1605106"/>
            </a:xfrm>
          </p:grpSpPr>
          <p:sp>
            <p:nvSpPr>
              <p:cNvPr id="1423" name="楕円 1422">
                <a:extLst>
                  <a:ext uri="{FF2B5EF4-FFF2-40B4-BE49-F238E27FC236}">
                    <a16:creationId xmlns:a16="http://schemas.microsoft.com/office/drawing/2014/main" id="{9D8EF314-B993-44F4-A9F1-66804F73BD20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4" name="フリーフォーム: 図形 1423">
                <a:extLst>
                  <a:ext uri="{FF2B5EF4-FFF2-40B4-BE49-F238E27FC236}">
                    <a16:creationId xmlns:a16="http://schemas.microsoft.com/office/drawing/2014/main" id="{ED64C117-3263-4DE9-962F-ECC6A0681B84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07" name="フリーフォーム: 図形 1406">
              <a:extLst>
                <a:ext uri="{FF2B5EF4-FFF2-40B4-BE49-F238E27FC236}">
                  <a16:creationId xmlns:a16="http://schemas.microsoft.com/office/drawing/2014/main" id="{93AC8F1F-2A16-46AD-8B35-C3A0F2A51377}"/>
                </a:ext>
              </a:extLst>
            </p:cNvPr>
            <p:cNvSpPr/>
            <p:nvPr/>
          </p:nvSpPr>
          <p:spPr>
            <a:xfrm rot="20823693">
              <a:off x="1907807" y="1159150"/>
              <a:ext cx="772672" cy="142426"/>
            </a:xfrm>
            <a:custGeom>
              <a:avLst/>
              <a:gdLst>
                <a:gd name="connsiteX0" fmla="*/ 1178075 w 1341656"/>
                <a:gd name="connsiteY0" fmla="*/ 170 h 165588"/>
                <a:gd name="connsiteX1" fmla="*/ 1249474 w 1341656"/>
                <a:gd name="connsiteY1" fmla="*/ 13313 h 165588"/>
                <a:gd name="connsiteX2" fmla="*/ 1338698 w 1341656"/>
                <a:gd name="connsiteY2" fmla="*/ 82689 h 165588"/>
                <a:gd name="connsiteX3" fmla="*/ 1277755 w 1341656"/>
                <a:gd name="connsiteY3" fmla="*/ 104681 h 165588"/>
                <a:gd name="connsiteX4" fmla="*/ 197739 w 1341656"/>
                <a:gd name="connsiteY4" fmla="*/ 164972 h 165588"/>
                <a:gd name="connsiteX5" fmla="*/ 92182 w 1341656"/>
                <a:gd name="connsiteY5" fmla="*/ 152275 h 165588"/>
                <a:gd name="connsiteX6" fmla="*/ 53966 w 1341656"/>
                <a:gd name="connsiteY6" fmla="*/ 122560 h 165588"/>
                <a:gd name="connsiteX7" fmla="*/ 405145 w 1341656"/>
                <a:gd name="connsiteY7" fmla="*/ 109541 h 165588"/>
                <a:gd name="connsiteX8" fmla="*/ 433198 w 1341656"/>
                <a:gd name="connsiteY8" fmla="*/ 102819 h 165588"/>
                <a:gd name="connsiteX9" fmla="*/ 392127 w 1341656"/>
                <a:gd name="connsiteY9" fmla="*/ 81613 h 165588"/>
                <a:gd name="connsiteX10" fmla="*/ 359262 w 1341656"/>
                <a:gd name="connsiteY10" fmla="*/ 77595 h 165588"/>
                <a:gd name="connsiteX11" fmla="*/ 343539 w 1341656"/>
                <a:gd name="connsiteY11" fmla="*/ 77732 h 165588"/>
                <a:gd name="connsiteX12" fmla="*/ 12113 w 1341656"/>
                <a:gd name="connsiteY12" fmla="*/ 90018 h 165588"/>
                <a:gd name="connsiteX13" fmla="*/ 2958 w 1341656"/>
                <a:gd name="connsiteY13" fmla="*/ 82900 h 165588"/>
                <a:gd name="connsiteX14" fmla="*/ 63901 w 1341656"/>
                <a:gd name="connsiteY14" fmla="*/ 60908 h 165588"/>
                <a:gd name="connsiteX15" fmla="*/ 1143917 w 1341656"/>
                <a:gd name="connsiteY15" fmla="*/ 616 h 165588"/>
                <a:gd name="connsiteX16" fmla="*/ 1178075 w 1341656"/>
                <a:gd name="connsiteY16" fmla="*/ 170 h 1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1656" h="165588">
                  <a:moveTo>
                    <a:pt x="1178075" y="170"/>
                  </a:moveTo>
                  <a:cubicBezTo>
                    <a:pt x="1211341" y="1135"/>
                    <a:pt x="1240234" y="6129"/>
                    <a:pt x="1249474" y="13313"/>
                  </a:cubicBezTo>
                  <a:lnTo>
                    <a:pt x="1338698" y="82689"/>
                  </a:lnTo>
                  <a:cubicBezTo>
                    <a:pt x="1351018" y="92268"/>
                    <a:pt x="1323733" y="102114"/>
                    <a:pt x="1277755" y="104681"/>
                  </a:cubicBezTo>
                  <a:lnTo>
                    <a:pt x="197739" y="164972"/>
                  </a:lnTo>
                  <a:cubicBezTo>
                    <a:pt x="151761" y="167539"/>
                    <a:pt x="104502" y="161854"/>
                    <a:pt x="92182" y="152275"/>
                  </a:cubicBezTo>
                  <a:lnTo>
                    <a:pt x="53966" y="122560"/>
                  </a:lnTo>
                  <a:lnTo>
                    <a:pt x="405145" y="109541"/>
                  </a:lnTo>
                  <a:cubicBezTo>
                    <a:pt x="426309" y="108757"/>
                    <a:pt x="438869" y="105747"/>
                    <a:pt x="433198" y="102819"/>
                  </a:cubicBezTo>
                  <a:lnTo>
                    <a:pt x="392127" y="81613"/>
                  </a:lnTo>
                  <a:cubicBezTo>
                    <a:pt x="387874" y="79417"/>
                    <a:pt x="374574" y="77890"/>
                    <a:pt x="359262" y="77595"/>
                  </a:cubicBezTo>
                  <a:cubicBezTo>
                    <a:pt x="354157" y="77497"/>
                    <a:pt x="348829" y="77535"/>
                    <a:pt x="343539" y="77732"/>
                  </a:cubicBezTo>
                  <a:lnTo>
                    <a:pt x="12113" y="90018"/>
                  </a:lnTo>
                  <a:lnTo>
                    <a:pt x="2958" y="82900"/>
                  </a:lnTo>
                  <a:cubicBezTo>
                    <a:pt x="-9362" y="73321"/>
                    <a:pt x="17923" y="63474"/>
                    <a:pt x="63901" y="60908"/>
                  </a:cubicBezTo>
                  <a:lnTo>
                    <a:pt x="1143917" y="616"/>
                  </a:lnTo>
                  <a:cubicBezTo>
                    <a:pt x="1155411" y="-26"/>
                    <a:pt x="1166986" y="-152"/>
                    <a:pt x="1178075" y="17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08" name="グループ化 1407">
              <a:extLst>
                <a:ext uri="{FF2B5EF4-FFF2-40B4-BE49-F238E27FC236}">
                  <a16:creationId xmlns:a16="http://schemas.microsoft.com/office/drawing/2014/main" id="{A7DC8555-BF3A-4BE5-8315-F88E3A3F3C3E}"/>
                </a:ext>
              </a:extLst>
            </p:cNvPr>
            <p:cNvGrpSpPr/>
            <p:nvPr/>
          </p:nvGrpSpPr>
          <p:grpSpPr>
            <a:xfrm rot="663891">
              <a:off x="1396655" y="143533"/>
              <a:ext cx="1182191" cy="574507"/>
              <a:chOff x="1208652" y="103965"/>
              <a:chExt cx="1427865" cy="609738"/>
            </a:xfrm>
          </p:grpSpPr>
          <p:sp>
            <p:nvSpPr>
              <p:cNvPr id="1419" name="二等辺三角形 6148">
                <a:extLst>
                  <a:ext uri="{FF2B5EF4-FFF2-40B4-BE49-F238E27FC236}">
                    <a16:creationId xmlns:a16="http://schemas.microsoft.com/office/drawing/2014/main" id="{39C16346-144C-4A38-AB1D-FEC61C024732}"/>
                  </a:ext>
                </a:extLst>
              </p:cNvPr>
              <p:cNvSpPr/>
              <p:nvPr/>
            </p:nvSpPr>
            <p:spPr>
              <a:xfrm>
                <a:off x="1211764" y="103965"/>
                <a:ext cx="1424753" cy="609738"/>
              </a:xfrm>
              <a:custGeom>
                <a:avLst/>
                <a:gdLst>
                  <a:gd name="connsiteX0" fmla="*/ 0 w 3467100"/>
                  <a:gd name="connsiteY0" fmla="*/ 2072640 h 2072640"/>
                  <a:gd name="connsiteX1" fmla="*/ 2190756 w 3467100"/>
                  <a:gd name="connsiteY1" fmla="*/ 0 h 2072640"/>
                  <a:gd name="connsiteX2" fmla="*/ 3467100 w 3467100"/>
                  <a:gd name="connsiteY2" fmla="*/ 2072640 h 2072640"/>
                  <a:gd name="connsiteX3" fmla="*/ 0 w 3467100"/>
                  <a:gd name="connsiteY3" fmla="*/ 2072640 h 2072640"/>
                  <a:gd name="connsiteX0" fmla="*/ 0 w 3467100"/>
                  <a:gd name="connsiteY0" fmla="*/ 2072653 h 2072653"/>
                  <a:gd name="connsiteX1" fmla="*/ 2190756 w 3467100"/>
                  <a:gd name="connsiteY1" fmla="*/ 13 h 2072653"/>
                  <a:gd name="connsiteX2" fmla="*/ 3467100 w 3467100"/>
                  <a:gd name="connsiteY2" fmla="*/ 2072653 h 2072653"/>
                  <a:gd name="connsiteX3" fmla="*/ 0 w 3467100"/>
                  <a:gd name="connsiteY3" fmla="*/ 2072653 h 2072653"/>
                  <a:gd name="connsiteX0" fmla="*/ 148 w 3467248"/>
                  <a:gd name="connsiteY0" fmla="*/ 2072650 h 2160382"/>
                  <a:gd name="connsiteX1" fmla="*/ 2190904 w 3467248"/>
                  <a:gd name="connsiteY1" fmla="*/ 10 h 2160382"/>
                  <a:gd name="connsiteX2" fmla="*/ 3467248 w 3467248"/>
                  <a:gd name="connsiteY2" fmla="*/ 2072650 h 2160382"/>
                  <a:gd name="connsiteX3" fmla="*/ 148 w 3467248"/>
                  <a:gd name="connsiteY3" fmla="*/ 2072650 h 2160382"/>
                  <a:gd name="connsiteX0" fmla="*/ 101 w 3468351"/>
                  <a:gd name="connsiteY0" fmla="*/ 2072650 h 2202845"/>
                  <a:gd name="connsiteX1" fmla="*/ 2190857 w 3468351"/>
                  <a:gd name="connsiteY1" fmla="*/ 10 h 2202845"/>
                  <a:gd name="connsiteX2" fmla="*/ 3467201 w 3468351"/>
                  <a:gd name="connsiteY2" fmla="*/ 2072650 h 2202845"/>
                  <a:gd name="connsiteX3" fmla="*/ 101 w 3468351"/>
                  <a:gd name="connsiteY3" fmla="*/ 2072650 h 2202845"/>
                  <a:gd name="connsiteX0" fmla="*/ 90689 w 3559027"/>
                  <a:gd name="connsiteY0" fmla="*/ 2094074 h 2213263"/>
                  <a:gd name="connsiteX1" fmla="*/ 1119389 w 3559027"/>
                  <a:gd name="connsiteY1" fmla="*/ 1077495 h 2213263"/>
                  <a:gd name="connsiteX2" fmla="*/ 2281445 w 3559027"/>
                  <a:gd name="connsiteY2" fmla="*/ 21434 h 2213263"/>
                  <a:gd name="connsiteX3" fmla="*/ 3557789 w 3559027"/>
                  <a:gd name="connsiteY3" fmla="*/ 2094074 h 2213263"/>
                  <a:gd name="connsiteX4" fmla="*/ 90689 w 3559027"/>
                  <a:gd name="connsiteY4" fmla="*/ 2094074 h 2213263"/>
                  <a:gd name="connsiteX0" fmla="*/ 90689 w 3703459"/>
                  <a:gd name="connsiteY0" fmla="*/ 2072643 h 2200333"/>
                  <a:gd name="connsiteX1" fmla="*/ 1119389 w 3703459"/>
                  <a:gd name="connsiteY1" fmla="*/ 1056064 h 2200333"/>
                  <a:gd name="connsiteX2" fmla="*/ 2281445 w 3703459"/>
                  <a:gd name="connsiteY2" fmla="*/ 3 h 2200333"/>
                  <a:gd name="connsiteX3" fmla="*/ 2978669 w 3703459"/>
                  <a:gd name="connsiteY3" fmla="*/ 1046196 h 2200333"/>
                  <a:gd name="connsiteX4" fmla="*/ 3557789 w 3703459"/>
                  <a:gd name="connsiteY4" fmla="*/ 2072643 h 2200333"/>
                  <a:gd name="connsiteX5" fmla="*/ 90689 w 3703459"/>
                  <a:gd name="connsiteY5" fmla="*/ 2072643 h 2200333"/>
                  <a:gd name="connsiteX0" fmla="*/ 89777 w 3702547"/>
                  <a:gd name="connsiteY0" fmla="*/ 2073298 h 2210375"/>
                  <a:gd name="connsiteX1" fmla="*/ 1126097 w 3702547"/>
                  <a:gd name="connsiteY1" fmla="*/ 908673 h 2210375"/>
                  <a:gd name="connsiteX2" fmla="*/ 2280533 w 3702547"/>
                  <a:gd name="connsiteY2" fmla="*/ 658 h 2210375"/>
                  <a:gd name="connsiteX3" fmla="*/ 2977757 w 3702547"/>
                  <a:gd name="connsiteY3" fmla="*/ 1046851 h 2210375"/>
                  <a:gd name="connsiteX4" fmla="*/ 3556877 w 3702547"/>
                  <a:gd name="connsiteY4" fmla="*/ 2073298 h 2210375"/>
                  <a:gd name="connsiteX5" fmla="*/ 89777 w 3702547"/>
                  <a:gd name="connsiteY5" fmla="*/ 2073298 h 2210375"/>
                  <a:gd name="connsiteX0" fmla="*/ 97199 w 3709969"/>
                  <a:gd name="connsiteY0" fmla="*/ 2073411 h 2210488"/>
                  <a:gd name="connsiteX1" fmla="*/ 1133519 w 3709969"/>
                  <a:gd name="connsiteY1" fmla="*/ 908786 h 2210488"/>
                  <a:gd name="connsiteX2" fmla="*/ 2287955 w 3709969"/>
                  <a:gd name="connsiteY2" fmla="*/ 771 h 2210488"/>
                  <a:gd name="connsiteX3" fmla="*/ 2985179 w 3709969"/>
                  <a:gd name="connsiteY3" fmla="*/ 1046964 h 2210488"/>
                  <a:gd name="connsiteX4" fmla="*/ 3564299 w 3709969"/>
                  <a:gd name="connsiteY4" fmla="*/ 2073411 h 2210488"/>
                  <a:gd name="connsiteX5" fmla="*/ 97199 w 3709969"/>
                  <a:gd name="connsiteY5" fmla="*/ 2073411 h 2210488"/>
                  <a:gd name="connsiteX0" fmla="*/ 8921 w 3621691"/>
                  <a:gd name="connsiteY0" fmla="*/ 2073411 h 2181749"/>
                  <a:gd name="connsiteX1" fmla="*/ 1045241 w 3621691"/>
                  <a:gd name="connsiteY1" fmla="*/ 908786 h 2181749"/>
                  <a:gd name="connsiteX2" fmla="*/ 2199677 w 3621691"/>
                  <a:gd name="connsiteY2" fmla="*/ 771 h 2181749"/>
                  <a:gd name="connsiteX3" fmla="*/ 2896901 w 3621691"/>
                  <a:gd name="connsiteY3" fmla="*/ 1046964 h 2181749"/>
                  <a:gd name="connsiteX4" fmla="*/ 3476021 w 3621691"/>
                  <a:gd name="connsiteY4" fmla="*/ 2073411 h 2181749"/>
                  <a:gd name="connsiteX5" fmla="*/ 8921 w 3621691"/>
                  <a:gd name="connsiteY5" fmla="*/ 2073411 h 2181749"/>
                  <a:gd name="connsiteX0" fmla="*/ 19588 w 3632358"/>
                  <a:gd name="connsiteY0" fmla="*/ 2073411 h 2181749"/>
                  <a:gd name="connsiteX1" fmla="*/ 1055908 w 3632358"/>
                  <a:gd name="connsiteY1" fmla="*/ 908786 h 2181749"/>
                  <a:gd name="connsiteX2" fmla="*/ 2210344 w 3632358"/>
                  <a:gd name="connsiteY2" fmla="*/ 771 h 2181749"/>
                  <a:gd name="connsiteX3" fmla="*/ 2907568 w 3632358"/>
                  <a:gd name="connsiteY3" fmla="*/ 1046964 h 2181749"/>
                  <a:gd name="connsiteX4" fmla="*/ 3486688 w 3632358"/>
                  <a:gd name="connsiteY4" fmla="*/ 2073411 h 2181749"/>
                  <a:gd name="connsiteX5" fmla="*/ 19588 w 3632358"/>
                  <a:gd name="connsiteY5" fmla="*/ 2073411 h 2181749"/>
                  <a:gd name="connsiteX0" fmla="*/ 95202 w 3707972"/>
                  <a:gd name="connsiteY0" fmla="*/ 2072816 h 2205475"/>
                  <a:gd name="connsiteX1" fmla="*/ 1146762 w 3707972"/>
                  <a:gd name="connsiteY1" fmla="*/ 977279 h 2205475"/>
                  <a:gd name="connsiteX2" fmla="*/ 2285958 w 3707972"/>
                  <a:gd name="connsiteY2" fmla="*/ 176 h 2205475"/>
                  <a:gd name="connsiteX3" fmla="*/ 2983182 w 3707972"/>
                  <a:gd name="connsiteY3" fmla="*/ 1046369 h 2205475"/>
                  <a:gd name="connsiteX4" fmla="*/ 3562302 w 3707972"/>
                  <a:gd name="connsiteY4" fmla="*/ 2072816 h 2205475"/>
                  <a:gd name="connsiteX5" fmla="*/ 95202 w 3707972"/>
                  <a:gd name="connsiteY5" fmla="*/ 2072816 h 2205475"/>
                  <a:gd name="connsiteX0" fmla="*/ 95202 w 3707972"/>
                  <a:gd name="connsiteY0" fmla="*/ 2073230 h 2205888"/>
                  <a:gd name="connsiteX1" fmla="*/ 1146762 w 3707972"/>
                  <a:gd name="connsiteY1" fmla="*/ 977693 h 2205888"/>
                  <a:gd name="connsiteX2" fmla="*/ 2285958 w 3707972"/>
                  <a:gd name="connsiteY2" fmla="*/ 590 h 2205888"/>
                  <a:gd name="connsiteX3" fmla="*/ 2983182 w 3707972"/>
                  <a:gd name="connsiteY3" fmla="*/ 1046783 h 2205888"/>
                  <a:gd name="connsiteX4" fmla="*/ 3562302 w 3707972"/>
                  <a:gd name="connsiteY4" fmla="*/ 2073230 h 2205888"/>
                  <a:gd name="connsiteX5" fmla="*/ 95202 w 3707972"/>
                  <a:gd name="connsiteY5" fmla="*/ 2073230 h 2205888"/>
                  <a:gd name="connsiteX0" fmla="*/ 95202 w 3719512"/>
                  <a:gd name="connsiteY0" fmla="*/ 2073230 h 2205888"/>
                  <a:gd name="connsiteX1" fmla="*/ 1146762 w 3719512"/>
                  <a:gd name="connsiteY1" fmla="*/ 977693 h 2205888"/>
                  <a:gd name="connsiteX2" fmla="*/ 2285958 w 3719512"/>
                  <a:gd name="connsiteY2" fmla="*/ 590 h 2205888"/>
                  <a:gd name="connsiteX3" fmla="*/ 2983182 w 3719512"/>
                  <a:gd name="connsiteY3" fmla="*/ 1046783 h 2205888"/>
                  <a:gd name="connsiteX4" fmla="*/ 3562302 w 3719512"/>
                  <a:gd name="connsiteY4" fmla="*/ 2073230 h 2205888"/>
                  <a:gd name="connsiteX5" fmla="*/ 95202 w 3719512"/>
                  <a:gd name="connsiteY5" fmla="*/ 2073230 h 2205888"/>
                  <a:gd name="connsiteX0" fmla="*/ 95202 w 3615637"/>
                  <a:gd name="connsiteY0" fmla="*/ 2073230 h 2172961"/>
                  <a:gd name="connsiteX1" fmla="*/ 1146762 w 3615637"/>
                  <a:gd name="connsiteY1" fmla="*/ 977693 h 2172961"/>
                  <a:gd name="connsiteX2" fmla="*/ 2285958 w 3615637"/>
                  <a:gd name="connsiteY2" fmla="*/ 590 h 2172961"/>
                  <a:gd name="connsiteX3" fmla="*/ 2983182 w 3615637"/>
                  <a:gd name="connsiteY3" fmla="*/ 1046783 h 2172961"/>
                  <a:gd name="connsiteX4" fmla="*/ 3562302 w 3615637"/>
                  <a:gd name="connsiteY4" fmla="*/ 2073230 h 2172961"/>
                  <a:gd name="connsiteX5" fmla="*/ 95202 w 3615637"/>
                  <a:gd name="connsiteY5" fmla="*/ 2073230 h 2172961"/>
                  <a:gd name="connsiteX0" fmla="*/ 95202 w 3610288"/>
                  <a:gd name="connsiteY0" fmla="*/ 2073230 h 2188466"/>
                  <a:gd name="connsiteX1" fmla="*/ 1146762 w 3610288"/>
                  <a:gd name="connsiteY1" fmla="*/ 977693 h 2188466"/>
                  <a:gd name="connsiteX2" fmla="*/ 2285958 w 3610288"/>
                  <a:gd name="connsiteY2" fmla="*/ 590 h 2188466"/>
                  <a:gd name="connsiteX3" fmla="*/ 2983182 w 3610288"/>
                  <a:gd name="connsiteY3" fmla="*/ 1046783 h 2188466"/>
                  <a:gd name="connsiteX4" fmla="*/ 3562302 w 3610288"/>
                  <a:gd name="connsiteY4" fmla="*/ 2073230 h 2188466"/>
                  <a:gd name="connsiteX5" fmla="*/ 95202 w 3610288"/>
                  <a:gd name="connsiteY5" fmla="*/ 2073230 h 2188466"/>
                  <a:gd name="connsiteX0" fmla="*/ 94766 w 3596500"/>
                  <a:gd name="connsiteY0" fmla="*/ 2073230 h 2221340"/>
                  <a:gd name="connsiteX1" fmla="*/ 1146326 w 3596500"/>
                  <a:gd name="connsiteY1" fmla="*/ 977693 h 2221340"/>
                  <a:gd name="connsiteX2" fmla="*/ 2285522 w 3596500"/>
                  <a:gd name="connsiteY2" fmla="*/ 590 h 2221340"/>
                  <a:gd name="connsiteX3" fmla="*/ 2982746 w 3596500"/>
                  <a:gd name="connsiteY3" fmla="*/ 1046783 h 2221340"/>
                  <a:gd name="connsiteX4" fmla="*/ 3554246 w 3596500"/>
                  <a:gd name="connsiteY4" fmla="*/ 2132448 h 2221340"/>
                  <a:gd name="connsiteX5" fmla="*/ 94766 w 3596500"/>
                  <a:gd name="connsiteY5" fmla="*/ 2073230 h 2221340"/>
                  <a:gd name="connsiteX0" fmla="*/ 94766 w 3600636"/>
                  <a:gd name="connsiteY0" fmla="*/ 2073230 h 2221341"/>
                  <a:gd name="connsiteX1" fmla="*/ 1146326 w 3600636"/>
                  <a:gd name="connsiteY1" fmla="*/ 977693 h 2221341"/>
                  <a:gd name="connsiteX2" fmla="*/ 2285522 w 3600636"/>
                  <a:gd name="connsiteY2" fmla="*/ 590 h 2221341"/>
                  <a:gd name="connsiteX3" fmla="*/ 2982746 w 3600636"/>
                  <a:gd name="connsiteY3" fmla="*/ 1046783 h 2221341"/>
                  <a:gd name="connsiteX4" fmla="*/ 3554246 w 3600636"/>
                  <a:gd name="connsiteY4" fmla="*/ 2132448 h 2221341"/>
                  <a:gd name="connsiteX5" fmla="*/ 94766 w 3600636"/>
                  <a:gd name="connsiteY5" fmla="*/ 2073230 h 2221341"/>
                  <a:gd name="connsiteX0" fmla="*/ 94766 w 3600636"/>
                  <a:gd name="connsiteY0" fmla="*/ 2072639 h 2220750"/>
                  <a:gd name="connsiteX1" fmla="*/ 1146326 w 3600636"/>
                  <a:gd name="connsiteY1" fmla="*/ 977102 h 2220750"/>
                  <a:gd name="connsiteX2" fmla="*/ 2285522 w 3600636"/>
                  <a:gd name="connsiteY2" fmla="*/ -1 h 2220750"/>
                  <a:gd name="connsiteX3" fmla="*/ 2982746 w 3600636"/>
                  <a:gd name="connsiteY3" fmla="*/ 1046192 h 2220750"/>
                  <a:gd name="connsiteX4" fmla="*/ 3554246 w 3600636"/>
                  <a:gd name="connsiteY4" fmla="*/ 2131857 h 2220750"/>
                  <a:gd name="connsiteX5" fmla="*/ 94766 w 3600636"/>
                  <a:gd name="connsiteY5" fmla="*/ 2072639 h 2220750"/>
                  <a:gd name="connsiteX0" fmla="*/ 94766 w 3600636"/>
                  <a:gd name="connsiteY0" fmla="*/ 2072640 h 2220751"/>
                  <a:gd name="connsiteX1" fmla="*/ 1146326 w 3600636"/>
                  <a:gd name="connsiteY1" fmla="*/ 977103 h 2220751"/>
                  <a:gd name="connsiteX2" fmla="*/ 2285522 w 3600636"/>
                  <a:gd name="connsiteY2" fmla="*/ 0 h 2220751"/>
                  <a:gd name="connsiteX3" fmla="*/ 2982746 w 3600636"/>
                  <a:gd name="connsiteY3" fmla="*/ 1046193 h 2220751"/>
                  <a:gd name="connsiteX4" fmla="*/ 3554246 w 3600636"/>
                  <a:gd name="connsiteY4" fmla="*/ 2131858 h 2220751"/>
                  <a:gd name="connsiteX5" fmla="*/ 94766 w 3600636"/>
                  <a:gd name="connsiteY5" fmla="*/ 2072640 h 2220751"/>
                  <a:gd name="connsiteX0" fmla="*/ 96868 w 3602738"/>
                  <a:gd name="connsiteY0" fmla="*/ 2072640 h 2220751"/>
                  <a:gd name="connsiteX1" fmla="*/ 1148428 w 3602738"/>
                  <a:gd name="connsiteY1" fmla="*/ 977103 h 2220751"/>
                  <a:gd name="connsiteX2" fmla="*/ 2287624 w 3602738"/>
                  <a:gd name="connsiteY2" fmla="*/ 0 h 2220751"/>
                  <a:gd name="connsiteX3" fmla="*/ 2984848 w 3602738"/>
                  <a:gd name="connsiteY3" fmla="*/ 1046193 h 2220751"/>
                  <a:gd name="connsiteX4" fmla="*/ 3556348 w 3602738"/>
                  <a:gd name="connsiteY4" fmla="*/ 2131858 h 2220751"/>
                  <a:gd name="connsiteX5" fmla="*/ 96868 w 3602738"/>
                  <a:gd name="connsiteY5" fmla="*/ 2072640 h 2220751"/>
                  <a:gd name="connsiteX0" fmla="*/ 83372 w 3786729"/>
                  <a:gd name="connsiteY0" fmla="*/ 2013421 h 2216066"/>
                  <a:gd name="connsiteX1" fmla="*/ 1218752 w 3786729"/>
                  <a:gd name="connsiteY1" fmla="*/ 977103 h 2216066"/>
                  <a:gd name="connsiteX2" fmla="*/ 2357948 w 3786729"/>
                  <a:gd name="connsiteY2" fmla="*/ 0 h 2216066"/>
                  <a:gd name="connsiteX3" fmla="*/ 3055172 w 3786729"/>
                  <a:gd name="connsiteY3" fmla="*/ 1046193 h 2216066"/>
                  <a:gd name="connsiteX4" fmla="*/ 3626672 w 3786729"/>
                  <a:gd name="connsiteY4" fmla="*/ 2131858 h 2216066"/>
                  <a:gd name="connsiteX5" fmla="*/ 83372 w 3786729"/>
                  <a:gd name="connsiteY5" fmla="*/ 2013421 h 2216066"/>
                  <a:gd name="connsiteX0" fmla="*/ 15121 w 3718478"/>
                  <a:gd name="connsiteY0" fmla="*/ 2013421 h 2198823"/>
                  <a:gd name="connsiteX1" fmla="*/ 1150501 w 3718478"/>
                  <a:gd name="connsiteY1" fmla="*/ 977103 h 2198823"/>
                  <a:gd name="connsiteX2" fmla="*/ 2289697 w 3718478"/>
                  <a:gd name="connsiteY2" fmla="*/ 0 h 2198823"/>
                  <a:gd name="connsiteX3" fmla="*/ 2986921 w 3718478"/>
                  <a:gd name="connsiteY3" fmla="*/ 1046193 h 2198823"/>
                  <a:gd name="connsiteX4" fmla="*/ 3558421 w 3718478"/>
                  <a:gd name="connsiteY4" fmla="*/ 2131858 h 2198823"/>
                  <a:gd name="connsiteX5" fmla="*/ 15121 w 3718478"/>
                  <a:gd name="connsiteY5" fmla="*/ 2013421 h 2198823"/>
                  <a:gd name="connsiteX0" fmla="*/ 15102 w 3710571"/>
                  <a:gd name="connsiteY0" fmla="*/ 2043030 h 2228431"/>
                  <a:gd name="connsiteX1" fmla="*/ 1150482 w 3710571"/>
                  <a:gd name="connsiteY1" fmla="*/ 1006712 h 2228431"/>
                  <a:gd name="connsiteX2" fmla="*/ 2282058 w 3710571"/>
                  <a:gd name="connsiteY2" fmla="*/ 0 h 2228431"/>
                  <a:gd name="connsiteX3" fmla="*/ 2986902 w 3710571"/>
                  <a:gd name="connsiteY3" fmla="*/ 1075802 h 2228431"/>
                  <a:gd name="connsiteX4" fmla="*/ 3558402 w 3710571"/>
                  <a:gd name="connsiteY4" fmla="*/ 2161467 h 2228431"/>
                  <a:gd name="connsiteX5" fmla="*/ 15102 w 3710571"/>
                  <a:gd name="connsiteY5" fmla="*/ 2043030 h 2228431"/>
                  <a:gd name="connsiteX0" fmla="*/ 15102 w 3725377"/>
                  <a:gd name="connsiteY0" fmla="*/ 2043030 h 2228431"/>
                  <a:gd name="connsiteX1" fmla="*/ 1150482 w 3725377"/>
                  <a:gd name="connsiteY1" fmla="*/ 1006712 h 2228431"/>
                  <a:gd name="connsiteX2" fmla="*/ 2282058 w 3725377"/>
                  <a:gd name="connsiteY2" fmla="*/ 0 h 2228431"/>
                  <a:gd name="connsiteX3" fmla="*/ 2986902 w 3725377"/>
                  <a:gd name="connsiteY3" fmla="*/ 1075802 h 2228431"/>
                  <a:gd name="connsiteX4" fmla="*/ 3558402 w 3725377"/>
                  <a:gd name="connsiteY4" fmla="*/ 2161467 h 2228431"/>
                  <a:gd name="connsiteX5" fmla="*/ 15102 w 3725377"/>
                  <a:gd name="connsiteY5" fmla="*/ 2043030 h 2228431"/>
                  <a:gd name="connsiteX0" fmla="*/ 15102 w 3587503"/>
                  <a:gd name="connsiteY0" fmla="*/ 2043030 h 2193857"/>
                  <a:gd name="connsiteX1" fmla="*/ 1150482 w 3587503"/>
                  <a:gd name="connsiteY1" fmla="*/ 1006712 h 2193857"/>
                  <a:gd name="connsiteX2" fmla="*/ 2282058 w 3587503"/>
                  <a:gd name="connsiteY2" fmla="*/ 0 h 2193857"/>
                  <a:gd name="connsiteX3" fmla="*/ 2986902 w 3587503"/>
                  <a:gd name="connsiteY3" fmla="*/ 1075802 h 2193857"/>
                  <a:gd name="connsiteX4" fmla="*/ 3558402 w 3587503"/>
                  <a:gd name="connsiteY4" fmla="*/ 2161467 h 2193857"/>
                  <a:gd name="connsiteX5" fmla="*/ 15102 w 3587503"/>
                  <a:gd name="connsiteY5" fmla="*/ 2043030 h 2193857"/>
                  <a:gd name="connsiteX0" fmla="*/ 89801 w 3775229"/>
                  <a:gd name="connsiteY0" fmla="*/ 2043030 h 2190473"/>
                  <a:gd name="connsiteX1" fmla="*/ 1225181 w 3775229"/>
                  <a:gd name="connsiteY1" fmla="*/ 1006712 h 2190473"/>
                  <a:gd name="connsiteX2" fmla="*/ 2356757 w 3775229"/>
                  <a:gd name="connsiteY2" fmla="*/ 0 h 2190473"/>
                  <a:gd name="connsiteX3" fmla="*/ 3061601 w 3775229"/>
                  <a:gd name="connsiteY3" fmla="*/ 1075802 h 2190473"/>
                  <a:gd name="connsiteX4" fmla="*/ 3755021 w 3775229"/>
                  <a:gd name="connsiteY4" fmla="*/ 2131858 h 2190473"/>
                  <a:gd name="connsiteX5" fmla="*/ 89801 w 3775229"/>
                  <a:gd name="connsiteY5" fmla="*/ 2043030 h 2190473"/>
                  <a:gd name="connsiteX0" fmla="*/ 89801 w 3775229"/>
                  <a:gd name="connsiteY0" fmla="*/ 2043030 h 2207220"/>
                  <a:gd name="connsiteX1" fmla="*/ 1225181 w 3775229"/>
                  <a:gd name="connsiteY1" fmla="*/ 1006712 h 2207220"/>
                  <a:gd name="connsiteX2" fmla="*/ 2356757 w 3775229"/>
                  <a:gd name="connsiteY2" fmla="*/ 0 h 2207220"/>
                  <a:gd name="connsiteX3" fmla="*/ 3061601 w 3775229"/>
                  <a:gd name="connsiteY3" fmla="*/ 1075802 h 2207220"/>
                  <a:gd name="connsiteX4" fmla="*/ 3755021 w 3775229"/>
                  <a:gd name="connsiteY4" fmla="*/ 2131858 h 2207220"/>
                  <a:gd name="connsiteX5" fmla="*/ 89801 w 3775229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72 w 3760000"/>
                  <a:gd name="connsiteY0" fmla="*/ 2082509 h 2246699"/>
                  <a:gd name="connsiteX1" fmla="*/ 1225252 w 3760000"/>
                  <a:gd name="connsiteY1" fmla="*/ 1046191 h 2246699"/>
                  <a:gd name="connsiteX2" fmla="*/ 2364448 w 3760000"/>
                  <a:gd name="connsiteY2" fmla="*/ 0 h 2246699"/>
                  <a:gd name="connsiteX3" fmla="*/ 3061672 w 3760000"/>
                  <a:gd name="connsiteY3" fmla="*/ 1115281 h 2246699"/>
                  <a:gd name="connsiteX4" fmla="*/ 3755092 w 3760000"/>
                  <a:gd name="connsiteY4" fmla="*/ 2171337 h 2246699"/>
                  <a:gd name="connsiteX5" fmla="*/ 89872 w 3760000"/>
                  <a:gd name="connsiteY5" fmla="*/ 2082509 h 2246699"/>
                  <a:gd name="connsiteX0" fmla="*/ 8297 w 3678425"/>
                  <a:gd name="connsiteY0" fmla="*/ 2082509 h 2246699"/>
                  <a:gd name="connsiteX1" fmla="*/ 1143677 w 3678425"/>
                  <a:gd name="connsiteY1" fmla="*/ 1046191 h 2246699"/>
                  <a:gd name="connsiteX2" fmla="*/ 2282873 w 3678425"/>
                  <a:gd name="connsiteY2" fmla="*/ 0 h 2246699"/>
                  <a:gd name="connsiteX3" fmla="*/ 2980097 w 3678425"/>
                  <a:gd name="connsiteY3" fmla="*/ 1115281 h 2246699"/>
                  <a:gd name="connsiteX4" fmla="*/ 3673517 w 3678425"/>
                  <a:gd name="connsiteY4" fmla="*/ 2171337 h 2246699"/>
                  <a:gd name="connsiteX5" fmla="*/ 8297 w 3678425"/>
                  <a:gd name="connsiteY5" fmla="*/ 2082509 h 2246699"/>
                  <a:gd name="connsiteX0" fmla="*/ 8297 w 3678425"/>
                  <a:gd name="connsiteY0" fmla="*/ 2082509 h 2276618"/>
                  <a:gd name="connsiteX1" fmla="*/ 1143677 w 3678425"/>
                  <a:gd name="connsiteY1" fmla="*/ 1046191 h 2276618"/>
                  <a:gd name="connsiteX2" fmla="*/ 2282873 w 3678425"/>
                  <a:gd name="connsiteY2" fmla="*/ 0 h 2276618"/>
                  <a:gd name="connsiteX3" fmla="*/ 2980097 w 3678425"/>
                  <a:gd name="connsiteY3" fmla="*/ 1115281 h 2276618"/>
                  <a:gd name="connsiteX4" fmla="*/ 3673517 w 3678425"/>
                  <a:gd name="connsiteY4" fmla="*/ 2171337 h 2276618"/>
                  <a:gd name="connsiteX5" fmla="*/ 8297 w 3678425"/>
                  <a:gd name="connsiteY5" fmla="*/ 2082509 h 2276618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72477 w 3673517"/>
                  <a:gd name="connsiteY3" fmla="*/ 1065932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3517" h="2276617">
                    <a:moveTo>
                      <a:pt x="8297" y="2082509"/>
                    </a:moveTo>
                    <a:cubicBezTo>
                      <a:pt x="-93303" y="1894986"/>
                      <a:pt x="764581" y="1393276"/>
                      <a:pt x="1143677" y="1046191"/>
                    </a:cubicBezTo>
                    <a:cubicBezTo>
                      <a:pt x="1522773" y="699106"/>
                      <a:pt x="2136823" y="67444"/>
                      <a:pt x="2282873" y="0"/>
                    </a:cubicBezTo>
                    <a:cubicBezTo>
                      <a:pt x="2444163" y="90472"/>
                      <a:pt x="2702603" y="674433"/>
                      <a:pt x="2972477" y="1065932"/>
                    </a:cubicBezTo>
                    <a:cubicBezTo>
                      <a:pt x="3242351" y="1457431"/>
                      <a:pt x="3673517" y="1901566"/>
                      <a:pt x="3673517" y="2171337"/>
                    </a:cubicBezTo>
                    <a:cubicBezTo>
                      <a:pt x="3284897" y="2362150"/>
                      <a:pt x="429937" y="2270033"/>
                      <a:pt x="8297" y="2082509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0" name="楕円 3">
                <a:extLst>
                  <a:ext uri="{FF2B5EF4-FFF2-40B4-BE49-F238E27FC236}">
                    <a16:creationId xmlns:a16="http://schemas.microsoft.com/office/drawing/2014/main" id="{DEB3E638-67CA-41E4-9281-2F431001C51B}"/>
                  </a:ext>
                </a:extLst>
              </p:cNvPr>
              <p:cNvSpPr/>
              <p:nvPr/>
            </p:nvSpPr>
            <p:spPr>
              <a:xfrm>
                <a:off x="1660669" y="333056"/>
                <a:ext cx="587258" cy="341458"/>
              </a:xfrm>
              <a:custGeom>
                <a:avLst/>
                <a:gdLst>
                  <a:gd name="connsiteX0" fmla="*/ 0 w 593038"/>
                  <a:gd name="connsiteY0" fmla="*/ 181840 h 363679"/>
                  <a:gd name="connsiteX1" fmla="*/ 296519 w 593038"/>
                  <a:gd name="connsiteY1" fmla="*/ 0 h 363679"/>
                  <a:gd name="connsiteX2" fmla="*/ 593038 w 593038"/>
                  <a:gd name="connsiteY2" fmla="*/ 181840 h 363679"/>
                  <a:gd name="connsiteX3" fmla="*/ 296519 w 593038"/>
                  <a:gd name="connsiteY3" fmla="*/ 363680 h 363679"/>
                  <a:gd name="connsiteX4" fmla="*/ 0 w 593038"/>
                  <a:gd name="connsiteY4" fmla="*/ 181840 h 363679"/>
                  <a:gd name="connsiteX0" fmla="*/ 959 w 593997"/>
                  <a:gd name="connsiteY0" fmla="*/ 181840 h 297005"/>
                  <a:gd name="connsiteX1" fmla="*/ 297478 w 593997"/>
                  <a:gd name="connsiteY1" fmla="*/ 0 h 297005"/>
                  <a:gd name="connsiteX2" fmla="*/ 593997 w 593997"/>
                  <a:gd name="connsiteY2" fmla="*/ 181840 h 297005"/>
                  <a:gd name="connsiteX3" fmla="*/ 233185 w 593997"/>
                  <a:gd name="connsiteY3" fmla="*/ 297005 h 297005"/>
                  <a:gd name="connsiteX4" fmla="*/ 959 w 593997"/>
                  <a:gd name="connsiteY4" fmla="*/ 181840 h 297005"/>
                  <a:gd name="connsiteX0" fmla="*/ 959 w 593997"/>
                  <a:gd name="connsiteY0" fmla="*/ 182297 h 297462"/>
                  <a:gd name="connsiteX1" fmla="*/ 297478 w 593997"/>
                  <a:gd name="connsiteY1" fmla="*/ 457 h 297462"/>
                  <a:gd name="connsiteX2" fmla="*/ 593997 w 593997"/>
                  <a:gd name="connsiteY2" fmla="*/ 182297 h 297462"/>
                  <a:gd name="connsiteX3" fmla="*/ 233185 w 593997"/>
                  <a:gd name="connsiteY3" fmla="*/ 297462 h 297462"/>
                  <a:gd name="connsiteX4" fmla="*/ 959 w 593997"/>
                  <a:gd name="connsiteY4" fmla="*/ 182297 h 29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997" h="297462">
                    <a:moveTo>
                      <a:pt x="959" y="182297"/>
                    </a:moveTo>
                    <a:cubicBezTo>
                      <a:pt x="11674" y="132796"/>
                      <a:pt x="105140" y="-9068"/>
                      <a:pt x="297478" y="457"/>
                    </a:cubicBezTo>
                    <a:cubicBezTo>
                      <a:pt x="489816" y="9982"/>
                      <a:pt x="593997" y="81870"/>
                      <a:pt x="593997" y="182297"/>
                    </a:cubicBezTo>
                    <a:cubicBezTo>
                      <a:pt x="593997" y="282724"/>
                      <a:pt x="396948" y="297462"/>
                      <a:pt x="233185" y="297462"/>
                    </a:cubicBezTo>
                    <a:cubicBezTo>
                      <a:pt x="69422" y="297462"/>
                      <a:pt x="-9756" y="231798"/>
                      <a:pt x="959" y="182297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95000"/>
                    <a:lumOff val="5000"/>
                  </a:sys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1" name="楕円 3">
                <a:extLst>
                  <a:ext uri="{FF2B5EF4-FFF2-40B4-BE49-F238E27FC236}">
                    <a16:creationId xmlns:a16="http://schemas.microsoft.com/office/drawing/2014/main" id="{BE2B7DBF-FAC4-49F1-9795-5E5AA4B577AF}"/>
                  </a:ext>
                </a:extLst>
              </p:cNvPr>
              <p:cNvSpPr/>
              <p:nvPr/>
            </p:nvSpPr>
            <p:spPr>
              <a:xfrm>
                <a:off x="1660669" y="331209"/>
                <a:ext cx="587258" cy="341458"/>
              </a:xfrm>
              <a:custGeom>
                <a:avLst/>
                <a:gdLst>
                  <a:gd name="connsiteX0" fmla="*/ 0 w 593038"/>
                  <a:gd name="connsiteY0" fmla="*/ 181840 h 363679"/>
                  <a:gd name="connsiteX1" fmla="*/ 296519 w 593038"/>
                  <a:gd name="connsiteY1" fmla="*/ 0 h 363679"/>
                  <a:gd name="connsiteX2" fmla="*/ 593038 w 593038"/>
                  <a:gd name="connsiteY2" fmla="*/ 181840 h 363679"/>
                  <a:gd name="connsiteX3" fmla="*/ 296519 w 593038"/>
                  <a:gd name="connsiteY3" fmla="*/ 363680 h 363679"/>
                  <a:gd name="connsiteX4" fmla="*/ 0 w 593038"/>
                  <a:gd name="connsiteY4" fmla="*/ 181840 h 363679"/>
                  <a:gd name="connsiteX0" fmla="*/ 959 w 593997"/>
                  <a:gd name="connsiteY0" fmla="*/ 181840 h 297005"/>
                  <a:gd name="connsiteX1" fmla="*/ 297478 w 593997"/>
                  <a:gd name="connsiteY1" fmla="*/ 0 h 297005"/>
                  <a:gd name="connsiteX2" fmla="*/ 593997 w 593997"/>
                  <a:gd name="connsiteY2" fmla="*/ 181840 h 297005"/>
                  <a:gd name="connsiteX3" fmla="*/ 233185 w 593997"/>
                  <a:gd name="connsiteY3" fmla="*/ 297005 h 297005"/>
                  <a:gd name="connsiteX4" fmla="*/ 959 w 593997"/>
                  <a:gd name="connsiteY4" fmla="*/ 181840 h 297005"/>
                  <a:gd name="connsiteX0" fmla="*/ 959 w 593997"/>
                  <a:gd name="connsiteY0" fmla="*/ 182297 h 297462"/>
                  <a:gd name="connsiteX1" fmla="*/ 297478 w 593997"/>
                  <a:gd name="connsiteY1" fmla="*/ 457 h 297462"/>
                  <a:gd name="connsiteX2" fmla="*/ 593997 w 593997"/>
                  <a:gd name="connsiteY2" fmla="*/ 182297 h 297462"/>
                  <a:gd name="connsiteX3" fmla="*/ 233185 w 593997"/>
                  <a:gd name="connsiteY3" fmla="*/ 297462 h 297462"/>
                  <a:gd name="connsiteX4" fmla="*/ 959 w 593997"/>
                  <a:gd name="connsiteY4" fmla="*/ 182297 h 29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997" h="297462">
                    <a:moveTo>
                      <a:pt x="959" y="182297"/>
                    </a:moveTo>
                    <a:cubicBezTo>
                      <a:pt x="11674" y="132796"/>
                      <a:pt x="105140" y="-9068"/>
                      <a:pt x="297478" y="457"/>
                    </a:cubicBezTo>
                    <a:cubicBezTo>
                      <a:pt x="489816" y="9982"/>
                      <a:pt x="593997" y="81870"/>
                      <a:pt x="593997" y="182297"/>
                    </a:cubicBezTo>
                    <a:cubicBezTo>
                      <a:pt x="593997" y="282724"/>
                      <a:pt x="396948" y="297462"/>
                      <a:pt x="233185" y="297462"/>
                    </a:cubicBezTo>
                    <a:cubicBezTo>
                      <a:pt x="69422" y="297462"/>
                      <a:pt x="-9756" y="231798"/>
                      <a:pt x="959" y="18229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</a:srgbClr>
                  </a:gs>
                  <a:gs pos="23000">
                    <a:sysClr val="windowText" lastClr="000000">
                      <a:alpha val="3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2" name="二等辺三角形 6148">
                <a:extLst>
                  <a:ext uri="{FF2B5EF4-FFF2-40B4-BE49-F238E27FC236}">
                    <a16:creationId xmlns:a16="http://schemas.microsoft.com/office/drawing/2014/main" id="{B17284EF-C008-4137-9406-28AD28E33506}"/>
                  </a:ext>
                </a:extLst>
              </p:cNvPr>
              <p:cNvSpPr/>
              <p:nvPr/>
            </p:nvSpPr>
            <p:spPr>
              <a:xfrm>
                <a:off x="1208652" y="103965"/>
                <a:ext cx="1424753" cy="609738"/>
              </a:xfrm>
              <a:custGeom>
                <a:avLst/>
                <a:gdLst>
                  <a:gd name="connsiteX0" fmla="*/ 0 w 3467100"/>
                  <a:gd name="connsiteY0" fmla="*/ 2072640 h 2072640"/>
                  <a:gd name="connsiteX1" fmla="*/ 2190756 w 3467100"/>
                  <a:gd name="connsiteY1" fmla="*/ 0 h 2072640"/>
                  <a:gd name="connsiteX2" fmla="*/ 3467100 w 3467100"/>
                  <a:gd name="connsiteY2" fmla="*/ 2072640 h 2072640"/>
                  <a:gd name="connsiteX3" fmla="*/ 0 w 3467100"/>
                  <a:gd name="connsiteY3" fmla="*/ 2072640 h 2072640"/>
                  <a:gd name="connsiteX0" fmla="*/ 0 w 3467100"/>
                  <a:gd name="connsiteY0" fmla="*/ 2072653 h 2072653"/>
                  <a:gd name="connsiteX1" fmla="*/ 2190756 w 3467100"/>
                  <a:gd name="connsiteY1" fmla="*/ 13 h 2072653"/>
                  <a:gd name="connsiteX2" fmla="*/ 3467100 w 3467100"/>
                  <a:gd name="connsiteY2" fmla="*/ 2072653 h 2072653"/>
                  <a:gd name="connsiteX3" fmla="*/ 0 w 3467100"/>
                  <a:gd name="connsiteY3" fmla="*/ 2072653 h 2072653"/>
                  <a:gd name="connsiteX0" fmla="*/ 148 w 3467248"/>
                  <a:gd name="connsiteY0" fmla="*/ 2072650 h 2160382"/>
                  <a:gd name="connsiteX1" fmla="*/ 2190904 w 3467248"/>
                  <a:gd name="connsiteY1" fmla="*/ 10 h 2160382"/>
                  <a:gd name="connsiteX2" fmla="*/ 3467248 w 3467248"/>
                  <a:gd name="connsiteY2" fmla="*/ 2072650 h 2160382"/>
                  <a:gd name="connsiteX3" fmla="*/ 148 w 3467248"/>
                  <a:gd name="connsiteY3" fmla="*/ 2072650 h 2160382"/>
                  <a:gd name="connsiteX0" fmla="*/ 101 w 3468351"/>
                  <a:gd name="connsiteY0" fmla="*/ 2072650 h 2202845"/>
                  <a:gd name="connsiteX1" fmla="*/ 2190857 w 3468351"/>
                  <a:gd name="connsiteY1" fmla="*/ 10 h 2202845"/>
                  <a:gd name="connsiteX2" fmla="*/ 3467201 w 3468351"/>
                  <a:gd name="connsiteY2" fmla="*/ 2072650 h 2202845"/>
                  <a:gd name="connsiteX3" fmla="*/ 101 w 3468351"/>
                  <a:gd name="connsiteY3" fmla="*/ 2072650 h 2202845"/>
                  <a:gd name="connsiteX0" fmla="*/ 90689 w 3559027"/>
                  <a:gd name="connsiteY0" fmla="*/ 2094074 h 2213263"/>
                  <a:gd name="connsiteX1" fmla="*/ 1119389 w 3559027"/>
                  <a:gd name="connsiteY1" fmla="*/ 1077495 h 2213263"/>
                  <a:gd name="connsiteX2" fmla="*/ 2281445 w 3559027"/>
                  <a:gd name="connsiteY2" fmla="*/ 21434 h 2213263"/>
                  <a:gd name="connsiteX3" fmla="*/ 3557789 w 3559027"/>
                  <a:gd name="connsiteY3" fmla="*/ 2094074 h 2213263"/>
                  <a:gd name="connsiteX4" fmla="*/ 90689 w 3559027"/>
                  <a:gd name="connsiteY4" fmla="*/ 2094074 h 2213263"/>
                  <a:gd name="connsiteX0" fmla="*/ 90689 w 3703459"/>
                  <a:gd name="connsiteY0" fmla="*/ 2072643 h 2200333"/>
                  <a:gd name="connsiteX1" fmla="*/ 1119389 w 3703459"/>
                  <a:gd name="connsiteY1" fmla="*/ 1056064 h 2200333"/>
                  <a:gd name="connsiteX2" fmla="*/ 2281445 w 3703459"/>
                  <a:gd name="connsiteY2" fmla="*/ 3 h 2200333"/>
                  <a:gd name="connsiteX3" fmla="*/ 2978669 w 3703459"/>
                  <a:gd name="connsiteY3" fmla="*/ 1046196 h 2200333"/>
                  <a:gd name="connsiteX4" fmla="*/ 3557789 w 3703459"/>
                  <a:gd name="connsiteY4" fmla="*/ 2072643 h 2200333"/>
                  <a:gd name="connsiteX5" fmla="*/ 90689 w 3703459"/>
                  <a:gd name="connsiteY5" fmla="*/ 2072643 h 2200333"/>
                  <a:gd name="connsiteX0" fmla="*/ 89777 w 3702547"/>
                  <a:gd name="connsiteY0" fmla="*/ 2073298 h 2210375"/>
                  <a:gd name="connsiteX1" fmla="*/ 1126097 w 3702547"/>
                  <a:gd name="connsiteY1" fmla="*/ 908673 h 2210375"/>
                  <a:gd name="connsiteX2" fmla="*/ 2280533 w 3702547"/>
                  <a:gd name="connsiteY2" fmla="*/ 658 h 2210375"/>
                  <a:gd name="connsiteX3" fmla="*/ 2977757 w 3702547"/>
                  <a:gd name="connsiteY3" fmla="*/ 1046851 h 2210375"/>
                  <a:gd name="connsiteX4" fmla="*/ 3556877 w 3702547"/>
                  <a:gd name="connsiteY4" fmla="*/ 2073298 h 2210375"/>
                  <a:gd name="connsiteX5" fmla="*/ 89777 w 3702547"/>
                  <a:gd name="connsiteY5" fmla="*/ 2073298 h 2210375"/>
                  <a:gd name="connsiteX0" fmla="*/ 97199 w 3709969"/>
                  <a:gd name="connsiteY0" fmla="*/ 2073411 h 2210488"/>
                  <a:gd name="connsiteX1" fmla="*/ 1133519 w 3709969"/>
                  <a:gd name="connsiteY1" fmla="*/ 908786 h 2210488"/>
                  <a:gd name="connsiteX2" fmla="*/ 2287955 w 3709969"/>
                  <a:gd name="connsiteY2" fmla="*/ 771 h 2210488"/>
                  <a:gd name="connsiteX3" fmla="*/ 2985179 w 3709969"/>
                  <a:gd name="connsiteY3" fmla="*/ 1046964 h 2210488"/>
                  <a:gd name="connsiteX4" fmla="*/ 3564299 w 3709969"/>
                  <a:gd name="connsiteY4" fmla="*/ 2073411 h 2210488"/>
                  <a:gd name="connsiteX5" fmla="*/ 97199 w 3709969"/>
                  <a:gd name="connsiteY5" fmla="*/ 2073411 h 2210488"/>
                  <a:gd name="connsiteX0" fmla="*/ 8921 w 3621691"/>
                  <a:gd name="connsiteY0" fmla="*/ 2073411 h 2181749"/>
                  <a:gd name="connsiteX1" fmla="*/ 1045241 w 3621691"/>
                  <a:gd name="connsiteY1" fmla="*/ 908786 h 2181749"/>
                  <a:gd name="connsiteX2" fmla="*/ 2199677 w 3621691"/>
                  <a:gd name="connsiteY2" fmla="*/ 771 h 2181749"/>
                  <a:gd name="connsiteX3" fmla="*/ 2896901 w 3621691"/>
                  <a:gd name="connsiteY3" fmla="*/ 1046964 h 2181749"/>
                  <a:gd name="connsiteX4" fmla="*/ 3476021 w 3621691"/>
                  <a:gd name="connsiteY4" fmla="*/ 2073411 h 2181749"/>
                  <a:gd name="connsiteX5" fmla="*/ 8921 w 3621691"/>
                  <a:gd name="connsiteY5" fmla="*/ 2073411 h 2181749"/>
                  <a:gd name="connsiteX0" fmla="*/ 19588 w 3632358"/>
                  <a:gd name="connsiteY0" fmla="*/ 2073411 h 2181749"/>
                  <a:gd name="connsiteX1" fmla="*/ 1055908 w 3632358"/>
                  <a:gd name="connsiteY1" fmla="*/ 908786 h 2181749"/>
                  <a:gd name="connsiteX2" fmla="*/ 2210344 w 3632358"/>
                  <a:gd name="connsiteY2" fmla="*/ 771 h 2181749"/>
                  <a:gd name="connsiteX3" fmla="*/ 2907568 w 3632358"/>
                  <a:gd name="connsiteY3" fmla="*/ 1046964 h 2181749"/>
                  <a:gd name="connsiteX4" fmla="*/ 3486688 w 3632358"/>
                  <a:gd name="connsiteY4" fmla="*/ 2073411 h 2181749"/>
                  <a:gd name="connsiteX5" fmla="*/ 19588 w 3632358"/>
                  <a:gd name="connsiteY5" fmla="*/ 2073411 h 2181749"/>
                  <a:gd name="connsiteX0" fmla="*/ 95202 w 3707972"/>
                  <a:gd name="connsiteY0" fmla="*/ 2072816 h 2205475"/>
                  <a:gd name="connsiteX1" fmla="*/ 1146762 w 3707972"/>
                  <a:gd name="connsiteY1" fmla="*/ 977279 h 2205475"/>
                  <a:gd name="connsiteX2" fmla="*/ 2285958 w 3707972"/>
                  <a:gd name="connsiteY2" fmla="*/ 176 h 2205475"/>
                  <a:gd name="connsiteX3" fmla="*/ 2983182 w 3707972"/>
                  <a:gd name="connsiteY3" fmla="*/ 1046369 h 2205475"/>
                  <a:gd name="connsiteX4" fmla="*/ 3562302 w 3707972"/>
                  <a:gd name="connsiteY4" fmla="*/ 2072816 h 2205475"/>
                  <a:gd name="connsiteX5" fmla="*/ 95202 w 3707972"/>
                  <a:gd name="connsiteY5" fmla="*/ 2072816 h 2205475"/>
                  <a:gd name="connsiteX0" fmla="*/ 95202 w 3707972"/>
                  <a:gd name="connsiteY0" fmla="*/ 2073230 h 2205888"/>
                  <a:gd name="connsiteX1" fmla="*/ 1146762 w 3707972"/>
                  <a:gd name="connsiteY1" fmla="*/ 977693 h 2205888"/>
                  <a:gd name="connsiteX2" fmla="*/ 2285958 w 3707972"/>
                  <a:gd name="connsiteY2" fmla="*/ 590 h 2205888"/>
                  <a:gd name="connsiteX3" fmla="*/ 2983182 w 3707972"/>
                  <a:gd name="connsiteY3" fmla="*/ 1046783 h 2205888"/>
                  <a:gd name="connsiteX4" fmla="*/ 3562302 w 3707972"/>
                  <a:gd name="connsiteY4" fmla="*/ 2073230 h 2205888"/>
                  <a:gd name="connsiteX5" fmla="*/ 95202 w 3707972"/>
                  <a:gd name="connsiteY5" fmla="*/ 2073230 h 2205888"/>
                  <a:gd name="connsiteX0" fmla="*/ 95202 w 3719512"/>
                  <a:gd name="connsiteY0" fmla="*/ 2073230 h 2205888"/>
                  <a:gd name="connsiteX1" fmla="*/ 1146762 w 3719512"/>
                  <a:gd name="connsiteY1" fmla="*/ 977693 h 2205888"/>
                  <a:gd name="connsiteX2" fmla="*/ 2285958 w 3719512"/>
                  <a:gd name="connsiteY2" fmla="*/ 590 h 2205888"/>
                  <a:gd name="connsiteX3" fmla="*/ 2983182 w 3719512"/>
                  <a:gd name="connsiteY3" fmla="*/ 1046783 h 2205888"/>
                  <a:gd name="connsiteX4" fmla="*/ 3562302 w 3719512"/>
                  <a:gd name="connsiteY4" fmla="*/ 2073230 h 2205888"/>
                  <a:gd name="connsiteX5" fmla="*/ 95202 w 3719512"/>
                  <a:gd name="connsiteY5" fmla="*/ 2073230 h 2205888"/>
                  <a:gd name="connsiteX0" fmla="*/ 95202 w 3615637"/>
                  <a:gd name="connsiteY0" fmla="*/ 2073230 h 2172961"/>
                  <a:gd name="connsiteX1" fmla="*/ 1146762 w 3615637"/>
                  <a:gd name="connsiteY1" fmla="*/ 977693 h 2172961"/>
                  <a:gd name="connsiteX2" fmla="*/ 2285958 w 3615637"/>
                  <a:gd name="connsiteY2" fmla="*/ 590 h 2172961"/>
                  <a:gd name="connsiteX3" fmla="*/ 2983182 w 3615637"/>
                  <a:gd name="connsiteY3" fmla="*/ 1046783 h 2172961"/>
                  <a:gd name="connsiteX4" fmla="*/ 3562302 w 3615637"/>
                  <a:gd name="connsiteY4" fmla="*/ 2073230 h 2172961"/>
                  <a:gd name="connsiteX5" fmla="*/ 95202 w 3615637"/>
                  <a:gd name="connsiteY5" fmla="*/ 2073230 h 2172961"/>
                  <a:gd name="connsiteX0" fmla="*/ 95202 w 3610288"/>
                  <a:gd name="connsiteY0" fmla="*/ 2073230 h 2188466"/>
                  <a:gd name="connsiteX1" fmla="*/ 1146762 w 3610288"/>
                  <a:gd name="connsiteY1" fmla="*/ 977693 h 2188466"/>
                  <a:gd name="connsiteX2" fmla="*/ 2285958 w 3610288"/>
                  <a:gd name="connsiteY2" fmla="*/ 590 h 2188466"/>
                  <a:gd name="connsiteX3" fmla="*/ 2983182 w 3610288"/>
                  <a:gd name="connsiteY3" fmla="*/ 1046783 h 2188466"/>
                  <a:gd name="connsiteX4" fmla="*/ 3562302 w 3610288"/>
                  <a:gd name="connsiteY4" fmla="*/ 2073230 h 2188466"/>
                  <a:gd name="connsiteX5" fmla="*/ 95202 w 3610288"/>
                  <a:gd name="connsiteY5" fmla="*/ 2073230 h 2188466"/>
                  <a:gd name="connsiteX0" fmla="*/ 94766 w 3596500"/>
                  <a:gd name="connsiteY0" fmla="*/ 2073230 h 2221340"/>
                  <a:gd name="connsiteX1" fmla="*/ 1146326 w 3596500"/>
                  <a:gd name="connsiteY1" fmla="*/ 977693 h 2221340"/>
                  <a:gd name="connsiteX2" fmla="*/ 2285522 w 3596500"/>
                  <a:gd name="connsiteY2" fmla="*/ 590 h 2221340"/>
                  <a:gd name="connsiteX3" fmla="*/ 2982746 w 3596500"/>
                  <a:gd name="connsiteY3" fmla="*/ 1046783 h 2221340"/>
                  <a:gd name="connsiteX4" fmla="*/ 3554246 w 3596500"/>
                  <a:gd name="connsiteY4" fmla="*/ 2132448 h 2221340"/>
                  <a:gd name="connsiteX5" fmla="*/ 94766 w 3596500"/>
                  <a:gd name="connsiteY5" fmla="*/ 2073230 h 2221340"/>
                  <a:gd name="connsiteX0" fmla="*/ 94766 w 3600636"/>
                  <a:gd name="connsiteY0" fmla="*/ 2073230 h 2221341"/>
                  <a:gd name="connsiteX1" fmla="*/ 1146326 w 3600636"/>
                  <a:gd name="connsiteY1" fmla="*/ 977693 h 2221341"/>
                  <a:gd name="connsiteX2" fmla="*/ 2285522 w 3600636"/>
                  <a:gd name="connsiteY2" fmla="*/ 590 h 2221341"/>
                  <a:gd name="connsiteX3" fmla="*/ 2982746 w 3600636"/>
                  <a:gd name="connsiteY3" fmla="*/ 1046783 h 2221341"/>
                  <a:gd name="connsiteX4" fmla="*/ 3554246 w 3600636"/>
                  <a:gd name="connsiteY4" fmla="*/ 2132448 h 2221341"/>
                  <a:gd name="connsiteX5" fmla="*/ 94766 w 3600636"/>
                  <a:gd name="connsiteY5" fmla="*/ 2073230 h 2221341"/>
                  <a:gd name="connsiteX0" fmla="*/ 94766 w 3600636"/>
                  <a:gd name="connsiteY0" fmla="*/ 2072639 h 2220750"/>
                  <a:gd name="connsiteX1" fmla="*/ 1146326 w 3600636"/>
                  <a:gd name="connsiteY1" fmla="*/ 977102 h 2220750"/>
                  <a:gd name="connsiteX2" fmla="*/ 2285522 w 3600636"/>
                  <a:gd name="connsiteY2" fmla="*/ -1 h 2220750"/>
                  <a:gd name="connsiteX3" fmla="*/ 2982746 w 3600636"/>
                  <a:gd name="connsiteY3" fmla="*/ 1046192 h 2220750"/>
                  <a:gd name="connsiteX4" fmla="*/ 3554246 w 3600636"/>
                  <a:gd name="connsiteY4" fmla="*/ 2131857 h 2220750"/>
                  <a:gd name="connsiteX5" fmla="*/ 94766 w 3600636"/>
                  <a:gd name="connsiteY5" fmla="*/ 2072639 h 2220750"/>
                  <a:gd name="connsiteX0" fmla="*/ 94766 w 3600636"/>
                  <a:gd name="connsiteY0" fmla="*/ 2072640 h 2220751"/>
                  <a:gd name="connsiteX1" fmla="*/ 1146326 w 3600636"/>
                  <a:gd name="connsiteY1" fmla="*/ 977103 h 2220751"/>
                  <a:gd name="connsiteX2" fmla="*/ 2285522 w 3600636"/>
                  <a:gd name="connsiteY2" fmla="*/ 0 h 2220751"/>
                  <a:gd name="connsiteX3" fmla="*/ 2982746 w 3600636"/>
                  <a:gd name="connsiteY3" fmla="*/ 1046193 h 2220751"/>
                  <a:gd name="connsiteX4" fmla="*/ 3554246 w 3600636"/>
                  <a:gd name="connsiteY4" fmla="*/ 2131858 h 2220751"/>
                  <a:gd name="connsiteX5" fmla="*/ 94766 w 3600636"/>
                  <a:gd name="connsiteY5" fmla="*/ 2072640 h 2220751"/>
                  <a:gd name="connsiteX0" fmla="*/ 96868 w 3602738"/>
                  <a:gd name="connsiteY0" fmla="*/ 2072640 h 2220751"/>
                  <a:gd name="connsiteX1" fmla="*/ 1148428 w 3602738"/>
                  <a:gd name="connsiteY1" fmla="*/ 977103 h 2220751"/>
                  <a:gd name="connsiteX2" fmla="*/ 2287624 w 3602738"/>
                  <a:gd name="connsiteY2" fmla="*/ 0 h 2220751"/>
                  <a:gd name="connsiteX3" fmla="*/ 2984848 w 3602738"/>
                  <a:gd name="connsiteY3" fmla="*/ 1046193 h 2220751"/>
                  <a:gd name="connsiteX4" fmla="*/ 3556348 w 3602738"/>
                  <a:gd name="connsiteY4" fmla="*/ 2131858 h 2220751"/>
                  <a:gd name="connsiteX5" fmla="*/ 96868 w 3602738"/>
                  <a:gd name="connsiteY5" fmla="*/ 2072640 h 2220751"/>
                  <a:gd name="connsiteX0" fmla="*/ 83372 w 3786729"/>
                  <a:gd name="connsiteY0" fmla="*/ 2013421 h 2216066"/>
                  <a:gd name="connsiteX1" fmla="*/ 1218752 w 3786729"/>
                  <a:gd name="connsiteY1" fmla="*/ 977103 h 2216066"/>
                  <a:gd name="connsiteX2" fmla="*/ 2357948 w 3786729"/>
                  <a:gd name="connsiteY2" fmla="*/ 0 h 2216066"/>
                  <a:gd name="connsiteX3" fmla="*/ 3055172 w 3786729"/>
                  <a:gd name="connsiteY3" fmla="*/ 1046193 h 2216066"/>
                  <a:gd name="connsiteX4" fmla="*/ 3626672 w 3786729"/>
                  <a:gd name="connsiteY4" fmla="*/ 2131858 h 2216066"/>
                  <a:gd name="connsiteX5" fmla="*/ 83372 w 3786729"/>
                  <a:gd name="connsiteY5" fmla="*/ 2013421 h 2216066"/>
                  <a:gd name="connsiteX0" fmla="*/ 15121 w 3718478"/>
                  <a:gd name="connsiteY0" fmla="*/ 2013421 h 2198823"/>
                  <a:gd name="connsiteX1" fmla="*/ 1150501 w 3718478"/>
                  <a:gd name="connsiteY1" fmla="*/ 977103 h 2198823"/>
                  <a:gd name="connsiteX2" fmla="*/ 2289697 w 3718478"/>
                  <a:gd name="connsiteY2" fmla="*/ 0 h 2198823"/>
                  <a:gd name="connsiteX3" fmla="*/ 2986921 w 3718478"/>
                  <a:gd name="connsiteY3" fmla="*/ 1046193 h 2198823"/>
                  <a:gd name="connsiteX4" fmla="*/ 3558421 w 3718478"/>
                  <a:gd name="connsiteY4" fmla="*/ 2131858 h 2198823"/>
                  <a:gd name="connsiteX5" fmla="*/ 15121 w 3718478"/>
                  <a:gd name="connsiteY5" fmla="*/ 2013421 h 2198823"/>
                  <a:gd name="connsiteX0" fmla="*/ 15102 w 3710571"/>
                  <a:gd name="connsiteY0" fmla="*/ 2043030 h 2228431"/>
                  <a:gd name="connsiteX1" fmla="*/ 1150482 w 3710571"/>
                  <a:gd name="connsiteY1" fmla="*/ 1006712 h 2228431"/>
                  <a:gd name="connsiteX2" fmla="*/ 2282058 w 3710571"/>
                  <a:gd name="connsiteY2" fmla="*/ 0 h 2228431"/>
                  <a:gd name="connsiteX3" fmla="*/ 2986902 w 3710571"/>
                  <a:gd name="connsiteY3" fmla="*/ 1075802 h 2228431"/>
                  <a:gd name="connsiteX4" fmla="*/ 3558402 w 3710571"/>
                  <a:gd name="connsiteY4" fmla="*/ 2161467 h 2228431"/>
                  <a:gd name="connsiteX5" fmla="*/ 15102 w 3710571"/>
                  <a:gd name="connsiteY5" fmla="*/ 2043030 h 2228431"/>
                  <a:gd name="connsiteX0" fmla="*/ 15102 w 3725377"/>
                  <a:gd name="connsiteY0" fmla="*/ 2043030 h 2228431"/>
                  <a:gd name="connsiteX1" fmla="*/ 1150482 w 3725377"/>
                  <a:gd name="connsiteY1" fmla="*/ 1006712 h 2228431"/>
                  <a:gd name="connsiteX2" fmla="*/ 2282058 w 3725377"/>
                  <a:gd name="connsiteY2" fmla="*/ 0 h 2228431"/>
                  <a:gd name="connsiteX3" fmla="*/ 2986902 w 3725377"/>
                  <a:gd name="connsiteY3" fmla="*/ 1075802 h 2228431"/>
                  <a:gd name="connsiteX4" fmla="*/ 3558402 w 3725377"/>
                  <a:gd name="connsiteY4" fmla="*/ 2161467 h 2228431"/>
                  <a:gd name="connsiteX5" fmla="*/ 15102 w 3725377"/>
                  <a:gd name="connsiteY5" fmla="*/ 2043030 h 2228431"/>
                  <a:gd name="connsiteX0" fmla="*/ 15102 w 3587503"/>
                  <a:gd name="connsiteY0" fmla="*/ 2043030 h 2193857"/>
                  <a:gd name="connsiteX1" fmla="*/ 1150482 w 3587503"/>
                  <a:gd name="connsiteY1" fmla="*/ 1006712 h 2193857"/>
                  <a:gd name="connsiteX2" fmla="*/ 2282058 w 3587503"/>
                  <a:gd name="connsiteY2" fmla="*/ 0 h 2193857"/>
                  <a:gd name="connsiteX3" fmla="*/ 2986902 w 3587503"/>
                  <a:gd name="connsiteY3" fmla="*/ 1075802 h 2193857"/>
                  <a:gd name="connsiteX4" fmla="*/ 3558402 w 3587503"/>
                  <a:gd name="connsiteY4" fmla="*/ 2161467 h 2193857"/>
                  <a:gd name="connsiteX5" fmla="*/ 15102 w 3587503"/>
                  <a:gd name="connsiteY5" fmla="*/ 2043030 h 2193857"/>
                  <a:gd name="connsiteX0" fmla="*/ 89801 w 3775229"/>
                  <a:gd name="connsiteY0" fmla="*/ 2043030 h 2190473"/>
                  <a:gd name="connsiteX1" fmla="*/ 1225181 w 3775229"/>
                  <a:gd name="connsiteY1" fmla="*/ 1006712 h 2190473"/>
                  <a:gd name="connsiteX2" fmla="*/ 2356757 w 3775229"/>
                  <a:gd name="connsiteY2" fmla="*/ 0 h 2190473"/>
                  <a:gd name="connsiteX3" fmla="*/ 3061601 w 3775229"/>
                  <a:gd name="connsiteY3" fmla="*/ 1075802 h 2190473"/>
                  <a:gd name="connsiteX4" fmla="*/ 3755021 w 3775229"/>
                  <a:gd name="connsiteY4" fmla="*/ 2131858 h 2190473"/>
                  <a:gd name="connsiteX5" fmla="*/ 89801 w 3775229"/>
                  <a:gd name="connsiteY5" fmla="*/ 2043030 h 2190473"/>
                  <a:gd name="connsiteX0" fmla="*/ 89801 w 3775229"/>
                  <a:gd name="connsiteY0" fmla="*/ 2043030 h 2207220"/>
                  <a:gd name="connsiteX1" fmla="*/ 1225181 w 3775229"/>
                  <a:gd name="connsiteY1" fmla="*/ 1006712 h 2207220"/>
                  <a:gd name="connsiteX2" fmla="*/ 2356757 w 3775229"/>
                  <a:gd name="connsiteY2" fmla="*/ 0 h 2207220"/>
                  <a:gd name="connsiteX3" fmla="*/ 3061601 w 3775229"/>
                  <a:gd name="connsiteY3" fmla="*/ 1075802 h 2207220"/>
                  <a:gd name="connsiteX4" fmla="*/ 3755021 w 3775229"/>
                  <a:gd name="connsiteY4" fmla="*/ 2131858 h 2207220"/>
                  <a:gd name="connsiteX5" fmla="*/ 89801 w 3775229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72 w 3760000"/>
                  <a:gd name="connsiteY0" fmla="*/ 2082509 h 2246699"/>
                  <a:gd name="connsiteX1" fmla="*/ 1225252 w 3760000"/>
                  <a:gd name="connsiteY1" fmla="*/ 1046191 h 2246699"/>
                  <a:gd name="connsiteX2" fmla="*/ 2364448 w 3760000"/>
                  <a:gd name="connsiteY2" fmla="*/ 0 h 2246699"/>
                  <a:gd name="connsiteX3" fmla="*/ 3061672 w 3760000"/>
                  <a:gd name="connsiteY3" fmla="*/ 1115281 h 2246699"/>
                  <a:gd name="connsiteX4" fmla="*/ 3755092 w 3760000"/>
                  <a:gd name="connsiteY4" fmla="*/ 2171337 h 2246699"/>
                  <a:gd name="connsiteX5" fmla="*/ 89872 w 3760000"/>
                  <a:gd name="connsiteY5" fmla="*/ 2082509 h 2246699"/>
                  <a:gd name="connsiteX0" fmla="*/ 8297 w 3678425"/>
                  <a:gd name="connsiteY0" fmla="*/ 2082509 h 2246699"/>
                  <a:gd name="connsiteX1" fmla="*/ 1143677 w 3678425"/>
                  <a:gd name="connsiteY1" fmla="*/ 1046191 h 2246699"/>
                  <a:gd name="connsiteX2" fmla="*/ 2282873 w 3678425"/>
                  <a:gd name="connsiteY2" fmla="*/ 0 h 2246699"/>
                  <a:gd name="connsiteX3" fmla="*/ 2980097 w 3678425"/>
                  <a:gd name="connsiteY3" fmla="*/ 1115281 h 2246699"/>
                  <a:gd name="connsiteX4" fmla="*/ 3673517 w 3678425"/>
                  <a:gd name="connsiteY4" fmla="*/ 2171337 h 2246699"/>
                  <a:gd name="connsiteX5" fmla="*/ 8297 w 3678425"/>
                  <a:gd name="connsiteY5" fmla="*/ 2082509 h 2246699"/>
                  <a:gd name="connsiteX0" fmla="*/ 8297 w 3678425"/>
                  <a:gd name="connsiteY0" fmla="*/ 2082509 h 2276618"/>
                  <a:gd name="connsiteX1" fmla="*/ 1143677 w 3678425"/>
                  <a:gd name="connsiteY1" fmla="*/ 1046191 h 2276618"/>
                  <a:gd name="connsiteX2" fmla="*/ 2282873 w 3678425"/>
                  <a:gd name="connsiteY2" fmla="*/ 0 h 2276618"/>
                  <a:gd name="connsiteX3" fmla="*/ 2980097 w 3678425"/>
                  <a:gd name="connsiteY3" fmla="*/ 1115281 h 2276618"/>
                  <a:gd name="connsiteX4" fmla="*/ 3673517 w 3678425"/>
                  <a:gd name="connsiteY4" fmla="*/ 2171337 h 2276618"/>
                  <a:gd name="connsiteX5" fmla="*/ 8297 w 3678425"/>
                  <a:gd name="connsiteY5" fmla="*/ 2082509 h 2276618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72477 w 3673517"/>
                  <a:gd name="connsiteY3" fmla="*/ 1065932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3517" h="2276617">
                    <a:moveTo>
                      <a:pt x="8297" y="2082509"/>
                    </a:moveTo>
                    <a:cubicBezTo>
                      <a:pt x="-93303" y="1894986"/>
                      <a:pt x="764581" y="1393276"/>
                      <a:pt x="1143677" y="1046191"/>
                    </a:cubicBezTo>
                    <a:cubicBezTo>
                      <a:pt x="1522773" y="699106"/>
                      <a:pt x="2136823" y="67444"/>
                      <a:pt x="2282873" y="0"/>
                    </a:cubicBezTo>
                    <a:cubicBezTo>
                      <a:pt x="2444163" y="90472"/>
                      <a:pt x="2702603" y="674433"/>
                      <a:pt x="2972477" y="1065932"/>
                    </a:cubicBezTo>
                    <a:cubicBezTo>
                      <a:pt x="3242351" y="1457431"/>
                      <a:pt x="3673517" y="1901566"/>
                      <a:pt x="3673517" y="2171337"/>
                    </a:cubicBezTo>
                    <a:cubicBezTo>
                      <a:pt x="3284897" y="2362150"/>
                      <a:pt x="429937" y="2270033"/>
                      <a:pt x="8297" y="2082509"/>
                    </a:cubicBezTo>
                    <a:close/>
                  </a:path>
                </a:pathLst>
              </a:custGeom>
              <a:gradFill>
                <a:gsLst>
                  <a:gs pos="20000">
                    <a:srgbClr val="FFC000">
                      <a:lumMod val="50000"/>
                    </a:srgbClr>
                  </a:gs>
                  <a:gs pos="100000">
                    <a:srgbClr val="FFC000">
                      <a:lumMod val="50000"/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09" name="グループ化 1408">
              <a:extLst>
                <a:ext uri="{FF2B5EF4-FFF2-40B4-BE49-F238E27FC236}">
                  <a16:creationId xmlns:a16="http://schemas.microsoft.com/office/drawing/2014/main" id="{61249C3C-5843-493D-AE54-285A09661EF5}"/>
                </a:ext>
              </a:extLst>
            </p:cNvPr>
            <p:cNvGrpSpPr/>
            <p:nvPr/>
          </p:nvGrpSpPr>
          <p:grpSpPr>
            <a:xfrm rot="663891">
              <a:off x="1225780" y="330012"/>
              <a:ext cx="1182191" cy="574507"/>
              <a:chOff x="1208652" y="103965"/>
              <a:chExt cx="1427865" cy="609738"/>
            </a:xfrm>
          </p:grpSpPr>
          <p:sp>
            <p:nvSpPr>
              <p:cNvPr id="1415" name="二等辺三角形 6148">
                <a:extLst>
                  <a:ext uri="{FF2B5EF4-FFF2-40B4-BE49-F238E27FC236}">
                    <a16:creationId xmlns:a16="http://schemas.microsoft.com/office/drawing/2014/main" id="{00B39FF2-3F93-494D-8254-3C98DF079934}"/>
                  </a:ext>
                </a:extLst>
              </p:cNvPr>
              <p:cNvSpPr/>
              <p:nvPr/>
            </p:nvSpPr>
            <p:spPr>
              <a:xfrm>
                <a:off x="1211764" y="103965"/>
                <a:ext cx="1424753" cy="609738"/>
              </a:xfrm>
              <a:custGeom>
                <a:avLst/>
                <a:gdLst>
                  <a:gd name="connsiteX0" fmla="*/ 0 w 3467100"/>
                  <a:gd name="connsiteY0" fmla="*/ 2072640 h 2072640"/>
                  <a:gd name="connsiteX1" fmla="*/ 2190756 w 3467100"/>
                  <a:gd name="connsiteY1" fmla="*/ 0 h 2072640"/>
                  <a:gd name="connsiteX2" fmla="*/ 3467100 w 3467100"/>
                  <a:gd name="connsiteY2" fmla="*/ 2072640 h 2072640"/>
                  <a:gd name="connsiteX3" fmla="*/ 0 w 3467100"/>
                  <a:gd name="connsiteY3" fmla="*/ 2072640 h 2072640"/>
                  <a:gd name="connsiteX0" fmla="*/ 0 w 3467100"/>
                  <a:gd name="connsiteY0" fmla="*/ 2072653 h 2072653"/>
                  <a:gd name="connsiteX1" fmla="*/ 2190756 w 3467100"/>
                  <a:gd name="connsiteY1" fmla="*/ 13 h 2072653"/>
                  <a:gd name="connsiteX2" fmla="*/ 3467100 w 3467100"/>
                  <a:gd name="connsiteY2" fmla="*/ 2072653 h 2072653"/>
                  <a:gd name="connsiteX3" fmla="*/ 0 w 3467100"/>
                  <a:gd name="connsiteY3" fmla="*/ 2072653 h 2072653"/>
                  <a:gd name="connsiteX0" fmla="*/ 148 w 3467248"/>
                  <a:gd name="connsiteY0" fmla="*/ 2072650 h 2160382"/>
                  <a:gd name="connsiteX1" fmla="*/ 2190904 w 3467248"/>
                  <a:gd name="connsiteY1" fmla="*/ 10 h 2160382"/>
                  <a:gd name="connsiteX2" fmla="*/ 3467248 w 3467248"/>
                  <a:gd name="connsiteY2" fmla="*/ 2072650 h 2160382"/>
                  <a:gd name="connsiteX3" fmla="*/ 148 w 3467248"/>
                  <a:gd name="connsiteY3" fmla="*/ 2072650 h 2160382"/>
                  <a:gd name="connsiteX0" fmla="*/ 101 w 3468351"/>
                  <a:gd name="connsiteY0" fmla="*/ 2072650 h 2202845"/>
                  <a:gd name="connsiteX1" fmla="*/ 2190857 w 3468351"/>
                  <a:gd name="connsiteY1" fmla="*/ 10 h 2202845"/>
                  <a:gd name="connsiteX2" fmla="*/ 3467201 w 3468351"/>
                  <a:gd name="connsiteY2" fmla="*/ 2072650 h 2202845"/>
                  <a:gd name="connsiteX3" fmla="*/ 101 w 3468351"/>
                  <a:gd name="connsiteY3" fmla="*/ 2072650 h 2202845"/>
                  <a:gd name="connsiteX0" fmla="*/ 90689 w 3559027"/>
                  <a:gd name="connsiteY0" fmla="*/ 2094074 h 2213263"/>
                  <a:gd name="connsiteX1" fmla="*/ 1119389 w 3559027"/>
                  <a:gd name="connsiteY1" fmla="*/ 1077495 h 2213263"/>
                  <a:gd name="connsiteX2" fmla="*/ 2281445 w 3559027"/>
                  <a:gd name="connsiteY2" fmla="*/ 21434 h 2213263"/>
                  <a:gd name="connsiteX3" fmla="*/ 3557789 w 3559027"/>
                  <a:gd name="connsiteY3" fmla="*/ 2094074 h 2213263"/>
                  <a:gd name="connsiteX4" fmla="*/ 90689 w 3559027"/>
                  <a:gd name="connsiteY4" fmla="*/ 2094074 h 2213263"/>
                  <a:gd name="connsiteX0" fmla="*/ 90689 w 3703459"/>
                  <a:gd name="connsiteY0" fmla="*/ 2072643 h 2200333"/>
                  <a:gd name="connsiteX1" fmla="*/ 1119389 w 3703459"/>
                  <a:gd name="connsiteY1" fmla="*/ 1056064 h 2200333"/>
                  <a:gd name="connsiteX2" fmla="*/ 2281445 w 3703459"/>
                  <a:gd name="connsiteY2" fmla="*/ 3 h 2200333"/>
                  <a:gd name="connsiteX3" fmla="*/ 2978669 w 3703459"/>
                  <a:gd name="connsiteY3" fmla="*/ 1046196 h 2200333"/>
                  <a:gd name="connsiteX4" fmla="*/ 3557789 w 3703459"/>
                  <a:gd name="connsiteY4" fmla="*/ 2072643 h 2200333"/>
                  <a:gd name="connsiteX5" fmla="*/ 90689 w 3703459"/>
                  <a:gd name="connsiteY5" fmla="*/ 2072643 h 2200333"/>
                  <a:gd name="connsiteX0" fmla="*/ 89777 w 3702547"/>
                  <a:gd name="connsiteY0" fmla="*/ 2073298 h 2210375"/>
                  <a:gd name="connsiteX1" fmla="*/ 1126097 w 3702547"/>
                  <a:gd name="connsiteY1" fmla="*/ 908673 h 2210375"/>
                  <a:gd name="connsiteX2" fmla="*/ 2280533 w 3702547"/>
                  <a:gd name="connsiteY2" fmla="*/ 658 h 2210375"/>
                  <a:gd name="connsiteX3" fmla="*/ 2977757 w 3702547"/>
                  <a:gd name="connsiteY3" fmla="*/ 1046851 h 2210375"/>
                  <a:gd name="connsiteX4" fmla="*/ 3556877 w 3702547"/>
                  <a:gd name="connsiteY4" fmla="*/ 2073298 h 2210375"/>
                  <a:gd name="connsiteX5" fmla="*/ 89777 w 3702547"/>
                  <a:gd name="connsiteY5" fmla="*/ 2073298 h 2210375"/>
                  <a:gd name="connsiteX0" fmla="*/ 97199 w 3709969"/>
                  <a:gd name="connsiteY0" fmla="*/ 2073411 h 2210488"/>
                  <a:gd name="connsiteX1" fmla="*/ 1133519 w 3709969"/>
                  <a:gd name="connsiteY1" fmla="*/ 908786 h 2210488"/>
                  <a:gd name="connsiteX2" fmla="*/ 2287955 w 3709969"/>
                  <a:gd name="connsiteY2" fmla="*/ 771 h 2210488"/>
                  <a:gd name="connsiteX3" fmla="*/ 2985179 w 3709969"/>
                  <a:gd name="connsiteY3" fmla="*/ 1046964 h 2210488"/>
                  <a:gd name="connsiteX4" fmla="*/ 3564299 w 3709969"/>
                  <a:gd name="connsiteY4" fmla="*/ 2073411 h 2210488"/>
                  <a:gd name="connsiteX5" fmla="*/ 97199 w 3709969"/>
                  <a:gd name="connsiteY5" fmla="*/ 2073411 h 2210488"/>
                  <a:gd name="connsiteX0" fmla="*/ 8921 w 3621691"/>
                  <a:gd name="connsiteY0" fmla="*/ 2073411 h 2181749"/>
                  <a:gd name="connsiteX1" fmla="*/ 1045241 w 3621691"/>
                  <a:gd name="connsiteY1" fmla="*/ 908786 h 2181749"/>
                  <a:gd name="connsiteX2" fmla="*/ 2199677 w 3621691"/>
                  <a:gd name="connsiteY2" fmla="*/ 771 h 2181749"/>
                  <a:gd name="connsiteX3" fmla="*/ 2896901 w 3621691"/>
                  <a:gd name="connsiteY3" fmla="*/ 1046964 h 2181749"/>
                  <a:gd name="connsiteX4" fmla="*/ 3476021 w 3621691"/>
                  <a:gd name="connsiteY4" fmla="*/ 2073411 h 2181749"/>
                  <a:gd name="connsiteX5" fmla="*/ 8921 w 3621691"/>
                  <a:gd name="connsiteY5" fmla="*/ 2073411 h 2181749"/>
                  <a:gd name="connsiteX0" fmla="*/ 19588 w 3632358"/>
                  <a:gd name="connsiteY0" fmla="*/ 2073411 h 2181749"/>
                  <a:gd name="connsiteX1" fmla="*/ 1055908 w 3632358"/>
                  <a:gd name="connsiteY1" fmla="*/ 908786 h 2181749"/>
                  <a:gd name="connsiteX2" fmla="*/ 2210344 w 3632358"/>
                  <a:gd name="connsiteY2" fmla="*/ 771 h 2181749"/>
                  <a:gd name="connsiteX3" fmla="*/ 2907568 w 3632358"/>
                  <a:gd name="connsiteY3" fmla="*/ 1046964 h 2181749"/>
                  <a:gd name="connsiteX4" fmla="*/ 3486688 w 3632358"/>
                  <a:gd name="connsiteY4" fmla="*/ 2073411 h 2181749"/>
                  <a:gd name="connsiteX5" fmla="*/ 19588 w 3632358"/>
                  <a:gd name="connsiteY5" fmla="*/ 2073411 h 2181749"/>
                  <a:gd name="connsiteX0" fmla="*/ 95202 w 3707972"/>
                  <a:gd name="connsiteY0" fmla="*/ 2072816 h 2205475"/>
                  <a:gd name="connsiteX1" fmla="*/ 1146762 w 3707972"/>
                  <a:gd name="connsiteY1" fmla="*/ 977279 h 2205475"/>
                  <a:gd name="connsiteX2" fmla="*/ 2285958 w 3707972"/>
                  <a:gd name="connsiteY2" fmla="*/ 176 h 2205475"/>
                  <a:gd name="connsiteX3" fmla="*/ 2983182 w 3707972"/>
                  <a:gd name="connsiteY3" fmla="*/ 1046369 h 2205475"/>
                  <a:gd name="connsiteX4" fmla="*/ 3562302 w 3707972"/>
                  <a:gd name="connsiteY4" fmla="*/ 2072816 h 2205475"/>
                  <a:gd name="connsiteX5" fmla="*/ 95202 w 3707972"/>
                  <a:gd name="connsiteY5" fmla="*/ 2072816 h 2205475"/>
                  <a:gd name="connsiteX0" fmla="*/ 95202 w 3707972"/>
                  <a:gd name="connsiteY0" fmla="*/ 2073230 h 2205888"/>
                  <a:gd name="connsiteX1" fmla="*/ 1146762 w 3707972"/>
                  <a:gd name="connsiteY1" fmla="*/ 977693 h 2205888"/>
                  <a:gd name="connsiteX2" fmla="*/ 2285958 w 3707972"/>
                  <a:gd name="connsiteY2" fmla="*/ 590 h 2205888"/>
                  <a:gd name="connsiteX3" fmla="*/ 2983182 w 3707972"/>
                  <a:gd name="connsiteY3" fmla="*/ 1046783 h 2205888"/>
                  <a:gd name="connsiteX4" fmla="*/ 3562302 w 3707972"/>
                  <a:gd name="connsiteY4" fmla="*/ 2073230 h 2205888"/>
                  <a:gd name="connsiteX5" fmla="*/ 95202 w 3707972"/>
                  <a:gd name="connsiteY5" fmla="*/ 2073230 h 2205888"/>
                  <a:gd name="connsiteX0" fmla="*/ 95202 w 3719512"/>
                  <a:gd name="connsiteY0" fmla="*/ 2073230 h 2205888"/>
                  <a:gd name="connsiteX1" fmla="*/ 1146762 w 3719512"/>
                  <a:gd name="connsiteY1" fmla="*/ 977693 h 2205888"/>
                  <a:gd name="connsiteX2" fmla="*/ 2285958 w 3719512"/>
                  <a:gd name="connsiteY2" fmla="*/ 590 h 2205888"/>
                  <a:gd name="connsiteX3" fmla="*/ 2983182 w 3719512"/>
                  <a:gd name="connsiteY3" fmla="*/ 1046783 h 2205888"/>
                  <a:gd name="connsiteX4" fmla="*/ 3562302 w 3719512"/>
                  <a:gd name="connsiteY4" fmla="*/ 2073230 h 2205888"/>
                  <a:gd name="connsiteX5" fmla="*/ 95202 w 3719512"/>
                  <a:gd name="connsiteY5" fmla="*/ 2073230 h 2205888"/>
                  <a:gd name="connsiteX0" fmla="*/ 95202 w 3615637"/>
                  <a:gd name="connsiteY0" fmla="*/ 2073230 h 2172961"/>
                  <a:gd name="connsiteX1" fmla="*/ 1146762 w 3615637"/>
                  <a:gd name="connsiteY1" fmla="*/ 977693 h 2172961"/>
                  <a:gd name="connsiteX2" fmla="*/ 2285958 w 3615637"/>
                  <a:gd name="connsiteY2" fmla="*/ 590 h 2172961"/>
                  <a:gd name="connsiteX3" fmla="*/ 2983182 w 3615637"/>
                  <a:gd name="connsiteY3" fmla="*/ 1046783 h 2172961"/>
                  <a:gd name="connsiteX4" fmla="*/ 3562302 w 3615637"/>
                  <a:gd name="connsiteY4" fmla="*/ 2073230 h 2172961"/>
                  <a:gd name="connsiteX5" fmla="*/ 95202 w 3615637"/>
                  <a:gd name="connsiteY5" fmla="*/ 2073230 h 2172961"/>
                  <a:gd name="connsiteX0" fmla="*/ 95202 w 3610288"/>
                  <a:gd name="connsiteY0" fmla="*/ 2073230 h 2188466"/>
                  <a:gd name="connsiteX1" fmla="*/ 1146762 w 3610288"/>
                  <a:gd name="connsiteY1" fmla="*/ 977693 h 2188466"/>
                  <a:gd name="connsiteX2" fmla="*/ 2285958 w 3610288"/>
                  <a:gd name="connsiteY2" fmla="*/ 590 h 2188466"/>
                  <a:gd name="connsiteX3" fmla="*/ 2983182 w 3610288"/>
                  <a:gd name="connsiteY3" fmla="*/ 1046783 h 2188466"/>
                  <a:gd name="connsiteX4" fmla="*/ 3562302 w 3610288"/>
                  <a:gd name="connsiteY4" fmla="*/ 2073230 h 2188466"/>
                  <a:gd name="connsiteX5" fmla="*/ 95202 w 3610288"/>
                  <a:gd name="connsiteY5" fmla="*/ 2073230 h 2188466"/>
                  <a:gd name="connsiteX0" fmla="*/ 94766 w 3596500"/>
                  <a:gd name="connsiteY0" fmla="*/ 2073230 h 2221340"/>
                  <a:gd name="connsiteX1" fmla="*/ 1146326 w 3596500"/>
                  <a:gd name="connsiteY1" fmla="*/ 977693 h 2221340"/>
                  <a:gd name="connsiteX2" fmla="*/ 2285522 w 3596500"/>
                  <a:gd name="connsiteY2" fmla="*/ 590 h 2221340"/>
                  <a:gd name="connsiteX3" fmla="*/ 2982746 w 3596500"/>
                  <a:gd name="connsiteY3" fmla="*/ 1046783 h 2221340"/>
                  <a:gd name="connsiteX4" fmla="*/ 3554246 w 3596500"/>
                  <a:gd name="connsiteY4" fmla="*/ 2132448 h 2221340"/>
                  <a:gd name="connsiteX5" fmla="*/ 94766 w 3596500"/>
                  <a:gd name="connsiteY5" fmla="*/ 2073230 h 2221340"/>
                  <a:gd name="connsiteX0" fmla="*/ 94766 w 3600636"/>
                  <a:gd name="connsiteY0" fmla="*/ 2073230 h 2221341"/>
                  <a:gd name="connsiteX1" fmla="*/ 1146326 w 3600636"/>
                  <a:gd name="connsiteY1" fmla="*/ 977693 h 2221341"/>
                  <a:gd name="connsiteX2" fmla="*/ 2285522 w 3600636"/>
                  <a:gd name="connsiteY2" fmla="*/ 590 h 2221341"/>
                  <a:gd name="connsiteX3" fmla="*/ 2982746 w 3600636"/>
                  <a:gd name="connsiteY3" fmla="*/ 1046783 h 2221341"/>
                  <a:gd name="connsiteX4" fmla="*/ 3554246 w 3600636"/>
                  <a:gd name="connsiteY4" fmla="*/ 2132448 h 2221341"/>
                  <a:gd name="connsiteX5" fmla="*/ 94766 w 3600636"/>
                  <a:gd name="connsiteY5" fmla="*/ 2073230 h 2221341"/>
                  <a:gd name="connsiteX0" fmla="*/ 94766 w 3600636"/>
                  <a:gd name="connsiteY0" fmla="*/ 2072639 h 2220750"/>
                  <a:gd name="connsiteX1" fmla="*/ 1146326 w 3600636"/>
                  <a:gd name="connsiteY1" fmla="*/ 977102 h 2220750"/>
                  <a:gd name="connsiteX2" fmla="*/ 2285522 w 3600636"/>
                  <a:gd name="connsiteY2" fmla="*/ -1 h 2220750"/>
                  <a:gd name="connsiteX3" fmla="*/ 2982746 w 3600636"/>
                  <a:gd name="connsiteY3" fmla="*/ 1046192 h 2220750"/>
                  <a:gd name="connsiteX4" fmla="*/ 3554246 w 3600636"/>
                  <a:gd name="connsiteY4" fmla="*/ 2131857 h 2220750"/>
                  <a:gd name="connsiteX5" fmla="*/ 94766 w 3600636"/>
                  <a:gd name="connsiteY5" fmla="*/ 2072639 h 2220750"/>
                  <a:gd name="connsiteX0" fmla="*/ 94766 w 3600636"/>
                  <a:gd name="connsiteY0" fmla="*/ 2072640 h 2220751"/>
                  <a:gd name="connsiteX1" fmla="*/ 1146326 w 3600636"/>
                  <a:gd name="connsiteY1" fmla="*/ 977103 h 2220751"/>
                  <a:gd name="connsiteX2" fmla="*/ 2285522 w 3600636"/>
                  <a:gd name="connsiteY2" fmla="*/ 0 h 2220751"/>
                  <a:gd name="connsiteX3" fmla="*/ 2982746 w 3600636"/>
                  <a:gd name="connsiteY3" fmla="*/ 1046193 h 2220751"/>
                  <a:gd name="connsiteX4" fmla="*/ 3554246 w 3600636"/>
                  <a:gd name="connsiteY4" fmla="*/ 2131858 h 2220751"/>
                  <a:gd name="connsiteX5" fmla="*/ 94766 w 3600636"/>
                  <a:gd name="connsiteY5" fmla="*/ 2072640 h 2220751"/>
                  <a:gd name="connsiteX0" fmla="*/ 96868 w 3602738"/>
                  <a:gd name="connsiteY0" fmla="*/ 2072640 h 2220751"/>
                  <a:gd name="connsiteX1" fmla="*/ 1148428 w 3602738"/>
                  <a:gd name="connsiteY1" fmla="*/ 977103 h 2220751"/>
                  <a:gd name="connsiteX2" fmla="*/ 2287624 w 3602738"/>
                  <a:gd name="connsiteY2" fmla="*/ 0 h 2220751"/>
                  <a:gd name="connsiteX3" fmla="*/ 2984848 w 3602738"/>
                  <a:gd name="connsiteY3" fmla="*/ 1046193 h 2220751"/>
                  <a:gd name="connsiteX4" fmla="*/ 3556348 w 3602738"/>
                  <a:gd name="connsiteY4" fmla="*/ 2131858 h 2220751"/>
                  <a:gd name="connsiteX5" fmla="*/ 96868 w 3602738"/>
                  <a:gd name="connsiteY5" fmla="*/ 2072640 h 2220751"/>
                  <a:gd name="connsiteX0" fmla="*/ 83372 w 3786729"/>
                  <a:gd name="connsiteY0" fmla="*/ 2013421 h 2216066"/>
                  <a:gd name="connsiteX1" fmla="*/ 1218752 w 3786729"/>
                  <a:gd name="connsiteY1" fmla="*/ 977103 h 2216066"/>
                  <a:gd name="connsiteX2" fmla="*/ 2357948 w 3786729"/>
                  <a:gd name="connsiteY2" fmla="*/ 0 h 2216066"/>
                  <a:gd name="connsiteX3" fmla="*/ 3055172 w 3786729"/>
                  <a:gd name="connsiteY3" fmla="*/ 1046193 h 2216066"/>
                  <a:gd name="connsiteX4" fmla="*/ 3626672 w 3786729"/>
                  <a:gd name="connsiteY4" fmla="*/ 2131858 h 2216066"/>
                  <a:gd name="connsiteX5" fmla="*/ 83372 w 3786729"/>
                  <a:gd name="connsiteY5" fmla="*/ 2013421 h 2216066"/>
                  <a:gd name="connsiteX0" fmla="*/ 15121 w 3718478"/>
                  <a:gd name="connsiteY0" fmla="*/ 2013421 h 2198823"/>
                  <a:gd name="connsiteX1" fmla="*/ 1150501 w 3718478"/>
                  <a:gd name="connsiteY1" fmla="*/ 977103 h 2198823"/>
                  <a:gd name="connsiteX2" fmla="*/ 2289697 w 3718478"/>
                  <a:gd name="connsiteY2" fmla="*/ 0 h 2198823"/>
                  <a:gd name="connsiteX3" fmla="*/ 2986921 w 3718478"/>
                  <a:gd name="connsiteY3" fmla="*/ 1046193 h 2198823"/>
                  <a:gd name="connsiteX4" fmla="*/ 3558421 w 3718478"/>
                  <a:gd name="connsiteY4" fmla="*/ 2131858 h 2198823"/>
                  <a:gd name="connsiteX5" fmla="*/ 15121 w 3718478"/>
                  <a:gd name="connsiteY5" fmla="*/ 2013421 h 2198823"/>
                  <a:gd name="connsiteX0" fmla="*/ 15102 w 3710571"/>
                  <a:gd name="connsiteY0" fmla="*/ 2043030 h 2228431"/>
                  <a:gd name="connsiteX1" fmla="*/ 1150482 w 3710571"/>
                  <a:gd name="connsiteY1" fmla="*/ 1006712 h 2228431"/>
                  <a:gd name="connsiteX2" fmla="*/ 2282058 w 3710571"/>
                  <a:gd name="connsiteY2" fmla="*/ 0 h 2228431"/>
                  <a:gd name="connsiteX3" fmla="*/ 2986902 w 3710571"/>
                  <a:gd name="connsiteY3" fmla="*/ 1075802 h 2228431"/>
                  <a:gd name="connsiteX4" fmla="*/ 3558402 w 3710571"/>
                  <a:gd name="connsiteY4" fmla="*/ 2161467 h 2228431"/>
                  <a:gd name="connsiteX5" fmla="*/ 15102 w 3710571"/>
                  <a:gd name="connsiteY5" fmla="*/ 2043030 h 2228431"/>
                  <a:gd name="connsiteX0" fmla="*/ 15102 w 3725377"/>
                  <a:gd name="connsiteY0" fmla="*/ 2043030 h 2228431"/>
                  <a:gd name="connsiteX1" fmla="*/ 1150482 w 3725377"/>
                  <a:gd name="connsiteY1" fmla="*/ 1006712 h 2228431"/>
                  <a:gd name="connsiteX2" fmla="*/ 2282058 w 3725377"/>
                  <a:gd name="connsiteY2" fmla="*/ 0 h 2228431"/>
                  <a:gd name="connsiteX3" fmla="*/ 2986902 w 3725377"/>
                  <a:gd name="connsiteY3" fmla="*/ 1075802 h 2228431"/>
                  <a:gd name="connsiteX4" fmla="*/ 3558402 w 3725377"/>
                  <a:gd name="connsiteY4" fmla="*/ 2161467 h 2228431"/>
                  <a:gd name="connsiteX5" fmla="*/ 15102 w 3725377"/>
                  <a:gd name="connsiteY5" fmla="*/ 2043030 h 2228431"/>
                  <a:gd name="connsiteX0" fmla="*/ 15102 w 3587503"/>
                  <a:gd name="connsiteY0" fmla="*/ 2043030 h 2193857"/>
                  <a:gd name="connsiteX1" fmla="*/ 1150482 w 3587503"/>
                  <a:gd name="connsiteY1" fmla="*/ 1006712 h 2193857"/>
                  <a:gd name="connsiteX2" fmla="*/ 2282058 w 3587503"/>
                  <a:gd name="connsiteY2" fmla="*/ 0 h 2193857"/>
                  <a:gd name="connsiteX3" fmla="*/ 2986902 w 3587503"/>
                  <a:gd name="connsiteY3" fmla="*/ 1075802 h 2193857"/>
                  <a:gd name="connsiteX4" fmla="*/ 3558402 w 3587503"/>
                  <a:gd name="connsiteY4" fmla="*/ 2161467 h 2193857"/>
                  <a:gd name="connsiteX5" fmla="*/ 15102 w 3587503"/>
                  <a:gd name="connsiteY5" fmla="*/ 2043030 h 2193857"/>
                  <a:gd name="connsiteX0" fmla="*/ 89801 w 3775229"/>
                  <a:gd name="connsiteY0" fmla="*/ 2043030 h 2190473"/>
                  <a:gd name="connsiteX1" fmla="*/ 1225181 w 3775229"/>
                  <a:gd name="connsiteY1" fmla="*/ 1006712 h 2190473"/>
                  <a:gd name="connsiteX2" fmla="*/ 2356757 w 3775229"/>
                  <a:gd name="connsiteY2" fmla="*/ 0 h 2190473"/>
                  <a:gd name="connsiteX3" fmla="*/ 3061601 w 3775229"/>
                  <a:gd name="connsiteY3" fmla="*/ 1075802 h 2190473"/>
                  <a:gd name="connsiteX4" fmla="*/ 3755021 w 3775229"/>
                  <a:gd name="connsiteY4" fmla="*/ 2131858 h 2190473"/>
                  <a:gd name="connsiteX5" fmla="*/ 89801 w 3775229"/>
                  <a:gd name="connsiteY5" fmla="*/ 2043030 h 2190473"/>
                  <a:gd name="connsiteX0" fmla="*/ 89801 w 3775229"/>
                  <a:gd name="connsiteY0" fmla="*/ 2043030 h 2207220"/>
                  <a:gd name="connsiteX1" fmla="*/ 1225181 w 3775229"/>
                  <a:gd name="connsiteY1" fmla="*/ 1006712 h 2207220"/>
                  <a:gd name="connsiteX2" fmla="*/ 2356757 w 3775229"/>
                  <a:gd name="connsiteY2" fmla="*/ 0 h 2207220"/>
                  <a:gd name="connsiteX3" fmla="*/ 3061601 w 3775229"/>
                  <a:gd name="connsiteY3" fmla="*/ 1075802 h 2207220"/>
                  <a:gd name="connsiteX4" fmla="*/ 3755021 w 3775229"/>
                  <a:gd name="connsiteY4" fmla="*/ 2131858 h 2207220"/>
                  <a:gd name="connsiteX5" fmla="*/ 89801 w 3775229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72 w 3760000"/>
                  <a:gd name="connsiteY0" fmla="*/ 2082509 h 2246699"/>
                  <a:gd name="connsiteX1" fmla="*/ 1225252 w 3760000"/>
                  <a:gd name="connsiteY1" fmla="*/ 1046191 h 2246699"/>
                  <a:gd name="connsiteX2" fmla="*/ 2364448 w 3760000"/>
                  <a:gd name="connsiteY2" fmla="*/ 0 h 2246699"/>
                  <a:gd name="connsiteX3" fmla="*/ 3061672 w 3760000"/>
                  <a:gd name="connsiteY3" fmla="*/ 1115281 h 2246699"/>
                  <a:gd name="connsiteX4" fmla="*/ 3755092 w 3760000"/>
                  <a:gd name="connsiteY4" fmla="*/ 2171337 h 2246699"/>
                  <a:gd name="connsiteX5" fmla="*/ 89872 w 3760000"/>
                  <a:gd name="connsiteY5" fmla="*/ 2082509 h 2246699"/>
                  <a:gd name="connsiteX0" fmla="*/ 8297 w 3678425"/>
                  <a:gd name="connsiteY0" fmla="*/ 2082509 h 2246699"/>
                  <a:gd name="connsiteX1" fmla="*/ 1143677 w 3678425"/>
                  <a:gd name="connsiteY1" fmla="*/ 1046191 h 2246699"/>
                  <a:gd name="connsiteX2" fmla="*/ 2282873 w 3678425"/>
                  <a:gd name="connsiteY2" fmla="*/ 0 h 2246699"/>
                  <a:gd name="connsiteX3" fmla="*/ 2980097 w 3678425"/>
                  <a:gd name="connsiteY3" fmla="*/ 1115281 h 2246699"/>
                  <a:gd name="connsiteX4" fmla="*/ 3673517 w 3678425"/>
                  <a:gd name="connsiteY4" fmla="*/ 2171337 h 2246699"/>
                  <a:gd name="connsiteX5" fmla="*/ 8297 w 3678425"/>
                  <a:gd name="connsiteY5" fmla="*/ 2082509 h 2246699"/>
                  <a:gd name="connsiteX0" fmla="*/ 8297 w 3678425"/>
                  <a:gd name="connsiteY0" fmla="*/ 2082509 h 2276618"/>
                  <a:gd name="connsiteX1" fmla="*/ 1143677 w 3678425"/>
                  <a:gd name="connsiteY1" fmla="*/ 1046191 h 2276618"/>
                  <a:gd name="connsiteX2" fmla="*/ 2282873 w 3678425"/>
                  <a:gd name="connsiteY2" fmla="*/ 0 h 2276618"/>
                  <a:gd name="connsiteX3" fmla="*/ 2980097 w 3678425"/>
                  <a:gd name="connsiteY3" fmla="*/ 1115281 h 2276618"/>
                  <a:gd name="connsiteX4" fmla="*/ 3673517 w 3678425"/>
                  <a:gd name="connsiteY4" fmla="*/ 2171337 h 2276618"/>
                  <a:gd name="connsiteX5" fmla="*/ 8297 w 3678425"/>
                  <a:gd name="connsiteY5" fmla="*/ 2082509 h 2276618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72477 w 3673517"/>
                  <a:gd name="connsiteY3" fmla="*/ 1065932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3517" h="2276617">
                    <a:moveTo>
                      <a:pt x="8297" y="2082509"/>
                    </a:moveTo>
                    <a:cubicBezTo>
                      <a:pt x="-93303" y="1894986"/>
                      <a:pt x="764581" y="1393276"/>
                      <a:pt x="1143677" y="1046191"/>
                    </a:cubicBezTo>
                    <a:cubicBezTo>
                      <a:pt x="1522773" y="699106"/>
                      <a:pt x="2136823" y="67444"/>
                      <a:pt x="2282873" y="0"/>
                    </a:cubicBezTo>
                    <a:cubicBezTo>
                      <a:pt x="2444163" y="90472"/>
                      <a:pt x="2702603" y="674433"/>
                      <a:pt x="2972477" y="1065932"/>
                    </a:cubicBezTo>
                    <a:cubicBezTo>
                      <a:pt x="3242351" y="1457431"/>
                      <a:pt x="3673517" y="1901566"/>
                      <a:pt x="3673517" y="2171337"/>
                    </a:cubicBezTo>
                    <a:cubicBezTo>
                      <a:pt x="3284897" y="2362150"/>
                      <a:pt x="429937" y="2270033"/>
                      <a:pt x="8297" y="2082509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6" name="楕円 3">
                <a:extLst>
                  <a:ext uri="{FF2B5EF4-FFF2-40B4-BE49-F238E27FC236}">
                    <a16:creationId xmlns:a16="http://schemas.microsoft.com/office/drawing/2014/main" id="{D6D31DC8-63EC-4F2C-B2F2-5F4762A941C5}"/>
                  </a:ext>
                </a:extLst>
              </p:cNvPr>
              <p:cNvSpPr/>
              <p:nvPr/>
            </p:nvSpPr>
            <p:spPr>
              <a:xfrm>
                <a:off x="1660669" y="333056"/>
                <a:ext cx="587258" cy="341458"/>
              </a:xfrm>
              <a:custGeom>
                <a:avLst/>
                <a:gdLst>
                  <a:gd name="connsiteX0" fmla="*/ 0 w 593038"/>
                  <a:gd name="connsiteY0" fmla="*/ 181840 h 363679"/>
                  <a:gd name="connsiteX1" fmla="*/ 296519 w 593038"/>
                  <a:gd name="connsiteY1" fmla="*/ 0 h 363679"/>
                  <a:gd name="connsiteX2" fmla="*/ 593038 w 593038"/>
                  <a:gd name="connsiteY2" fmla="*/ 181840 h 363679"/>
                  <a:gd name="connsiteX3" fmla="*/ 296519 w 593038"/>
                  <a:gd name="connsiteY3" fmla="*/ 363680 h 363679"/>
                  <a:gd name="connsiteX4" fmla="*/ 0 w 593038"/>
                  <a:gd name="connsiteY4" fmla="*/ 181840 h 363679"/>
                  <a:gd name="connsiteX0" fmla="*/ 959 w 593997"/>
                  <a:gd name="connsiteY0" fmla="*/ 181840 h 297005"/>
                  <a:gd name="connsiteX1" fmla="*/ 297478 w 593997"/>
                  <a:gd name="connsiteY1" fmla="*/ 0 h 297005"/>
                  <a:gd name="connsiteX2" fmla="*/ 593997 w 593997"/>
                  <a:gd name="connsiteY2" fmla="*/ 181840 h 297005"/>
                  <a:gd name="connsiteX3" fmla="*/ 233185 w 593997"/>
                  <a:gd name="connsiteY3" fmla="*/ 297005 h 297005"/>
                  <a:gd name="connsiteX4" fmla="*/ 959 w 593997"/>
                  <a:gd name="connsiteY4" fmla="*/ 181840 h 297005"/>
                  <a:gd name="connsiteX0" fmla="*/ 959 w 593997"/>
                  <a:gd name="connsiteY0" fmla="*/ 182297 h 297462"/>
                  <a:gd name="connsiteX1" fmla="*/ 297478 w 593997"/>
                  <a:gd name="connsiteY1" fmla="*/ 457 h 297462"/>
                  <a:gd name="connsiteX2" fmla="*/ 593997 w 593997"/>
                  <a:gd name="connsiteY2" fmla="*/ 182297 h 297462"/>
                  <a:gd name="connsiteX3" fmla="*/ 233185 w 593997"/>
                  <a:gd name="connsiteY3" fmla="*/ 297462 h 297462"/>
                  <a:gd name="connsiteX4" fmla="*/ 959 w 593997"/>
                  <a:gd name="connsiteY4" fmla="*/ 182297 h 29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997" h="297462">
                    <a:moveTo>
                      <a:pt x="959" y="182297"/>
                    </a:moveTo>
                    <a:cubicBezTo>
                      <a:pt x="11674" y="132796"/>
                      <a:pt x="105140" y="-9068"/>
                      <a:pt x="297478" y="457"/>
                    </a:cubicBezTo>
                    <a:cubicBezTo>
                      <a:pt x="489816" y="9982"/>
                      <a:pt x="593997" y="81870"/>
                      <a:pt x="593997" y="182297"/>
                    </a:cubicBezTo>
                    <a:cubicBezTo>
                      <a:pt x="593997" y="282724"/>
                      <a:pt x="396948" y="297462"/>
                      <a:pt x="233185" y="297462"/>
                    </a:cubicBezTo>
                    <a:cubicBezTo>
                      <a:pt x="69422" y="297462"/>
                      <a:pt x="-9756" y="231798"/>
                      <a:pt x="959" y="182297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95000"/>
                    <a:lumOff val="5000"/>
                  </a:sys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7" name="楕円 3">
                <a:extLst>
                  <a:ext uri="{FF2B5EF4-FFF2-40B4-BE49-F238E27FC236}">
                    <a16:creationId xmlns:a16="http://schemas.microsoft.com/office/drawing/2014/main" id="{C8C68619-9AF8-4BC9-987D-4E7FF64C7ECB}"/>
                  </a:ext>
                </a:extLst>
              </p:cNvPr>
              <p:cNvSpPr/>
              <p:nvPr/>
            </p:nvSpPr>
            <p:spPr>
              <a:xfrm>
                <a:off x="1660669" y="331209"/>
                <a:ext cx="587258" cy="341458"/>
              </a:xfrm>
              <a:custGeom>
                <a:avLst/>
                <a:gdLst>
                  <a:gd name="connsiteX0" fmla="*/ 0 w 593038"/>
                  <a:gd name="connsiteY0" fmla="*/ 181840 h 363679"/>
                  <a:gd name="connsiteX1" fmla="*/ 296519 w 593038"/>
                  <a:gd name="connsiteY1" fmla="*/ 0 h 363679"/>
                  <a:gd name="connsiteX2" fmla="*/ 593038 w 593038"/>
                  <a:gd name="connsiteY2" fmla="*/ 181840 h 363679"/>
                  <a:gd name="connsiteX3" fmla="*/ 296519 w 593038"/>
                  <a:gd name="connsiteY3" fmla="*/ 363680 h 363679"/>
                  <a:gd name="connsiteX4" fmla="*/ 0 w 593038"/>
                  <a:gd name="connsiteY4" fmla="*/ 181840 h 363679"/>
                  <a:gd name="connsiteX0" fmla="*/ 959 w 593997"/>
                  <a:gd name="connsiteY0" fmla="*/ 181840 h 297005"/>
                  <a:gd name="connsiteX1" fmla="*/ 297478 w 593997"/>
                  <a:gd name="connsiteY1" fmla="*/ 0 h 297005"/>
                  <a:gd name="connsiteX2" fmla="*/ 593997 w 593997"/>
                  <a:gd name="connsiteY2" fmla="*/ 181840 h 297005"/>
                  <a:gd name="connsiteX3" fmla="*/ 233185 w 593997"/>
                  <a:gd name="connsiteY3" fmla="*/ 297005 h 297005"/>
                  <a:gd name="connsiteX4" fmla="*/ 959 w 593997"/>
                  <a:gd name="connsiteY4" fmla="*/ 181840 h 297005"/>
                  <a:gd name="connsiteX0" fmla="*/ 959 w 593997"/>
                  <a:gd name="connsiteY0" fmla="*/ 182297 h 297462"/>
                  <a:gd name="connsiteX1" fmla="*/ 297478 w 593997"/>
                  <a:gd name="connsiteY1" fmla="*/ 457 h 297462"/>
                  <a:gd name="connsiteX2" fmla="*/ 593997 w 593997"/>
                  <a:gd name="connsiteY2" fmla="*/ 182297 h 297462"/>
                  <a:gd name="connsiteX3" fmla="*/ 233185 w 593997"/>
                  <a:gd name="connsiteY3" fmla="*/ 297462 h 297462"/>
                  <a:gd name="connsiteX4" fmla="*/ 959 w 593997"/>
                  <a:gd name="connsiteY4" fmla="*/ 182297 h 29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997" h="297462">
                    <a:moveTo>
                      <a:pt x="959" y="182297"/>
                    </a:moveTo>
                    <a:cubicBezTo>
                      <a:pt x="11674" y="132796"/>
                      <a:pt x="105140" y="-9068"/>
                      <a:pt x="297478" y="457"/>
                    </a:cubicBezTo>
                    <a:cubicBezTo>
                      <a:pt x="489816" y="9982"/>
                      <a:pt x="593997" y="81870"/>
                      <a:pt x="593997" y="182297"/>
                    </a:cubicBezTo>
                    <a:cubicBezTo>
                      <a:pt x="593997" y="282724"/>
                      <a:pt x="396948" y="297462"/>
                      <a:pt x="233185" y="297462"/>
                    </a:cubicBezTo>
                    <a:cubicBezTo>
                      <a:pt x="69422" y="297462"/>
                      <a:pt x="-9756" y="231798"/>
                      <a:pt x="959" y="18229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</a:srgbClr>
                  </a:gs>
                  <a:gs pos="23000">
                    <a:sysClr val="windowText" lastClr="000000">
                      <a:alpha val="3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8" name="二等辺三角形 6148">
                <a:extLst>
                  <a:ext uri="{FF2B5EF4-FFF2-40B4-BE49-F238E27FC236}">
                    <a16:creationId xmlns:a16="http://schemas.microsoft.com/office/drawing/2014/main" id="{4F0F744A-42C9-4B2A-818B-78AC7E20DE36}"/>
                  </a:ext>
                </a:extLst>
              </p:cNvPr>
              <p:cNvSpPr/>
              <p:nvPr/>
            </p:nvSpPr>
            <p:spPr>
              <a:xfrm>
                <a:off x="1208652" y="103965"/>
                <a:ext cx="1424753" cy="609738"/>
              </a:xfrm>
              <a:custGeom>
                <a:avLst/>
                <a:gdLst>
                  <a:gd name="connsiteX0" fmla="*/ 0 w 3467100"/>
                  <a:gd name="connsiteY0" fmla="*/ 2072640 h 2072640"/>
                  <a:gd name="connsiteX1" fmla="*/ 2190756 w 3467100"/>
                  <a:gd name="connsiteY1" fmla="*/ 0 h 2072640"/>
                  <a:gd name="connsiteX2" fmla="*/ 3467100 w 3467100"/>
                  <a:gd name="connsiteY2" fmla="*/ 2072640 h 2072640"/>
                  <a:gd name="connsiteX3" fmla="*/ 0 w 3467100"/>
                  <a:gd name="connsiteY3" fmla="*/ 2072640 h 2072640"/>
                  <a:gd name="connsiteX0" fmla="*/ 0 w 3467100"/>
                  <a:gd name="connsiteY0" fmla="*/ 2072653 h 2072653"/>
                  <a:gd name="connsiteX1" fmla="*/ 2190756 w 3467100"/>
                  <a:gd name="connsiteY1" fmla="*/ 13 h 2072653"/>
                  <a:gd name="connsiteX2" fmla="*/ 3467100 w 3467100"/>
                  <a:gd name="connsiteY2" fmla="*/ 2072653 h 2072653"/>
                  <a:gd name="connsiteX3" fmla="*/ 0 w 3467100"/>
                  <a:gd name="connsiteY3" fmla="*/ 2072653 h 2072653"/>
                  <a:gd name="connsiteX0" fmla="*/ 148 w 3467248"/>
                  <a:gd name="connsiteY0" fmla="*/ 2072650 h 2160382"/>
                  <a:gd name="connsiteX1" fmla="*/ 2190904 w 3467248"/>
                  <a:gd name="connsiteY1" fmla="*/ 10 h 2160382"/>
                  <a:gd name="connsiteX2" fmla="*/ 3467248 w 3467248"/>
                  <a:gd name="connsiteY2" fmla="*/ 2072650 h 2160382"/>
                  <a:gd name="connsiteX3" fmla="*/ 148 w 3467248"/>
                  <a:gd name="connsiteY3" fmla="*/ 2072650 h 2160382"/>
                  <a:gd name="connsiteX0" fmla="*/ 101 w 3468351"/>
                  <a:gd name="connsiteY0" fmla="*/ 2072650 h 2202845"/>
                  <a:gd name="connsiteX1" fmla="*/ 2190857 w 3468351"/>
                  <a:gd name="connsiteY1" fmla="*/ 10 h 2202845"/>
                  <a:gd name="connsiteX2" fmla="*/ 3467201 w 3468351"/>
                  <a:gd name="connsiteY2" fmla="*/ 2072650 h 2202845"/>
                  <a:gd name="connsiteX3" fmla="*/ 101 w 3468351"/>
                  <a:gd name="connsiteY3" fmla="*/ 2072650 h 2202845"/>
                  <a:gd name="connsiteX0" fmla="*/ 90689 w 3559027"/>
                  <a:gd name="connsiteY0" fmla="*/ 2094074 h 2213263"/>
                  <a:gd name="connsiteX1" fmla="*/ 1119389 w 3559027"/>
                  <a:gd name="connsiteY1" fmla="*/ 1077495 h 2213263"/>
                  <a:gd name="connsiteX2" fmla="*/ 2281445 w 3559027"/>
                  <a:gd name="connsiteY2" fmla="*/ 21434 h 2213263"/>
                  <a:gd name="connsiteX3" fmla="*/ 3557789 w 3559027"/>
                  <a:gd name="connsiteY3" fmla="*/ 2094074 h 2213263"/>
                  <a:gd name="connsiteX4" fmla="*/ 90689 w 3559027"/>
                  <a:gd name="connsiteY4" fmla="*/ 2094074 h 2213263"/>
                  <a:gd name="connsiteX0" fmla="*/ 90689 w 3703459"/>
                  <a:gd name="connsiteY0" fmla="*/ 2072643 h 2200333"/>
                  <a:gd name="connsiteX1" fmla="*/ 1119389 w 3703459"/>
                  <a:gd name="connsiteY1" fmla="*/ 1056064 h 2200333"/>
                  <a:gd name="connsiteX2" fmla="*/ 2281445 w 3703459"/>
                  <a:gd name="connsiteY2" fmla="*/ 3 h 2200333"/>
                  <a:gd name="connsiteX3" fmla="*/ 2978669 w 3703459"/>
                  <a:gd name="connsiteY3" fmla="*/ 1046196 h 2200333"/>
                  <a:gd name="connsiteX4" fmla="*/ 3557789 w 3703459"/>
                  <a:gd name="connsiteY4" fmla="*/ 2072643 h 2200333"/>
                  <a:gd name="connsiteX5" fmla="*/ 90689 w 3703459"/>
                  <a:gd name="connsiteY5" fmla="*/ 2072643 h 2200333"/>
                  <a:gd name="connsiteX0" fmla="*/ 89777 w 3702547"/>
                  <a:gd name="connsiteY0" fmla="*/ 2073298 h 2210375"/>
                  <a:gd name="connsiteX1" fmla="*/ 1126097 w 3702547"/>
                  <a:gd name="connsiteY1" fmla="*/ 908673 h 2210375"/>
                  <a:gd name="connsiteX2" fmla="*/ 2280533 w 3702547"/>
                  <a:gd name="connsiteY2" fmla="*/ 658 h 2210375"/>
                  <a:gd name="connsiteX3" fmla="*/ 2977757 w 3702547"/>
                  <a:gd name="connsiteY3" fmla="*/ 1046851 h 2210375"/>
                  <a:gd name="connsiteX4" fmla="*/ 3556877 w 3702547"/>
                  <a:gd name="connsiteY4" fmla="*/ 2073298 h 2210375"/>
                  <a:gd name="connsiteX5" fmla="*/ 89777 w 3702547"/>
                  <a:gd name="connsiteY5" fmla="*/ 2073298 h 2210375"/>
                  <a:gd name="connsiteX0" fmla="*/ 97199 w 3709969"/>
                  <a:gd name="connsiteY0" fmla="*/ 2073411 h 2210488"/>
                  <a:gd name="connsiteX1" fmla="*/ 1133519 w 3709969"/>
                  <a:gd name="connsiteY1" fmla="*/ 908786 h 2210488"/>
                  <a:gd name="connsiteX2" fmla="*/ 2287955 w 3709969"/>
                  <a:gd name="connsiteY2" fmla="*/ 771 h 2210488"/>
                  <a:gd name="connsiteX3" fmla="*/ 2985179 w 3709969"/>
                  <a:gd name="connsiteY3" fmla="*/ 1046964 h 2210488"/>
                  <a:gd name="connsiteX4" fmla="*/ 3564299 w 3709969"/>
                  <a:gd name="connsiteY4" fmla="*/ 2073411 h 2210488"/>
                  <a:gd name="connsiteX5" fmla="*/ 97199 w 3709969"/>
                  <a:gd name="connsiteY5" fmla="*/ 2073411 h 2210488"/>
                  <a:gd name="connsiteX0" fmla="*/ 8921 w 3621691"/>
                  <a:gd name="connsiteY0" fmla="*/ 2073411 h 2181749"/>
                  <a:gd name="connsiteX1" fmla="*/ 1045241 w 3621691"/>
                  <a:gd name="connsiteY1" fmla="*/ 908786 h 2181749"/>
                  <a:gd name="connsiteX2" fmla="*/ 2199677 w 3621691"/>
                  <a:gd name="connsiteY2" fmla="*/ 771 h 2181749"/>
                  <a:gd name="connsiteX3" fmla="*/ 2896901 w 3621691"/>
                  <a:gd name="connsiteY3" fmla="*/ 1046964 h 2181749"/>
                  <a:gd name="connsiteX4" fmla="*/ 3476021 w 3621691"/>
                  <a:gd name="connsiteY4" fmla="*/ 2073411 h 2181749"/>
                  <a:gd name="connsiteX5" fmla="*/ 8921 w 3621691"/>
                  <a:gd name="connsiteY5" fmla="*/ 2073411 h 2181749"/>
                  <a:gd name="connsiteX0" fmla="*/ 19588 w 3632358"/>
                  <a:gd name="connsiteY0" fmla="*/ 2073411 h 2181749"/>
                  <a:gd name="connsiteX1" fmla="*/ 1055908 w 3632358"/>
                  <a:gd name="connsiteY1" fmla="*/ 908786 h 2181749"/>
                  <a:gd name="connsiteX2" fmla="*/ 2210344 w 3632358"/>
                  <a:gd name="connsiteY2" fmla="*/ 771 h 2181749"/>
                  <a:gd name="connsiteX3" fmla="*/ 2907568 w 3632358"/>
                  <a:gd name="connsiteY3" fmla="*/ 1046964 h 2181749"/>
                  <a:gd name="connsiteX4" fmla="*/ 3486688 w 3632358"/>
                  <a:gd name="connsiteY4" fmla="*/ 2073411 h 2181749"/>
                  <a:gd name="connsiteX5" fmla="*/ 19588 w 3632358"/>
                  <a:gd name="connsiteY5" fmla="*/ 2073411 h 2181749"/>
                  <a:gd name="connsiteX0" fmla="*/ 95202 w 3707972"/>
                  <a:gd name="connsiteY0" fmla="*/ 2072816 h 2205475"/>
                  <a:gd name="connsiteX1" fmla="*/ 1146762 w 3707972"/>
                  <a:gd name="connsiteY1" fmla="*/ 977279 h 2205475"/>
                  <a:gd name="connsiteX2" fmla="*/ 2285958 w 3707972"/>
                  <a:gd name="connsiteY2" fmla="*/ 176 h 2205475"/>
                  <a:gd name="connsiteX3" fmla="*/ 2983182 w 3707972"/>
                  <a:gd name="connsiteY3" fmla="*/ 1046369 h 2205475"/>
                  <a:gd name="connsiteX4" fmla="*/ 3562302 w 3707972"/>
                  <a:gd name="connsiteY4" fmla="*/ 2072816 h 2205475"/>
                  <a:gd name="connsiteX5" fmla="*/ 95202 w 3707972"/>
                  <a:gd name="connsiteY5" fmla="*/ 2072816 h 2205475"/>
                  <a:gd name="connsiteX0" fmla="*/ 95202 w 3707972"/>
                  <a:gd name="connsiteY0" fmla="*/ 2073230 h 2205888"/>
                  <a:gd name="connsiteX1" fmla="*/ 1146762 w 3707972"/>
                  <a:gd name="connsiteY1" fmla="*/ 977693 h 2205888"/>
                  <a:gd name="connsiteX2" fmla="*/ 2285958 w 3707972"/>
                  <a:gd name="connsiteY2" fmla="*/ 590 h 2205888"/>
                  <a:gd name="connsiteX3" fmla="*/ 2983182 w 3707972"/>
                  <a:gd name="connsiteY3" fmla="*/ 1046783 h 2205888"/>
                  <a:gd name="connsiteX4" fmla="*/ 3562302 w 3707972"/>
                  <a:gd name="connsiteY4" fmla="*/ 2073230 h 2205888"/>
                  <a:gd name="connsiteX5" fmla="*/ 95202 w 3707972"/>
                  <a:gd name="connsiteY5" fmla="*/ 2073230 h 2205888"/>
                  <a:gd name="connsiteX0" fmla="*/ 95202 w 3719512"/>
                  <a:gd name="connsiteY0" fmla="*/ 2073230 h 2205888"/>
                  <a:gd name="connsiteX1" fmla="*/ 1146762 w 3719512"/>
                  <a:gd name="connsiteY1" fmla="*/ 977693 h 2205888"/>
                  <a:gd name="connsiteX2" fmla="*/ 2285958 w 3719512"/>
                  <a:gd name="connsiteY2" fmla="*/ 590 h 2205888"/>
                  <a:gd name="connsiteX3" fmla="*/ 2983182 w 3719512"/>
                  <a:gd name="connsiteY3" fmla="*/ 1046783 h 2205888"/>
                  <a:gd name="connsiteX4" fmla="*/ 3562302 w 3719512"/>
                  <a:gd name="connsiteY4" fmla="*/ 2073230 h 2205888"/>
                  <a:gd name="connsiteX5" fmla="*/ 95202 w 3719512"/>
                  <a:gd name="connsiteY5" fmla="*/ 2073230 h 2205888"/>
                  <a:gd name="connsiteX0" fmla="*/ 95202 w 3615637"/>
                  <a:gd name="connsiteY0" fmla="*/ 2073230 h 2172961"/>
                  <a:gd name="connsiteX1" fmla="*/ 1146762 w 3615637"/>
                  <a:gd name="connsiteY1" fmla="*/ 977693 h 2172961"/>
                  <a:gd name="connsiteX2" fmla="*/ 2285958 w 3615637"/>
                  <a:gd name="connsiteY2" fmla="*/ 590 h 2172961"/>
                  <a:gd name="connsiteX3" fmla="*/ 2983182 w 3615637"/>
                  <a:gd name="connsiteY3" fmla="*/ 1046783 h 2172961"/>
                  <a:gd name="connsiteX4" fmla="*/ 3562302 w 3615637"/>
                  <a:gd name="connsiteY4" fmla="*/ 2073230 h 2172961"/>
                  <a:gd name="connsiteX5" fmla="*/ 95202 w 3615637"/>
                  <a:gd name="connsiteY5" fmla="*/ 2073230 h 2172961"/>
                  <a:gd name="connsiteX0" fmla="*/ 95202 w 3610288"/>
                  <a:gd name="connsiteY0" fmla="*/ 2073230 h 2188466"/>
                  <a:gd name="connsiteX1" fmla="*/ 1146762 w 3610288"/>
                  <a:gd name="connsiteY1" fmla="*/ 977693 h 2188466"/>
                  <a:gd name="connsiteX2" fmla="*/ 2285958 w 3610288"/>
                  <a:gd name="connsiteY2" fmla="*/ 590 h 2188466"/>
                  <a:gd name="connsiteX3" fmla="*/ 2983182 w 3610288"/>
                  <a:gd name="connsiteY3" fmla="*/ 1046783 h 2188466"/>
                  <a:gd name="connsiteX4" fmla="*/ 3562302 w 3610288"/>
                  <a:gd name="connsiteY4" fmla="*/ 2073230 h 2188466"/>
                  <a:gd name="connsiteX5" fmla="*/ 95202 w 3610288"/>
                  <a:gd name="connsiteY5" fmla="*/ 2073230 h 2188466"/>
                  <a:gd name="connsiteX0" fmla="*/ 94766 w 3596500"/>
                  <a:gd name="connsiteY0" fmla="*/ 2073230 h 2221340"/>
                  <a:gd name="connsiteX1" fmla="*/ 1146326 w 3596500"/>
                  <a:gd name="connsiteY1" fmla="*/ 977693 h 2221340"/>
                  <a:gd name="connsiteX2" fmla="*/ 2285522 w 3596500"/>
                  <a:gd name="connsiteY2" fmla="*/ 590 h 2221340"/>
                  <a:gd name="connsiteX3" fmla="*/ 2982746 w 3596500"/>
                  <a:gd name="connsiteY3" fmla="*/ 1046783 h 2221340"/>
                  <a:gd name="connsiteX4" fmla="*/ 3554246 w 3596500"/>
                  <a:gd name="connsiteY4" fmla="*/ 2132448 h 2221340"/>
                  <a:gd name="connsiteX5" fmla="*/ 94766 w 3596500"/>
                  <a:gd name="connsiteY5" fmla="*/ 2073230 h 2221340"/>
                  <a:gd name="connsiteX0" fmla="*/ 94766 w 3600636"/>
                  <a:gd name="connsiteY0" fmla="*/ 2073230 h 2221341"/>
                  <a:gd name="connsiteX1" fmla="*/ 1146326 w 3600636"/>
                  <a:gd name="connsiteY1" fmla="*/ 977693 h 2221341"/>
                  <a:gd name="connsiteX2" fmla="*/ 2285522 w 3600636"/>
                  <a:gd name="connsiteY2" fmla="*/ 590 h 2221341"/>
                  <a:gd name="connsiteX3" fmla="*/ 2982746 w 3600636"/>
                  <a:gd name="connsiteY3" fmla="*/ 1046783 h 2221341"/>
                  <a:gd name="connsiteX4" fmla="*/ 3554246 w 3600636"/>
                  <a:gd name="connsiteY4" fmla="*/ 2132448 h 2221341"/>
                  <a:gd name="connsiteX5" fmla="*/ 94766 w 3600636"/>
                  <a:gd name="connsiteY5" fmla="*/ 2073230 h 2221341"/>
                  <a:gd name="connsiteX0" fmla="*/ 94766 w 3600636"/>
                  <a:gd name="connsiteY0" fmla="*/ 2072639 h 2220750"/>
                  <a:gd name="connsiteX1" fmla="*/ 1146326 w 3600636"/>
                  <a:gd name="connsiteY1" fmla="*/ 977102 h 2220750"/>
                  <a:gd name="connsiteX2" fmla="*/ 2285522 w 3600636"/>
                  <a:gd name="connsiteY2" fmla="*/ -1 h 2220750"/>
                  <a:gd name="connsiteX3" fmla="*/ 2982746 w 3600636"/>
                  <a:gd name="connsiteY3" fmla="*/ 1046192 h 2220750"/>
                  <a:gd name="connsiteX4" fmla="*/ 3554246 w 3600636"/>
                  <a:gd name="connsiteY4" fmla="*/ 2131857 h 2220750"/>
                  <a:gd name="connsiteX5" fmla="*/ 94766 w 3600636"/>
                  <a:gd name="connsiteY5" fmla="*/ 2072639 h 2220750"/>
                  <a:gd name="connsiteX0" fmla="*/ 94766 w 3600636"/>
                  <a:gd name="connsiteY0" fmla="*/ 2072640 h 2220751"/>
                  <a:gd name="connsiteX1" fmla="*/ 1146326 w 3600636"/>
                  <a:gd name="connsiteY1" fmla="*/ 977103 h 2220751"/>
                  <a:gd name="connsiteX2" fmla="*/ 2285522 w 3600636"/>
                  <a:gd name="connsiteY2" fmla="*/ 0 h 2220751"/>
                  <a:gd name="connsiteX3" fmla="*/ 2982746 w 3600636"/>
                  <a:gd name="connsiteY3" fmla="*/ 1046193 h 2220751"/>
                  <a:gd name="connsiteX4" fmla="*/ 3554246 w 3600636"/>
                  <a:gd name="connsiteY4" fmla="*/ 2131858 h 2220751"/>
                  <a:gd name="connsiteX5" fmla="*/ 94766 w 3600636"/>
                  <a:gd name="connsiteY5" fmla="*/ 2072640 h 2220751"/>
                  <a:gd name="connsiteX0" fmla="*/ 96868 w 3602738"/>
                  <a:gd name="connsiteY0" fmla="*/ 2072640 h 2220751"/>
                  <a:gd name="connsiteX1" fmla="*/ 1148428 w 3602738"/>
                  <a:gd name="connsiteY1" fmla="*/ 977103 h 2220751"/>
                  <a:gd name="connsiteX2" fmla="*/ 2287624 w 3602738"/>
                  <a:gd name="connsiteY2" fmla="*/ 0 h 2220751"/>
                  <a:gd name="connsiteX3" fmla="*/ 2984848 w 3602738"/>
                  <a:gd name="connsiteY3" fmla="*/ 1046193 h 2220751"/>
                  <a:gd name="connsiteX4" fmla="*/ 3556348 w 3602738"/>
                  <a:gd name="connsiteY4" fmla="*/ 2131858 h 2220751"/>
                  <a:gd name="connsiteX5" fmla="*/ 96868 w 3602738"/>
                  <a:gd name="connsiteY5" fmla="*/ 2072640 h 2220751"/>
                  <a:gd name="connsiteX0" fmla="*/ 83372 w 3786729"/>
                  <a:gd name="connsiteY0" fmla="*/ 2013421 h 2216066"/>
                  <a:gd name="connsiteX1" fmla="*/ 1218752 w 3786729"/>
                  <a:gd name="connsiteY1" fmla="*/ 977103 h 2216066"/>
                  <a:gd name="connsiteX2" fmla="*/ 2357948 w 3786729"/>
                  <a:gd name="connsiteY2" fmla="*/ 0 h 2216066"/>
                  <a:gd name="connsiteX3" fmla="*/ 3055172 w 3786729"/>
                  <a:gd name="connsiteY3" fmla="*/ 1046193 h 2216066"/>
                  <a:gd name="connsiteX4" fmla="*/ 3626672 w 3786729"/>
                  <a:gd name="connsiteY4" fmla="*/ 2131858 h 2216066"/>
                  <a:gd name="connsiteX5" fmla="*/ 83372 w 3786729"/>
                  <a:gd name="connsiteY5" fmla="*/ 2013421 h 2216066"/>
                  <a:gd name="connsiteX0" fmla="*/ 15121 w 3718478"/>
                  <a:gd name="connsiteY0" fmla="*/ 2013421 h 2198823"/>
                  <a:gd name="connsiteX1" fmla="*/ 1150501 w 3718478"/>
                  <a:gd name="connsiteY1" fmla="*/ 977103 h 2198823"/>
                  <a:gd name="connsiteX2" fmla="*/ 2289697 w 3718478"/>
                  <a:gd name="connsiteY2" fmla="*/ 0 h 2198823"/>
                  <a:gd name="connsiteX3" fmla="*/ 2986921 w 3718478"/>
                  <a:gd name="connsiteY3" fmla="*/ 1046193 h 2198823"/>
                  <a:gd name="connsiteX4" fmla="*/ 3558421 w 3718478"/>
                  <a:gd name="connsiteY4" fmla="*/ 2131858 h 2198823"/>
                  <a:gd name="connsiteX5" fmla="*/ 15121 w 3718478"/>
                  <a:gd name="connsiteY5" fmla="*/ 2013421 h 2198823"/>
                  <a:gd name="connsiteX0" fmla="*/ 15102 w 3710571"/>
                  <a:gd name="connsiteY0" fmla="*/ 2043030 h 2228431"/>
                  <a:gd name="connsiteX1" fmla="*/ 1150482 w 3710571"/>
                  <a:gd name="connsiteY1" fmla="*/ 1006712 h 2228431"/>
                  <a:gd name="connsiteX2" fmla="*/ 2282058 w 3710571"/>
                  <a:gd name="connsiteY2" fmla="*/ 0 h 2228431"/>
                  <a:gd name="connsiteX3" fmla="*/ 2986902 w 3710571"/>
                  <a:gd name="connsiteY3" fmla="*/ 1075802 h 2228431"/>
                  <a:gd name="connsiteX4" fmla="*/ 3558402 w 3710571"/>
                  <a:gd name="connsiteY4" fmla="*/ 2161467 h 2228431"/>
                  <a:gd name="connsiteX5" fmla="*/ 15102 w 3710571"/>
                  <a:gd name="connsiteY5" fmla="*/ 2043030 h 2228431"/>
                  <a:gd name="connsiteX0" fmla="*/ 15102 w 3725377"/>
                  <a:gd name="connsiteY0" fmla="*/ 2043030 h 2228431"/>
                  <a:gd name="connsiteX1" fmla="*/ 1150482 w 3725377"/>
                  <a:gd name="connsiteY1" fmla="*/ 1006712 h 2228431"/>
                  <a:gd name="connsiteX2" fmla="*/ 2282058 w 3725377"/>
                  <a:gd name="connsiteY2" fmla="*/ 0 h 2228431"/>
                  <a:gd name="connsiteX3" fmla="*/ 2986902 w 3725377"/>
                  <a:gd name="connsiteY3" fmla="*/ 1075802 h 2228431"/>
                  <a:gd name="connsiteX4" fmla="*/ 3558402 w 3725377"/>
                  <a:gd name="connsiteY4" fmla="*/ 2161467 h 2228431"/>
                  <a:gd name="connsiteX5" fmla="*/ 15102 w 3725377"/>
                  <a:gd name="connsiteY5" fmla="*/ 2043030 h 2228431"/>
                  <a:gd name="connsiteX0" fmla="*/ 15102 w 3587503"/>
                  <a:gd name="connsiteY0" fmla="*/ 2043030 h 2193857"/>
                  <a:gd name="connsiteX1" fmla="*/ 1150482 w 3587503"/>
                  <a:gd name="connsiteY1" fmla="*/ 1006712 h 2193857"/>
                  <a:gd name="connsiteX2" fmla="*/ 2282058 w 3587503"/>
                  <a:gd name="connsiteY2" fmla="*/ 0 h 2193857"/>
                  <a:gd name="connsiteX3" fmla="*/ 2986902 w 3587503"/>
                  <a:gd name="connsiteY3" fmla="*/ 1075802 h 2193857"/>
                  <a:gd name="connsiteX4" fmla="*/ 3558402 w 3587503"/>
                  <a:gd name="connsiteY4" fmla="*/ 2161467 h 2193857"/>
                  <a:gd name="connsiteX5" fmla="*/ 15102 w 3587503"/>
                  <a:gd name="connsiteY5" fmla="*/ 2043030 h 2193857"/>
                  <a:gd name="connsiteX0" fmla="*/ 89801 w 3775229"/>
                  <a:gd name="connsiteY0" fmla="*/ 2043030 h 2190473"/>
                  <a:gd name="connsiteX1" fmla="*/ 1225181 w 3775229"/>
                  <a:gd name="connsiteY1" fmla="*/ 1006712 h 2190473"/>
                  <a:gd name="connsiteX2" fmla="*/ 2356757 w 3775229"/>
                  <a:gd name="connsiteY2" fmla="*/ 0 h 2190473"/>
                  <a:gd name="connsiteX3" fmla="*/ 3061601 w 3775229"/>
                  <a:gd name="connsiteY3" fmla="*/ 1075802 h 2190473"/>
                  <a:gd name="connsiteX4" fmla="*/ 3755021 w 3775229"/>
                  <a:gd name="connsiteY4" fmla="*/ 2131858 h 2190473"/>
                  <a:gd name="connsiteX5" fmla="*/ 89801 w 3775229"/>
                  <a:gd name="connsiteY5" fmla="*/ 2043030 h 2190473"/>
                  <a:gd name="connsiteX0" fmla="*/ 89801 w 3775229"/>
                  <a:gd name="connsiteY0" fmla="*/ 2043030 h 2207220"/>
                  <a:gd name="connsiteX1" fmla="*/ 1225181 w 3775229"/>
                  <a:gd name="connsiteY1" fmla="*/ 1006712 h 2207220"/>
                  <a:gd name="connsiteX2" fmla="*/ 2356757 w 3775229"/>
                  <a:gd name="connsiteY2" fmla="*/ 0 h 2207220"/>
                  <a:gd name="connsiteX3" fmla="*/ 3061601 w 3775229"/>
                  <a:gd name="connsiteY3" fmla="*/ 1075802 h 2207220"/>
                  <a:gd name="connsiteX4" fmla="*/ 3755021 w 3775229"/>
                  <a:gd name="connsiteY4" fmla="*/ 2131858 h 2207220"/>
                  <a:gd name="connsiteX5" fmla="*/ 89801 w 3775229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72 w 3760000"/>
                  <a:gd name="connsiteY0" fmla="*/ 2082509 h 2246699"/>
                  <a:gd name="connsiteX1" fmla="*/ 1225252 w 3760000"/>
                  <a:gd name="connsiteY1" fmla="*/ 1046191 h 2246699"/>
                  <a:gd name="connsiteX2" fmla="*/ 2364448 w 3760000"/>
                  <a:gd name="connsiteY2" fmla="*/ 0 h 2246699"/>
                  <a:gd name="connsiteX3" fmla="*/ 3061672 w 3760000"/>
                  <a:gd name="connsiteY3" fmla="*/ 1115281 h 2246699"/>
                  <a:gd name="connsiteX4" fmla="*/ 3755092 w 3760000"/>
                  <a:gd name="connsiteY4" fmla="*/ 2171337 h 2246699"/>
                  <a:gd name="connsiteX5" fmla="*/ 89872 w 3760000"/>
                  <a:gd name="connsiteY5" fmla="*/ 2082509 h 2246699"/>
                  <a:gd name="connsiteX0" fmla="*/ 8297 w 3678425"/>
                  <a:gd name="connsiteY0" fmla="*/ 2082509 h 2246699"/>
                  <a:gd name="connsiteX1" fmla="*/ 1143677 w 3678425"/>
                  <a:gd name="connsiteY1" fmla="*/ 1046191 h 2246699"/>
                  <a:gd name="connsiteX2" fmla="*/ 2282873 w 3678425"/>
                  <a:gd name="connsiteY2" fmla="*/ 0 h 2246699"/>
                  <a:gd name="connsiteX3" fmla="*/ 2980097 w 3678425"/>
                  <a:gd name="connsiteY3" fmla="*/ 1115281 h 2246699"/>
                  <a:gd name="connsiteX4" fmla="*/ 3673517 w 3678425"/>
                  <a:gd name="connsiteY4" fmla="*/ 2171337 h 2246699"/>
                  <a:gd name="connsiteX5" fmla="*/ 8297 w 3678425"/>
                  <a:gd name="connsiteY5" fmla="*/ 2082509 h 2246699"/>
                  <a:gd name="connsiteX0" fmla="*/ 8297 w 3678425"/>
                  <a:gd name="connsiteY0" fmla="*/ 2082509 h 2276618"/>
                  <a:gd name="connsiteX1" fmla="*/ 1143677 w 3678425"/>
                  <a:gd name="connsiteY1" fmla="*/ 1046191 h 2276618"/>
                  <a:gd name="connsiteX2" fmla="*/ 2282873 w 3678425"/>
                  <a:gd name="connsiteY2" fmla="*/ 0 h 2276618"/>
                  <a:gd name="connsiteX3" fmla="*/ 2980097 w 3678425"/>
                  <a:gd name="connsiteY3" fmla="*/ 1115281 h 2276618"/>
                  <a:gd name="connsiteX4" fmla="*/ 3673517 w 3678425"/>
                  <a:gd name="connsiteY4" fmla="*/ 2171337 h 2276618"/>
                  <a:gd name="connsiteX5" fmla="*/ 8297 w 3678425"/>
                  <a:gd name="connsiteY5" fmla="*/ 2082509 h 2276618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72477 w 3673517"/>
                  <a:gd name="connsiteY3" fmla="*/ 1065932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3517" h="2276617">
                    <a:moveTo>
                      <a:pt x="8297" y="2082509"/>
                    </a:moveTo>
                    <a:cubicBezTo>
                      <a:pt x="-93303" y="1894986"/>
                      <a:pt x="764581" y="1393276"/>
                      <a:pt x="1143677" y="1046191"/>
                    </a:cubicBezTo>
                    <a:cubicBezTo>
                      <a:pt x="1522773" y="699106"/>
                      <a:pt x="2136823" y="67444"/>
                      <a:pt x="2282873" y="0"/>
                    </a:cubicBezTo>
                    <a:cubicBezTo>
                      <a:pt x="2444163" y="90472"/>
                      <a:pt x="2702603" y="674433"/>
                      <a:pt x="2972477" y="1065932"/>
                    </a:cubicBezTo>
                    <a:cubicBezTo>
                      <a:pt x="3242351" y="1457431"/>
                      <a:pt x="3673517" y="1901566"/>
                      <a:pt x="3673517" y="2171337"/>
                    </a:cubicBezTo>
                    <a:cubicBezTo>
                      <a:pt x="3284897" y="2362150"/>
                      <a:pt x="429937" y="2270033"/>
                      <a:pt x="8297" y="2082509"/>
                    </a:cubicBezTo>
                    <a:close/>
                  </a:path>
                </a:pathLst>
              </a:custGeom>
              <a:gradFill>
                <a:gsLst>
                  <a:gs pos="20000">
                    <a:srgbClr val="FFC000">
                      <a:lumMod val="50000"/>
                    </a:srgbClr>
                  </a:gs>
                  <a:gs pos="100000">
                    <a:srgbClr val="FFC000">
                      <a:lumMod val="50000"/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10" name="グループ化 1409">
              <a:extLst>
                <a:ext uri="{FF2B5EF4-FFF2-40B4-BE49-F238E27FC236}">
                  <a16:creationId xmlns:a16="http://schemas.microsoft.com/office/drawing/2014/main" id="{AF55CC8A-FE63-4076-BB50-060E4B1BFD0A}"/>
                </a:ext>
              </a:extLst>
            </p:cNvPr>
            <p:cNvGrpSpPr/>
            <p:nvPr/>
          </p:nvGrpSpPr>
          <p:grpSpPr>
            <a:xfrm rot="663891">
              <a:off x="1108931" y="493632"/>
              <a:ext cx="1182191" cy="574507"/>
              <a:chOff x="1208652" y="103965"/>
              <a:chExt cx="1427865" cy="609738"/>
            </a:xfrm>
          </p:grpSpPr>
          <p:sp>
            <p:nvSpPr>
              <p:cNvPr id="1411" name="二等辺三角形 6148">
                <a:extLst>
                  <a:ext uri="{FF2B5EF4-FFF2-40B4-BE49-F238E27FC236}">
                    <a16:creationId xmlns:a16="http://schemas.microsoft.com/office/drawing/2014/main" id="{0BC03B13-0BF5-49B4-9BD1-7EE65CC38457}"/>
                  </a:ext>
                </a:extLst>
              </p:cNvPr>
              <p:cNvSpPr/>
              <p:nvPr/>
            </p:nvSpPr>
            <p:spPr>
              <a:xfrm>
                <a:off x="1211764" y="103965"/>
                <a:ext cx="1424753" cy="609738"/>
              </a:xfrm>
              <a:custGeom>
                <a:avLst/>
                <a:gdLst>
                  <a:gd name="connsiteX0" fmla="*/ 0 w 3467100"/>
                  <a:gd name="connsiteY0" fmla="*/ 2072640 h 2072640"/>
                  <a:gd name="connsiteX1" fmla="*/ 2190756 w 3467100"/>
                  <a:gd name="connsiteY1" fmla="*/ 0 h 2072640"/>
                  <a:gd name="connsiteX2" fmla="*/ 3467100 w 3467100"/>
                  <a:gd name="connsiteY2" fmla="*/ 2072640 h 2072640"/>
                  <a:gd name="connsiteX3" fmla="*/ 0 w 3467100"/>
                  <a:gd name="connsiteY3" fmla="*/ 2072640 h 2072640"/>
                  <a:gd name="connsiteX0" fmla="*/ 0 w 3467100"/>
                  <a:gd name="connsiteY0" fmla="*/ 2072653 h 2072653"/>
                  <a:gd name="connsiteX1" fmla="*/ 2190756 w 3467100"/>
                  <a:gd name="connsiteY1" fmla="*/ 13 h 2072653"/>
                  <a:gd name="connsiteX2" fmla="*/ 3467100 w 3467100"/>
                  <a:gd name="connsiteY2" fmla="*/ 2072653 h 2072653"/>
                  <a:gd name="connsiteX3" fmla="*/ 0 w 3467100"/>
                  <a:gd name="connsiteY3" fmla="*/ 2072653 h 2072653"/>
                  <a:gd name="connsiteX0" fmla="*/ 148 w 3467248"/>
                  <a:gd name="connsiteY0" fmla="*/ 2072650 h 2160382"/>
                  <a:gd name="connsiteX1" fmla="*/ 2190904 w 3467248"/>
                  <a:gd name="connsiteY1" fmla="*/ 10 h 2160382"/>
                  <a:gd name="connsiteX2" fmla="*/ 3467248 w 3467248"/>
                  <a:gd name="connsiteY2" fmla="*/ 2072650 h 2160382"/>
                  <a:gd name="connsiteX3" fmla="*/ 148 w 3467248"/>
                  <a:gd name="connsiteY3" fmla="*/ 2072650 h 2160382"/>
                  <a:gd name="connsiteX0" fmla="*/ 101 w 3468351"/>
                  <a:gd name="connsiteY0" fmla="*/ 2072650 h 2202845"/>
                  <a:gd name="connsiteX1" fmla="*/ 2190857 w 3468351"/>
                  <a:gd name="connsiteY1" fmla="*/ 10 h 2202845"/>
                  <a:gd name="connsiteX2" fmla="*/ 3467201 w 3468351"/>
                  <a:gd name="connsiteY2" fmla="*/ 2072650 h 2202845"/>
                  <a:gd name="connsiteX3" fmla="*/ 101 w 3468351"/>
                  <a:gd name="connsiteY3" fmla="*/ 2072650 h 2202845"/>
                  <a:gd name="connsiteX0" fmla="*/ 90689 w 3559027"/>
                  <a:gd name="connsiteY0" fmla="*/ 2094074 h 2213263"/>
                  <a:gd name="connsiteX1" fmla="*/ 1119389 w 3559027"/>
                  <a:gd name="connsiteY1" fmla="*/ 1077495 h 2213263"/>
                  <a:gd name="connsiteX2" fmla="*/ 2281445 w 3559027"/>
                  <a:gd name="connsiteY2" fmla="*/ 21434 h 2213263"/>
                  <a:gd name="connsiteX3" fmla="*/ 3557789 w 3559027"/>
                  <a:gd name="connsiteY3" fmla="*/ 2094074 h 2213263"/>
                  <a:gd name="connsiteX4" fmla="*/ 90689 w 3559027"/>
                  <a:gd name="connsiteY4" fmla="*/ 2094074 h 2213263"/>
                  <a:gd name="connsiteX0" fmla="*/ 90689 w 3703459"/>
                  <a:gd name="connsiteY0" fmla="*/ 2072643 h 2200333"/>
                  <a:gd name="connsiteX1" fmla="*/ 1119389 w 3703459"/>
                  <a:gd name="connsiteY1" fmla="*/ 1056064 h 2200333"/>
                  <a:gd name="connsiteX2" fmla="*/ 2281445 w 3703459"/>
                  <a:gd name="connsiteY2" fmla="*/ 3 h 2200333"/>
                  <a:gd name="connsiteX3" fmla="*/ 2978669 w 3703459"/>
                  <a:gd name="connsiteY3" fmla="*/ 1046196 h 2200333"/>
                  <a:gd name="connsiteX4" fmla="*/ 3557789 w 3703459"/>
                  <a:gd name="connsiteY4" fmla="*/ 2072643 h 2200333"/>
                  <a:gd name="connsiteX5" fmla="*/ 90689 w 3703459"/>
                  <a:gd name="connsiteY5" fmla="*/ 2072643 h 2200333"/>
                  <a:gd name="connsiteX0" fmla="*/ 89777 w 3702547"/>
                  <a:gd name="connsiteY0" fmla="*/ 2073298 h 2210375"/>
                  <a:gd name="connsiteX1" fmla="*/ 1126097 w 3702547"/>
                  <a:gd name="connsiteY1" fmla="*/ 908673 h 2210375"/>
                  <a:gd name="connsiteX2" fmla="*/ 2280533 w 3702547"/>
                  <a:gd name="connsiteY2" fmla="*/ 658 h 2210375"/>
                  <a:gd name="connsiteX3" fmla="*/ 2977757 w 3702547"/>
                  <a:gd name="connsiteY3" fmla="*/ 1046851 h 2210375"/>
                  <a:gd name="connsiteX4" fmla="*/ 3556877 w 3702547"/>
                  <a:gd name="connsiteY4" fmla="*/ 2073298 h 2210375"/>
                  <a:gd name="connsiteX5" fmla="*/ 89777 w 3702547"/>
                  <a:gd name="connsiteY5" fmla="*/ 2073298 h 2210375"/>
                  <a:gd name="connsiteX0" fmla="*/ 97199 w 3709969"/>
                  <a:gd name="connsiteY0" fmla="*/ 2073411 h 2210488"/>
                  <a:gd name="connsiteX1" fmla="*/ 1133519 w 3709969"/>
                  <a:gd name="connsiteY1" fmla="*/ 908786 h 2210488"/>
                  <a:gd name="connsiteX2" fmla="*/ 2287955 w 3709969"/>
                  <a:gd name="connsiteY2" fmla="*/ 771 h 2210488"/>
                  <a:gd name="connsiteX3" fmla="*/ 2985179 w 3709969"/>
                  <a:gd name="connsiteY3" fmla="*/ 1046964 h 2210488"/>
                  <a:gd name="connsiteX4" fmla="*/ 3564299 w 3709969"/>
                  <a:gd name="connsiteY4" fmla="*/ 2073411 h 2210488"/>
                  <a:gd name="connsiteX5" fmla="*/ 97199 w 3709969"/>
                  <a:gd name="connsiteY5" fmla="*/ 2073411 h 2210488"/>
                  <a:gd name="connsiteX0" fmla="*/ 8921 w 3621691"/>
                  <a:gd name="connsiteY0" fmla="*/ 2073411 h 2181749"/>
                  <a:gd name="connsiteX1" fmla="*/ 1045241 w 3621691"/>
                  <a:gd name="connsiteY1" fmla="*/ 908786 h 2181749"/>
                  <a:gd name="connsiteX2" fmla="*/ 2199677 w 3621691"/>
                  <a:gd name="connsiteY2" fmla="*/ 771 h 2181749"/>
                  <a:gd name="connsiteX3" fmla="*/ 2896901 w 3621691"/>
                  <a:gd name="connsiteY3" fmla="*/ 1046964 h 2181749"/>
                  <a:gd name="connsiteX4" fmla="*/ 3476021 w 3621691"/>
                  <a:gd name="connsiteY4" fmla="*/ 2073411 h 2181749"/>
                  <a:gd name="connsiteX5" fmla="*/ 8921 w 3621691"/>
                  <a:gd name="connsiteY5" fmla="*/ 2073411 h 2181749"/>
                  <a:gd name="connsiteX0" fmla="*/ 19588 w 3632358"/>
                  <a:gd name="connsiteY0" fmla="*/ 2073411 h 2181749"/>
                  <a:gd name="connsiteX1" fmla="*/ 1055908 w 3632358"/>
                  <a:gd name="connsiteY1" fmla="*/ 908786 h 2181749"/>
                  <a:gd name="connsiteX2" fmla="*/ 2210344 w 3632358"/>
                  <a:gd name="connsiteY2" fmla="*/ 771 h 2181749"/>
                  <a:gd name="connsiteX3" fmla="*/ 2907568 w 3632358"/>
                  <a:gd name="connsiteY3" fmla="*/ 1046964 h 2181749"/>
                  <a:gd name="connsiteX4" fmla="*/ 3486688 w 3632358"/>
                  <a:gd name="connsiteY4" fmla="*/ 2073411 h 2181749"/>
                  <a:gd name="connsiteX5" fmla="*/ 19588 w 3632358"/>
                  <a:gd name="connsiteY5" fmla="*/ 2073411 h 2181749"/>
                  <a:gd name="connsiteX0" fmla="*/ 95202 w 3707972"/>
                  <a:gd name="connsiteY0" fmla="*/ 2072816 h 2205475"/>
                  <a:gd name="connsiteX1" fmla="*/ 1146762 w 3707972"/>
                  <a:gd name="connsiteY1" fmla="*/ 977279 h 2205475"/>
                  <a:gd name="connsiteX2" fmla="*/ 2285958 w 3707972"/>
                  <a:gd name="connsiteY2" fmla="*/ 176 h 2205475"/>
                  <a:gd name="connsiteX3" fmla="*/ 2983182 w 3707972"/>
                  <a:gd name="connsiteY3" fmla="*/ 1046369 h 2205475"/>
                  <a:gd name="connsiteX4" fmla="*/ 3562302 w 3707972"/>
                  <a:gd name="connsiteY4" fmla="*/ 2072816 h 2205475"/>
                  <a:gd name="connsiteX5" fmla="*/ 95202 w 3707972"/>
                  <a:gd name="connsiteY5" fmla="*/ 2072816 h 2205475"/>
                  <a:gd name="connsiteX0" fmla="*/ 95202 w 3707972"/>
                  <a:gd name="connsiteY0" fmla="*/ 2073230 h 2205888"/>
                  <a:gd name="connsiteX1" fmla="*/ 1146762 w 3707972"/>
                  <a:gd name="connsiteY1" fmla="*/ 977693 h 2205888"/>
                  <a:gd name="connsiteX2" fmla="*/ 2285958 w 3707972"/>
                  <a:gd name="connsiteY2" fmla="*/ 590 h 2205888"/>
                  <a:gd name="connsiteX3" fmla="*/ 2983182 w 3707972"/>
                  <a:gd name="connsiteY3" fmla="*/ 1046783 h 2205888"/>
                  <a:gd name="connsiteX4" fmla="*/ 3562302 w 3707972"/>
                  <a:gd name="connsiteY4" fmla="*/ 2073230 h 2205888"/>
                  <a:gd name="connsiteX5" fmla="*/ 95202 w 3707972"/>
                  <a:gd name="connsiteY5" fmla="*/ 2073230 h 2205888"/>
                  <a:gd name="connsiteX0" fmla="*/ 95202 w 3719512"/>
                  <a:gd name="connsiteY0" fmla="*/ 2073230 h 2205888"/>
                  <a:gd name="connsiteX1" fmla="*/ 1146762 w 3719512"/>
                  <a:gd name="connsiteY1" fmla="*/ 977693 h 2205888"/>
                  <a:gd name="connsiteX2" fmla="*/ 2285958 w 3719512"/>
                  <a:gd name="connsiteY2" fmla="*/ 590 h 2205888"/>
                  <a:gd name="connsiteX3" fmla="*/ 2983182 w 3719512"/>
                  <a:gd name="connsiteY3" fmla="*/ 1046783 h 2205888"/>
                  <a:gd name="connsiteX4" fmla="*/ 3562302 w 3719512"/>
                  <a:gd name="connsiteY4" fmla="*/ 2073230 h 2205888"/>
                  <a:gd name="connsiteX5" fmla="*/ 95202 w 3719512"/>
                  <a:gd name="connsiteY5" fmla="*/ 2073230 h 2205888"/>
                  <a:gd name="connsiteX0" fmla="*/ 95202 w 3615637"/>
                  <a:gd name="connsiteY0" fmla="*/ 2073230 h 2172961"/>
                  <a:gd name="connsiteX1" fmla="*/ 1146762 w 3615637"/>
                  <a:gd name="connsiteY1" fmla="*/ 977693 h 2172961"/>
                  <a:gd name="connsiteX2" fmla="*/ 2285958 w 3615637"/>
                  <a:gd name="connsiteY2" fmla="*/ 590 h 2172961"/>
                  <a:gd name="connsiteX3" fmla="*/ 2983182 w 3615637"/>
                  <a:gd name="connsiteY3" fmla="*/ 1046783 h 2172961"/>
                  <a:gd name="connsiteX4" fmla="*/ 3562302 w 3615637"/>
                  <a:gd name="connsiteY4" fmla="*/ 2073230 h 2172961"/>
                  <a:gd name="connsiteX5" fmla="*/ 95202 w 3615637"/>
                  <a:gd name="connsiteY5" fmla="*/ 2073230 h 2172961"/>
                  <a:gd name="connsiteX0" fmla="*/ 95202 w 3610288"/>
                  <a:gd name="connsiteY0" fmla="*/ 2073230 h 2188466"/>
                  <a:gd name="connsiteX1" fmla="*/ 1146762 w 3610288"/>
                  <a:gd name="connsiteY1" fmla="*/ 977693 h 2188466"/>
                  <a:gd name="connsiteX2" fmla="*/ 2285958 w 3610288"/>
                  <a:gd name="connsiteY2" fmla="*/ 590 h 2188466"/>
                  <a:gd name="connsiteX3" fmla="*/ 2983182 w 3610288"/>
                  <a:gd name="connsiteY3" fmla="*/ 1046783 h 2188466"/>
                  <a:gd name="connsiteX4" fmla="*/ 3562302 w 3610288"/>
                  <a:gd name="connsiteY4" fmla="*/ 2073230 h 2188466"/>
                  <a:gd name="connsiteX5" fmla="*/ 95202 w 3610288"/>
                  <a:gd name="connsiteY5" fmla="*/ 2073230 h 2188466"/>
                  <a:gd name="connsiteX0" fmla="*/ 94766 w 3596500"/>
                  <a:gd name="connsiteY0" fmla="*/ 2073230 h 2221340"/>
                  <a:gd name="connsiteX1" fmla="*/ 1146326 w 3596500"/>
                  <a:gd name="connsiteY1" fmla="*/ 977693 h 2221340"/>
                  <a:gd name="connsiteX2" fmla="*/ 2285522 w 3596500"/>
                  <a:gd name="connsiteY2" fmla="*/ 590 h 2221340"/>
                  <a:gd name="connsiteX3" fmla="*/ 2982746 w 3596500"/>
                  <a:gd name="connsiteY3" fmla="*/ 1046783 h 2221340"/>
                  <a:gd name="connsiteX4" fmla="*/ 3554246 w 3596500"/>
                  <a:gd name="connsiteY4" fmla="*/ 2132448 h 2221340"/>
                  <a:gd name="connsiteX5" fmla="*/ 94766 w 3596500"/>
                  <a:gd name="connsiteY5" fmla="*/ 2073230 h 2221340"/>
                  <a:gd name="connsiteX0" fmla="*/ 94766 w 3600636"/>
                  <a:gd name="connsiteY0" fmla="*/ 2073230 h 2221341"/>
                  <a:gd name="connsiteX1" fmla="*/ 1146326 w 3600636"/>
                  <a:gd name="connsiteY1" fmla="*/ 977693 h 2221341"/>
                  <a:gd name="connsiteX2" fmla="*/ 2285522 w 3600636"/>
                  <a:gd name="connsiteY2" fmla="*/ 590 h 2221341"/>
                  <a:gd name="connsiteX3" fmla="*/ 2982746 w 3600636"/>
                  <a:gd name="connsiteY3" fmla="*/ 1046783 h 2221341"/>
                  <a:gd name="connsiteX4" fmla="*/ 3554246 w 3600636"/>
                  <a:gd name="connsiteY4" fmla="*/ 2132448 h 2221341"/>
                  <a:gd name="connsiteX5" fmla="*/ 94766 w 3600636"/>
                  <a:gd name="connsiteY5" fmla="*/ 2073230 h 2221341"/>
                  <a:gd name="connsiteX0" fmla="*/ 94766 w 3600636"/>
                  <a:gd name="connsiteY0" fmla="*/ 2072639 h 2220750"/>
                  <a:gd name="connsiteX1" fmla="*/ 1146326 w 3600636"/>
                  <a:gd name="connsiteY1" fmla="*/ 977102 h 2220750"/>
                  <a:gd name="connsiteX2" fmla="*/ 2285522 w 3600636"/>
                  <a:gd name="connsiteY2" fmla="*/ -1 h 2220750"/>
                  <a:gd name="connsiteX3" fmla="*/ 2982746 w 3600636"/>
                  <a:gd name="connsiteY3" fmla="*/ 1046192 h 2220750"/>
                  <a:gd name="connsiteX4" fmla="*/ 3554246 w 3600636"/>
                  <a:gd name="connsiteY4" fmla="*/ 2131857 h 2220750"/>
                  <a:gd name="connsiteX5" fmla="*/ 94766 w 3600636"/>
                  <a:gd name="connsiteY5" fmla="*/ 2072639 h 2220750"/>
                  <a:gd name="connsiteX0" fmla="*/ 94766 w 3600636"/>
                  <a:gd name="connsiteY0" fmla="*/ 2072640 h 2220751"/>
                  <a:gd name="connsiteX1" fmla="*/ 1146326 w 3600636"/>
                  <a:gd name="connsiteY1" fmla="*/ 977103 h 2220751"/>
                  <a:gd name="connsiteX2" fmla="*/ 2285522 w 3600636"/>
                  <a:gd name="connsiteY2" fmla="*/ 0 h 2220751"/>
                  <a:gd name="connsiteX3" fmla="*/ 2982746 w 3600636"/>
                  <a:gd name="connsiteY3" fmla="*/ 1046193 h 2220751"/>
                  <a:gd name="connsiteX4" fmla="*/ 3554246 w 3600636"/>
                  <a:gd name="connsiteY4" fmla="*/ 2131858 h 2220751"/>
                  <a:gd name="connsiteX5" fmla="*/ 94766 w 3600636"/>
                  <a:gd name="connsiteY5" fmla="*/ 2072640 h 2220751"/>
                  <a:gd name="connsiteX0" fmla="*/ 96868 w 3602738"/>
                  <a:gd name="connsiteY0" fmla="*/ 2072640 h 2220751"/>
                  <a:gd name="connsiteX1" fmla="*/ 1148428 w 3602738"/>
                  <a:gd name="connsiteY1" fmla="*/ 977103 h 2220751"/>
                  <a:gd name="connsiteX2" fmla="*/ 2287624 w 3602738"/>
                  <a:gd name="connsiteY2" fmla="*/ 0 h 2220751"/>
                  <a:gd name="connsiteX3" fmla="*/ 2984848 w 3602738"/>
                  <a:gd name="connsiteY3" fmla="*/ 1046193 h 2220751"/>
                  <a:gd name="connsiteX4" fmla="*/ 3556348 w 3602738"/>
                  <a:gd name="connsiteY4" fmla="*/ 2131858 h 2220751"/>
                  <a:gd name="connsiteX5" fmla="*/ 96868 w 3602738"/>
                  <a:gd name="connsiteY5" fmla="*/ 2072640 h 2220751"/>
                  <a:gd name="connsiteX0" fmla="*/ 83372 w 3786729"/>
                  <a:gd name="connsiteY0" fmla="*/ 2013421 h 2216066"/>
                  <a:gd name="connsiteX1" fmla="*/ 1218752 w 3786729"/>
                  <a:gd name="connsiteY1" fmla="*/ 977103 h 2216066"/>
                  <a:gd name="connsiteX2" fmla="*/ 2357948 w 3786729"/>
                  <a:gd name="connsiteY2" fmla="*/ 0 h 2216066"/>
                  <a:gd name="connsiteX3" fmla="*/ 3055172 w 3786729"/>
                  <a:gd name="connsiteY3" fmla="*/ 1046193 h 2216066"/>
                  <a:gd name="connsiteX4" fmla="*/ 3626672 w 3786729"/>
                  <a:gd name="connsiteY4" fmla="*/ 2131858 h 2216066"/>
                  <a:gd name="connsiteX5" fmla="*/ 83372 w 3786729"/>
                  <a:gd name="connsiteY5" fmla="*/ 2013421 h 2216066"/>
                  <a:gd name="connsiteX0" fmla="*/ 15121 w 3718478"/>
                  <a:gd name="connsiteY0" fmla="*/ 2013421 h 2198823"/>
                  <a:gd name="connsiteX1" fmla="*/ 1150501 w 3718478"/>
                  <a:gd name="connsiteY1" fmla="*/ 977103 h 2198823"/>
                  <a:gd name="connsiteX2" fmla="*/ 2289697 w 3718478"/>
                  <a:gd name="connsiteY2" fmla="*/ 0 h 2198823"/>
                  <a:gd name="connsiteX3" fmla="*/ 2986921 w 3718478"/>
                  <a:gd name="connsiteY3" fmla="*/ 1046193 h 2198823"/>
                  <a:gd name="connsiteX4" fmla="*/ 3558421 w 3718478"/>
                  <a:gd name="connsiteY4" fmla="*/ 2131858 h 2198823"/>
                  <a:gd name="connsiteX5" fmla="*/ 15121 w 3718478"/>
                  <a:gd name="connsiteY5" fmla="*/ 2013421 h 2198823"/>
                  <a:gd name="connsiteX0" fmla="*/ 15102 w 3710571"/>
                  <a:gd name="connsiteY0" fmla="*/ 2043030 h 2228431"/>
                  <a:gd name="connsiteX1" fmla="*/ 1150482 w 3710571"/>
                  <a:gd name="connsiteY1" fmla="*/ 1006712 h 2228431"/>
                  <a:gd name="connsiteX2" fmla="*/ 2282058 w 3710571"/>
                  <a:gd name="connsiteY2" fmla="*/ 0 h 2228431"/>
                  <a:gd name="connsiteX3" fmla="*/ 2986902 w 3710571"/>
                  <a:gd name="connsiteY3" fmla="*/ 1075802 h 2228431"/>
                  <a:gd name="connsiteX4" fmla="*/ 3558402 w 3710571"/>
                  <a:gd name="connsiteY4" fmla="*/ 2161467 h 2228431"/>
                  <a:gd name="connsiteX5" fmla="*/ 15102 w 3710571"/>
                  <a:gd name="connsiteY5" fmla="*/ 2043030 h 2228431"/>
                  <a:gd name="connsiteX0" fmla="*/ 15102 w 3725377"/>
                  <a:gd name="connsiteY0" fmla="*/ 2043030 h 2228431"/>
                  <a:gd name="connsiteX1" fmla="*/ 1150482 w 3725377"/>
                  <a:gd name="connsiteY1" fmla="*/ 1006712 h 2228431"/>
                  <a:gd name="connsiteX2" fmla="*/ 2282058 w 3725377"/>
                  <a:gd name="connsiteY2" fmla="*/ 0 h 2228431"/>
                  <a:gd name="connsiteX3" fmla="*/ 2986902 w 3725377"/>
                  <a:gd name="connsiteY3" fmla="*/ 1075802 h 2228431"/>
                  <a:gd name="connsiteX4" fmla="*/ 3558402 w 3725377"/>
                  <a:gd name="connsiteY4" fmla="*/ 2161467 h 2228431"/>
                  <a:gd name="connsiteX5" fmla="*/ 15102 w 3725377"/>
                  <a:gd name="connsiteY5" fmla="*/ 2043030 h 2228431"/>
                  <a:gd name="connsiteX0" fmla="*/ 15102 w 3587503"/>
                  <a:gd name="connsiteY0" fmla="*/ 2043030 h 2193857"/>
                  <a:gd name="connsiteX1" fmla="*/ 1150482 w 3587503"/>
                  <a:gd name="connsiteY1" fmla="*/ 1006712 h 2193857"/>
                  <a:gd name="connsiteX2" fmla="*/ 2282058 w 3587503"/>
                  <a:gd name="connsiteY2" fmla="*/ 0 h 2193857"/>
                  <a:gd name="connsiteX3" fmla="*/ 2986902 w 3587503"/>
                  <a:gd name="connsiteY3" fmla="*/ 1075802 h 2193857"/>
                  <a:gd name="connsiteX4" fmla="*/ 3558402 w 3587503"/>
                  <a:gd name="connsiteY4" fmla="*/ 2161467 h 2193857"/>
                  <a:gd name="connsiteX5" fmla="*/ 15102 w 3587503"/>
                  <a:gd name="connsiteY5" fmla="*/ 2043030 h 2193857"/>
                  <a:gd name="connsiteX0" fmla="*/ 89801 w 3775229"/>
                  <a:gd name="connsiteY0" fmla="*/ 2043030 h 2190473"/>
                  <a:gd name="connsiteX1" fmla="*/ 1225181 w 3775229"/>
                  <a:gd name="connsiteY1" fmla="*/ 1006712 h 2190473"/>
                  <a:gd name="connsiteX2" fmla="*/ 2356757 w 3775229"/>
                  <a:gd name="connsiteY2" fmla="*/ 0 h 2190473"/>
                  <a:gd name="connsiteX3" fmla="*/ 3061601 w 3775229"/>
                  <a:gd name="connsiteY3" fmla="*/ 1075802 h 2190473"/>
                  <a:gd name="connsiteX4" fmla="*/ 3755021 w 3775229"/>
                  <a:gd name="connsiteY4" fmla="*/ 2131858 h 2190473"/>
                  <a:gd name="connsiteX5" fmla="*/ 89801 w 3775229"/>
                  <a:gd name="connsiteY5" fmla="*/ 2043030 h 2190473"/>
                  <a:gd name="connsiteX0" fmla="*/ 89801 w 3775229"/>
                  <a:gd name="connsiteY0" fmla="*/ 2043030 h 2207220"/>
                  <a:gd name="connsiteX1" fmla="*/ 1225181 w 3775229"/>
                  <a:gd name="connsiteY1" fmla="*/ 1006712 h 2207220"/>
                  <a:gd name="connsiteX2" fmla="*/ 2356757 w 3775229"/>
                  <a:gd name="connsiteY2" fmla="*/ 0 h 2207220"/>
                  <a:gd name="connsiteX3" fmla="*/ 3061601 w 3775229"/>
                  <a:gd name="connsiteY3" fmla="*/ 1075802 h 2207220"/>
                  <a:gd name="connsiteX4" fmla="*/ 3755021 w 3775229"/>
                  <a:gd name="connsiteY4" fmla="*/ 2131858 h 2207220"/>
                  <a:gd name="connsiteX5" fmla="*/ 89801 w 3775229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72 w 3760000"/>
                  <a:gd name="connsiteY0" fmla="*/ 2082509 h 2246699"/>
                  <a:gd name="connsiteX1" fmla="*/ 1225252 w 3760000"/>
                  <a:gd name="connsiteY1" fmla="*/ 1046191 h 2246699"/>
                  <a:gd name="connsiteX2" fmla="*/ 2364448 w 3760000"/>
                  <a:gd name="connsiteY2" fmla="*/ 0 h 2246699"/>
                  <a:gd name="connsiteX3" fmla="*/ 3061672 w 3760000"/>
                  <a:gd name="connsiteY3" fmla="*/ 1115281 h 2246699"/>
                  <a:gd name="connsiteX4" fmla="*/ 3755092 w 3760000"/>
                  <a:gd name="connsiteY4" fmla="*/ 2171337 h 2246699"/>
                  <a:gd name="connsiteX5" fmla="*/ 89872 w 3760000"/>
                  <a:gd name="connsiteY5" fmla="*/ 2082509 h 2246699"/>
                  <a:gd name="connsiteX0" fmla="*/ 8297 w 3678425"/>
                  <a:gd name="connsiteY0" fmla="*/ 2082509 h 2246699"/>
                  <a:gd name="connsiteX1" fmla="*/ 1143677 w 3678425"/>
                  <a:gd name="connsiteY1" fmla="*/ 1046191 h 2246699"/>
                  <a:gd name="connsiteX2" fmla="*/ 2282873 w 3678425"/>
                  <a:gd name="connsiteY2" fmla="*/ 0 h 2246699"/>
                  <a:gd name="connsiteX3" fmla="*/ 2980097 w 3678425"/>
                  <a:gd name="connsiteY3" fmla="*/ 1115281 h 2246699"/>
                  <a:gd name="connsiteX4" fmla="*/ 3673517 w 3678425"/>
                  <a:gd name="connsiteY4" fmla="*/ 2171337 h 2246699"/>
                  <a:gd name="connsiteX5" fmla="*/ 8297 w 3678425"/>
                  <a:gd name="connsiteY5" fmla="*/ 2082509 h 2246699"/>
                  <a:gd name="connsiteX0" fmla="*/ 8297 w 3678425"/>
                  <a:gd name="connsiteY0" fmla="*/ 2082509 h 2276618"/>
                  <a:gd name="connsiteX1" fmla="*/ 1143677 w 3678425"/>
                  <a:gd name="connsiteY1" fmla="*/ 1046191 h 2276618"/>
                  <a:gd name="connsiteX2" fmla="*/ 2282873 w 3678425"/>
                  <a:gd name="connsiteY2" fmla="*/ 0 h 2276618"/>
                  <a:gd name="connsiteX3" fmla="*/ 2980097 w 3678425"/>
                  <a:gd name="connsiteY3" fmla="*/ 1115281 h 2276618"/>
                  <a:gd name="connsiteX4" fmla="*/ 3673517 w 3678425"/>
                  <a:gd name="connsiteY4" fmla="*/ 2171337 h 2276618"/>
                  <a:gd name="connsiteX5" fmla="*/ 8297 w 3678425"/>
                  <a:gd name="connsiteY5" fmla="*/ 2082509 h 2276618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72477 w 3673517"/>
                  <a:gd name="connsiteY3" fmla="*/ 1065932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3517" h="2276617">
                    <a:moveTo>
                      <a:pt x="8297" y="2082509"/>
                    </a:moveTo>
                    <a:cubicBezTo>
                      <a:pt x="-93303" y="1894986"/>
                      <a:pt x="764581" y="1393276"/>
                      <a:pt x="1143677" y="1046191"/>
                    </a:cubicBezTo>
                    <a:cubicBezTo>
                      <a:pt x="1522773" y="699106"/>
                      <a:pt x="2136823" y="67444"/>
                      <a:pt x="2282873" y="0"/>
                    </a:cubicBezTo>
                    <a:cubicBezTo>
                      <a:pt x="2444163" y="90472"/>
                      <a:pt x="2702603" y="674433"/>
                      <a:pt x="2972477" y="1065932"/>
                    </a:cubicBezTo>
                    <a:cubicBezTo>
                      <a:pt x="3242351" y="1457431"/>
                      <a:pt x="3673517" y="1901566"/>
                      <a:pt x="3673517" y="2171337"/>
                    </a:cubicBezTo>
                    <a:cubicBezTo>
                      <a:pt x="3284897" y="2362150"/>
                      <a:pt x="429937" y="2270033"/>
                      <a:pt x="8297" y="2082509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2" name="楕円 3">
                <a:extLst>
                  <a:ext uri="{FF2B5EF4-FFF2-40B4-BE49-F238E27FC236}">
                    <a16:creationId xmlns:a16="http://schemas.microsoft.com/office/drawing/2014/main" id="{1CB6AE7E-8177-4435-9D74-FC82FED0A2C2}"/>
                  </a:ext>
                </a:extLst>
              </p:cNvPr>
              <p:cNvSpPr/>
              <p:nvPr/>
            </p:nvSpPr>
            <p:spPr>
              <a:xfrm>
                <a:off x="1660669" y="333056"/>
                <a:ext cx="587258" cy="341458"/>
              </a:xfrm>
              <a:custGeom>
                <a:avLst/>
                <a:gdLst>
                  <a:gd name="connsiteX0" fmla="*/ 0 w 593038"/>
                  <a:gd name="connsiteY0" fmla="*/ 181840 h 363679"/>
                  <a:gd name="connsiteX1" fmla="*/ 296519 w 593038"/>
                  <a:gd name="connsiteY1" fmla="*/ 0 h 363679"/>
                  <a:gd name="connsiteX2" fmla="*/ 593038 w 593038"/>
                  <a:gd name="connsiteY2" fmla="*/ 181840 h 363679"/>
                  <a:gd name="connsiteX3" fmla="*/ 296519 w 593038"/>
                  <a:gd name="connsiteY3" fmla="*/ 363680 h 363679"/>
                  <a:gd name="connsiteX4" fmla="*/ 0 w 593038"/>
                  <a:gd name="connsiteY4" fmla="*/ 181840 h 363679"/>
                  <a:gd name="connsiteX0" fmla="*/ 959 w 593997"/>
                  <a:gd name="connsiteY0" fmla="*/ 181840 h 297005"/>
                  <a:gd name="connsiteX1" fmla="*/ 297478 w 593997"/>
                  <a:gd name="connsiteY1" fmla="*/ 0 h 297005"/>
                  <a:gd name="connsiteX2" fmla="*/ 593997 w 593997"/>
                  <a:gd name="connsiteY2" fmla="*/ 181840 h 297005"/>
                  <a:gd name="connsiteX3" fmla="*/ 233185 w 593997"/>
                  <a:gd name="connsiteY3" fmla="*/ 297005 h 297005"/>
                  <a:gd name="connsiteX4" fmla="*/ 959 w 593997"/>
                  <a:gd name="connsiteY4" fmla="*/ 181840 h 297005"/>
                  <a:gd name="connsiteX0" fmla="*/ 959 w 593997"/>
                  <a:gd name="connsiteY0" fmla="*/ 182297 h 297462"/>
                  <a:gd name="connsiteX1" fmla="*/ 297478 w 593997"/>
                  <a:gd name="connsiteY1" fmla="*/ 457 h 297462"/>
                  <a:gd name="connsiteX2" fmla="*/ 593997 w 593997"/>
                  <a:gd name="connsiteY2" fmla="*/ 182297 h 297462"/>
                  <a:gd name="connsiteX3" fmla="*/ 233185 w 593997"/>
                  <a:gd name="connsiteY3" fmla="*/ 297462 h 297462"/>
                  <a:gd name="connsiteX4" fmla="*/ 959 w 593997"/>
                  <a:gd name="connsiteY4" fmla="*/ 182297 h 29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997" h="297462">
                    <a:moveTo>
                      <a:pt x="959" y="182297"/>
                    </a:moveTo>
                    <a:cubicBezTo>
                      <a:pt x="11674" y="132796"/>
                      <a:pt x="105140" y="-9068"/>
                      <a:pt x="297478" y="457"/>
                    </a:cubicBezTo>
                    <a:cubicBezTo>
                      <a:pt x="489816" y="9982"/>
                      <a:pt x="593997" y="81870"/>
                      <a:pt x="593997" y="182297"/>
                    </a:cubicBezTo>
                    <a:cubicBezTo>
                      <a:pt x="593997" y="282724"/>
                      <a:pt x="396948" y="297462"/>
                      <a:pt x="233185" y="297462"/>
                    </a:cubicBezTo>
                    <a:cubicBezTo>
                      <a:pt x="69422" y="297462"/>
                      <a:pt x="-9756" y="231798"/>
                      <a:pt x="959" y="182297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95000"/>
                    <a:lumOff val="5000"/>
                  </a:sys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3" name="楕円 3">
                <a:extLst>
                  <a:ext uri="{FF2B5EF4-FFF2-40B4-BE49-F238E27FC236}">
                    <a16:creationId xmlns:a16="http://schemas.microsoft.com/office/drawing/2014/main" id="{ADEFC73D-71C6-42A3-9AD5-EB8761D5D128}"/>
                  </a:ext>
                </a:extLst>
              </p:cNvPr>
              <p:cNvSpPr/>
              <p:nvPr/>
            </p:nvSpPr>
            <p:spPr>
              <a:xfrm>
                <a:off x="1660669" y="331209"/>
                <a:ext cx="587258" cy="341458"/>
              </a:xfrm>
              <a:custGeom>
                <a:avLst/>
                <a:gdLst>
                  <a:gd name="connsiteX0" fmla="*/ 0 w 593038"/>
                  <a:gd name="connsiteY0" fmla="*/ 181840 h 363679"/>
                  <a:gd name="connsiteX1" fmla="*/ 296519 w 593038"/>
                  <a:gd name="connsiteY1" fmla="*/ 0 h 363679"/>
                  <a:gd name="connsiteX2" fmla="*/ 593038 w 593038"/>
                  <a:gd name="connsiteY2" fmla="*/ 181840 h 363679"/>
                  <a:gd name="connsiteX3" fmla="*/ 296519 w 593038"/>
                  <a:gd name="connsiteY3" fmla="*/ 363680 h 363679"/>
                  <a:gd name="connsiteX4" fmla="*/ 0 w 593038"/>
                  <a:gd name="connsiteY4" fmla="*/ 181840 h 363679"/>
                  <a:gd name="connsiteX0" fmla="*/ 959 w 593997"/>
                  <a:gd name="connsiteY0" fmla="*/ 181840 h 297005"/>
                  <a:gd name="connsiteX1" fmla="*/ 297478 w 593997"/>
                  <a:gd name="connsiteY1" fmla="*/ 0 h 297005"/>
                  <a:gd name="connsiteX2" fmla="*/ 593997 w 593997"/>
                  <a:gd name="connsiteY2" fmla="*/ 181840 h 297005"/>
                  <a:gd name="connsiteX3" fmla="*/ 233185 w 593997"/>
                  <a:gd name="connsiteY3" fmla="*/ 297005 h 297005"/>
                  <a:gd name="connsiteX4" fmla="*/ 959 w 593997"/>
                  <a:gd name="connsiteY4" fmla="*/ 181840 h 297005"/>
                  <a:gd name="connsiteX0" fmla="*/ 959 w 593997"/>
                  <a:gd name="connsiteY0" fmla="*/ 182297 h 297462"/>
                  <a:gd name="connsiteX1" fmla="*/ 297478 w 593997"/>
                  <a:gd name="connsiteY1" fmla="*/ 457 h 297462"/>
                  <a:gd name="connsiteX2" fmla="*/ 593997 w 593997"/>
                  <a:gd name="connsiteY2" fmla="*/ 182297 h 297462"/>
                  <a:gd name="connsiteX3" fmla="*/ 233185 w 593997"/>
                  <a:gd name="connsiteY3" fmla="*/ 297462 h 297462"/>
                  <a:gd name="connsiteX4" fmla="*/ 959 w 593997"/>
                  <a:gd name="connsiteY4" fmla="*/ 182297 h 29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997" h="297462">
                    <a:moveTo>
                      <a:pt x="959" y="182297"/>
                    </a:moveTo>
                    <a:cubicBezTo>
                      <a:pt x="11674" y="132796"/>
                      <a:pt x="105140" y="-9068"/>
                      <a:pt x="297478" y="457"/>
                    </a:cubicBezTo>
                    <a:cubicBezTo>
                      <a:pt x="489816" y="9982"/>
                      <a:pt x="593997" y="81870"/>
                      <a:pt x="593997" y="182297"/>
                    </a:cubicBezTo>
                    <a:cubicBezTo>
                      <a:pt x="593997" y="282724"/>
                      <a:pt x="396948" y="297462"/>
                      <a:pt x="233185" y="297462"/>
                    </a:cubicBezTo>
                    <a:cubicBezTo>
                      <a:pt x="69422" y="297462"/>
                      <a:pt x="-9756" y="231798"/>
                      <a:pt x="959" y="18229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</a:srgbClr>
                  </a:gs>
                  <a:gs pos="23000">
                    <a:sysClr val="windowText" lastClr="000000">
                      <a:alpha val="3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4" name="二等辺三角形 6148">
                <a:extLst>
                  <a:ext uri="{FF2B5EF4-FFF2-40B4-BE49-F238E27FC236}">
                    <a16:creationId xmlns:a16="http://schemas.microsoft.com/office/drawing/2014/main" id="{383A66D4-2F46-4F28-ADB3-487F073D247F}"/>
                  </a:ext>
                </a:extLst>
              </p:cNvPr>
              <p:cNvSpPr/>
              <p:nvPr/>
            </p:nvSpPr>
            <p:spPr>
              <a:xfrm>
                <a:off x="1208652" y="103965"/>
                <a:ext cx="1424753" cy="609738"/>
              </a:xfrm>
              <a:custGeom>
                <a:avLst/>
                <a:gdLst>
                  <a:gd name="connsiteX0" fmla="*/ 0 w 3467100"/>
                  <a:gd name="connsiteY0" fmla="*/ 2072640 h 2072640"/>
                  <a:gd name="connsiteX1" fmla="*/ 2190756 w 3467100"/>
                  <a:gd name="connsiteY1" fmla="*/ 0 h 2072640"/>
                  <a:gd name="connsiteX2" fmla="*/ 3467100 w 3467100"/>
                  <a:gd name="connsiteY2" fmla="*/ 2072640 h 2072640"/>
                  <a:gd name="connsiteX3" fmla="*/ 0 w 3467100"/>
                  <a:gd name="connsiteY3" fmla="*/ 2072640 h 2072640"/>
                  <a:gd name="connsiteX0" fmla="*/ 0 w 3467100"/>
                  <a:gd name="connsiteY0" fmla="*/ 2072653 h 2072653"/>
                  <a:gd name="connsiteX1" fmla="*/ 2190756 w 3467100"/>
                  <a:gd name="connsiteY1" fmla="*/ 13 h 2072653"/>
                  <a:gd name="connsiteX2" fmla="*/ 3467100 w 3467100"/>
                  <a:gd name="connsiteY2" fmla="*/ 2072653 h 2072653"/>
                  <a:gd name="connsiteX3" fmla="*/ 0 w 3467100"/>
                  <a:gd name="connsiteY3" fmla="*/ 2072653 h 2072653"/>
                  <a:gd name="connsiteX0" fmla="*/ 148 w 3467248"/>
                  <a:gd name="connsiteY0" fmla="*/ 2072650 h 2160382"/>
                  <a:gd name="connsiteX1" fmla="*/ 2190904 w 3467248"/>
                  <a:gd name="connsiteY1" fmla="*/ 10 h 2160382"/>
                  <a:gd name="connsiteX2" fmla="*/ 3467248 w 3467248"/>
                  <a:gd name="connsiteY2" fmla="*/ 2072650 h 2160382"/>
                  <a:gd name="connsiteX3" fmla="*/ 148 w 3467248"/>
                  <a:gd name="connsiteY3" fmla="*/ 2072650 h 2160382"/>
                  <a:gd name="connsiteX0" fmla="*/ 101 w 3468351"/>
                  <a:gd name="connsiteY0" fmla="*/ 2072650 h 2202845"/>
                  <a:gd name="connsiteX1" fmla="*/ 2190857 w 3468351"/>
                  <a:gd name="connsiteY1" fmla="*/ 10 h 2202845"/>
                  <a:gd name="connsiteX2" fmla="*/ 3467201 w 3468351"/>
                  <a:gd name="connsiteY2" fmla="*/ 2072650 h 2202845"/>
                  <a:gd name="connsiteX3" fmla="*/ 101 w 3468351"/>
                  <a:gd name="connsiteY3" fmla="*/ 2072650 h 2202845"/>
                  <a:gd name="connsiteX0" fmla="*/ 90689 w 3559027"/>
                  <a:gd name="connsiteY0" fmla="*/ 2094074 h 2213263"/>
                  <a:gd name="connsiteX1" fmla="*/ 1119389 w 3559027"/>
                  <a:gd name="connsiteY1" fmla="*/ 1077495 h 2213263"/>
                  <a:gd name="connsiteX2" fmla="*/ 2281445 w 3559027"/>
                  <a:gd name="connsiteY2" fmla="*/ 21434 h 2213263"/>
                  <a:gd name="connsiteX3" fmla="*/ 3557789 w 3559027"/>
                  <a:gd name="connsiteY3" fmla="*/ 2094074 h 2213263"/>
                  <a:gd name="connsiteX4" fmla="*/ 90689 w 3559027"/>
                  <a:gd name="connsiteY4" fmla="*/ 2094074 h 2213263"/>
                  <a:gd name="connsiteX0" fmla="*/ 90689 w 3703459"/>
                  <a:gd name="connsiteY0" fmla="*/ 2072643 h 2200333"/>
                  <a:gd name="connsiteX1" fmla="*/ 1119389 w 3703459"/>
                  <a:gd name="connsiteY1" fmla="*/ 1056064 h 2200333"/>
                  <a:gd name="connsiteX2" fmla="*/ 2281445 w 3703459"/>
                  <a:gd name="connsiteY2" fmla="*/ 3 h 2200333"/>
                  <a:gd name="connsiteX3" fmla="*/ 2978669 w 3703459"/>
                  <a:gd name="connsiteY3" fmla="*/ 1046196 h 2200333"/>
                  <a:gd name="connsiteX4" fmla="*/ 3557789 w 3703459"/>
                  <a:gd name="connsiteY4" fmla="*/ 2072643 h 2200333"/>
                  <a:gd name="connsiteX5" fmla="*/ 90689 w 3703459"/>
                  <a:gd name="connsiteY5" fmla="*/ 2072643 h 2200333"/>
                  <a:gd name="connsiteX0" fmla="*/ 89777 w 3702547"/>
                  <a:gd name="connsiteY0" fmla="*/ 2073298 h 2210375"/>
                  <a:gd name="connsiteX1" fmla="*/ 1126097 w 3702547"/>
                  <a:gd name="connsiteY1" fmla="*/ 908673 h 2210375"/>
                  <a:gd name="connsiteX2" fmla="*/ 2280533 w 3702547"/>
                  <a:gd name="connsiteY2" fmla="*/ 658 h 2210375"/>
                  <a:gd name="connsiteX3" fmla="*/ 2977757 w 3702547"/>
                  <a:gd name="connsiteY3" fmla="*/ 1046851 h 2210375"/>
                  <a:gd name="connsiteX4" fmla="*/ 3556877 w 3702547"/>
                  <a:gd name="connsiteY4" fmla="*/ 2073298 h 2210375"/>
                  <a:gd name="connsiteX5" fmla="*/ 89777 w 3702547"/>
                  <a:gd name="connsiteY5" fmla="*/ 2073298 h 2210375"/>
                  <a:gd name="connsiteX0" fmla="*/ 97199 w 3709969"/>
                  <a:gd name="connsiteY0" fmla="*/ 2073411 h 2210488"/>
                  <a:gd name="connsiteX1" fmla="*/ 1133519 w 3709969"/>
                  <a:gd name="connsiteY1" fmla="*/ 908786 h 2210488"/>
                  <a:gd name="connsiteX2" fmla="*/ 2287955 w 3709969"/>
                  <a:gd name="connsiteY2" fmla="*/ 771 h 2210488"/>
                  <a:gd name="connsiteX3" fmla="*/ 2985179 w 3709969"/>
                  <a:gd name="connsiteY3" fmla="*/ 1046964 h 2210488"/>
                  <a:gd name="connsiteX4" fmla="*/ 3564299 w 3709969"/>
                  <a:gd name="connsiteY4" fmla="*/ 2073411 h 2210488"/>
                  <a:gd name="connsiteX5" fmla="*/ 97199 w 3709969"/>
                  <a:gd name="connsiteY5" fmla="*/ 2073411 h 2210488"/>
                  <a:gd name="connsiteX0" fmla="*/ 8921 w 3621691"/>
                  <a:gd name="connsiteY0" fmla="*/ 2073411 h 2181749"/>
                  <a:gd name="connsiteX1" fmla="*/ 1045241 w 3621691"/>
                  <a:gd name="connsiteY1" fmla="*/ 908786 h 2181749"/>
                  <a:gd name="connsiteX2" fmla="*/ 2199677 w 3621691"/>
                  <a:gd name="connsiteY2" fmla="*/ 771 h 2181749"/>
                  <a:gd name="connsiteX3" fmla="*/ 2896901 w 3621691"/>
                  <a:gd name="connsiteY3" fmla="*/ 1046964 h 2181749"/>
                  <a:gd name="connsiteX4" fmla="*/ 3476021 w 3621691"/>
                  <a:gd name="connsiteY4" fmla="*/ 2073411 h 2181749"/>
                  <a:gd name="connsiteX5" fmla="*/ 8921 w 3621691"/>
                  <a:gd name="connsiteY5" fmla="*/ 2073411 h 2181749"/>
                  <a:gd name="connsiteX0" fmla="*/ 19588 w 3632358"/>
                  <a:gd name="connsiteY0" fmla="*/ 2073411 h 2181749"/>
                  <a:gd name="connsiteX1" fmla="*/ 1055908 w 3632358"/>
                  <a:gd name="connsiteY1" fmla="*/ 908786 h 2181749"/>
                  <a:gd name="connsiteX2" fmla="*/ 2210344 w 3632358"/>
                  <a:gd name="connsiteY2" fmla="*/ 771 h 2181749"/>
                  <a:gd name="connsiteX3" fmla="*/ 2907568 w 3632358"/>
                  <a:gd name="connsiteY3" fmla="*/ 1046964 h 2181749"/>
                  <a:gd name="connsiteX4" fmla="*/ 3486688 w 3632358"/>
                  <a:gd name="connsiteY4" fmla="*/ 2073411 h 2181749"/>
                  <a:gd name="connsiteX5" fmla="*/ 19588 w 3632358"/>
                  <a:gd name="connsiteY5" fmla="*/ 2073411 h 2181749"/>
                  <a:gd name="connsiteX0" fmla="*/ 95202 w 3707972"/>
                  <a:gd name="connsiteY0" fmla="*/ 2072816 h 2205475"/>
                  <a:gd name="connsiteX1" fmla="*/ 1146762 w 3707972"/>
                  <a:gd name="connsiteY1" fmla="*/ 977279 h 2205475"/>
                  <a:gd name="connsiteX2" fmla="*/ 2285958 w 3707972"/>
                  <a:gd name="connsiteY2" fmla="*/ 176 h 2205475"/>
                  <a:gd name="connsiteX3" fmla="*/ 2983182 w 3707972"/>
                  <a:gd name="connsiteY3" fmla="*/ 1046369 h 2205475"/>
                  <a:gd name="connsiteX4" fmla="*/ 3562302 w 3707972"/>
                  <a:gd name="connsiteY4" fmla="*/ 2072816 h 2205475"/>
                  <a:gd name="connsiteX5" fmla="*/ 95202 w 3707972"/>
                  <a:gd name="connsiteY5" fmla="*/ 2072816 h 2205475"/>
                  <a:gd name="connsiteX0" fmla="*/ 95202 w 3707972"/>
                  <a:gd name="connsiteY0" fmla="*/ 2073230 h 2205888"/>
                  <a:gd name="connsiteX1" fmla="*/ 1146762 w 3707972"/>
                  <a:gd name="connsiteY1" fmla="*/ 977693 h 2205888"/>
                  <a:gd name="connsiteX2" fmla="*/ 2285958 w 3707972"/>
                  <a:gd name="connsiteY2" fmla="*/ 590 h 2205888"/>
                  <a:gd name="connsiteX3" fmla="*/ 2983182 w 3707972"/>
                  <a:gd name="connsiteY3" fmla="*/ 1046783 h 2205888"/>
                  <a:gd name="connsiteX4" fmla="*/ 3562302 w 3707972"/>
                  <a:gd name="connsiteY4" fmla="*/ 2073230 h 2205888"/>
                  <a:gd name="connsiteX5" fmla="*/ 95202 w 3707972"/>
                  <a:gd name="connsiteY5" fmla="*/ 2073230 h 2205888"/>
                  <a:gd name="connsiteX0" fmla="*/ 95202 w 3719512"/>
                  <a:gd name="connsiteY0" fmla="*/ 2073230 h 2205888"/>
                  <a:gd name="connsiteX1" fmla="*/ 1146762 w 3719512"/>
                  <a:gd name="connsiteY1" fmla="*/ 977693 h 2205888"/>
                  <a:gd name="connsiteX2" fmla="*/ 2285958 w 3719512"/>
                  <a:gd name="connsiteY2" fmla="*/ 590 h 2205888"/>
                  <a:gd name="connsiteX3" fmla="*/ 2983182 w 3719512"/>
                  <a:gd name="connsiteY3" fmla="*/ 1046783 h 2205888"/>
                  <a:gd name="connsiteX4" fmla="*/ 3562302 w 3719512"/>
                  <a:gd name="connsiteY4" fmla="*/ 2073230 h 2205888"/>
                  <a:gd name="connsiteX5" fmla="*/ 95202 w 3719512"/>
                  <a:gd name="connsiteY5" fmla="*/ 2073230 h 2205888"/>
                  <a:gd name="connsiteX0" fmla="*/ 95202 w 3615637"/>
                  <a:gd name="connsiteY0" fmla="*/ 2073230 h 2172961"/>
                  <a:gd name="connsiteX1" fmla="*/ 1146762 w 3615637"/>
                  <a:gd name="connsiteY1" fmla="*/ 977693 h 2172961"/>
                  <a:gd name="connsiteX2" fmla="*/ 2285958 w 3615637"/>
                  <a:gd name="connsiteY2" fmla="*/ 590 h 2172961"/>
                  <a:gd name="connsiteX3" fmla="*/ 2983182 w 3615637"/>
                  <a:gd name="connsiteY3" fmla="*/ 1046783 h 2172961"/>
                  <a:gd name="connsiteX4" fmla="*/ 3562302 w 3615637"/>
                  <a:gd name="connsiteY4" fmla="*/ 2073230 h 2172961"/>
                  <a:gd name="connsiteX5" fmla="*/ 95202 w 3615637"/>
                  <a:gd name="connsiteY5" fmla="*/ 2073230 h 2172961"/>
                  <a:gd name="connsiteX0" fmla="*/ 95202 w 3610288"/>
                  <a:gd name="connsiteY0" fmla="*/ 2073230 h 2188466"/>
                  <a:gd name="connsiteX1" fmla="*/ 1146762 w 3610288"/>
                  <a:gd name="connsiteY1" fmla="*/ 977693 h 2188466"/>
                  <a:gd name="connsiteX2" fmla="*/ 2285958 w 3610288"/>
                  <a:gd name="connsiteY2" fmla="*/ 590 h 2188466"/>
                  <a:gd name="connsiteX3" fmla="*/ 2983182 w 3610288"/>
                  <a:gd name="connsiteY3" fmla="*/ 1046783 h 2188466"/>
                  <a:gd name="connsiteX4" fmla="*/ 3562302 w 3610288"/>
                  <a:gd name="connsiteY4" fmla="*/ 2073230 h 2188466"/>
                  <a:gd name="connsiteX5" fmla="*/ 95202 w 3610288"/>
                  <a:gd name="connsiteY5" fmla="*/ 2073230 h 2188466"/>
                  <a:gd name="connsiteX0" fmla="*/ 94766 w 3596500"/>
                  <a:gd name="connsiteY0" fmla="*/ 2073230 h 2221340"/>
                  <a:gd name="connsiteX1" fmla="*/ 1146326 w 3596500"/>
                  <a:gd name="connsiteY1" fmla="*/ 977693 h 2221340"/>
                  <a:gd name="connsiteX2" fmla="*/ 2285522 w 3596500"/>
                  <a:gd name="connsiteY2" fmla="*/ 590 h 2221340"/>
                  <a:gd name="connsiteX3" fmla="*/ 2982746 w 3596500"/>
                  <a:gd name="connsiteY3" fmla="*/ 1046783 h 2221340"/>
                  <a:gd name="connsiteX4" fmla="*/ 3554246 w 3596500"/>
                  <a:gd name="connsiteY4" fmla="*/ 2132448 h 2221340"/>
                  <a:gd name="connsiteX5" fmla="*/ 94766 w 3596500"/>
                  <a:gd name="connsiteY5" fmla="*/ 2073230 h 2221340"/>
                  <a:gd name="connsiteX0" fmla="*/ 94766 w 3600636"/>
                  <a:gd name="connsiteY0" fmla="*/ 2073230 h 2221341"/>
                  <a:gd name="connsiteX1" fmla="*/ 1146326 w 3600636"/>
                  <a:gd name="connsiteY1" fmla="*/ 977693 h 2221341"/>
                  <a:gd name="connsiteX2" fmla="*/ 2285522 w 3600636"/>
                  <a:gd name="connsiteY2" fmla="*/ 590 h 2221341"/>
                  <a:gd name="connsiteX3" fmla="*/ 2982746 w 3600636"/>
                  <a:gd name="connsiteY3" fmla="*/ 1046783 h 2221341"/>
                  <a:gd name="connsiteX4" fmla="*/ 3554246 w 3600636"/>
                  <a:gd name="connsiteY4" fmla="*/ 2132448 h 2221341"/>
                  <a:gd name="connsiteX5" fmla="*/ 94766 w 3600636"/>
                  <a:gd name="connsiteY5" fmla="*/ 2073230 h 2221341"/>
                  <a:gd name="connsiteX0" fmla="*/ 94766 w 3600636"/>
                  <a:gd name="connsiteY0" fmla="*/ 2072639 h 2220750"/>
                  <a:gd name="connsiteX1" fmla="*/ 1146326 w 3600636"/>
                  <a:gd name="connsiteY1" fmla="*/ 977102 h 2220750"/>
                  <a:gd name="connsiteX2" fmla="*/ 2285522 w 3600636"/>
                  <a:gd name="connsiteY2" fmla="*/ -1 h 2220750"/>
                  <a:gd name="connsiteX3" fmla="*/ 2982746 w 3600636"/>
                  <a:gd name="connsiteY3" fmla="*/ 1046192 h 2220750"/>
                  <a:gd name="connsiteX4" fmla="*/ 3554246 w 3600636"/>
                  <a:gd name="connsiteY4" fmla="*/ 2131857 h 2220750"/>
                  <a:gd name="connsiteX5" fmla="*/ 94766 w 3600636"/>
                  <a:gd name="connsiteY5" fmla="*/ 2072639 h 2220750"/>
                  <a:gd name="connsiteX0" fmla="*/ 94766 w 3600636"/>
                  <a:gd name="connsiteY0" fmla="*/ 2072640 h 2220751"/>
                  <a:gd name="connsiteX1" fmla="*/ 1146326 w 3600636"/>
                  <a:gd name="connsiteY1" fmla="*/ 977103 h 2220751"/>
                  <a:gd name="connsiteX2" fmla="*/ 2285522 w 3600636"/>
                  <a:gd name="connsiteY2" fmla="*/ 0 h 2220751"/>
                  <a:gd name="connsiteX3" fmla="*/ 2982746 w 3600636"/>
                  <a:gd name="connsiteY3" fmla="*/ 1046193 h 2220751"/>
                  <a:gd name="connsiteX4" fmla="*/ 3554246 w 3600636"/>
                  <a:gd name="connsiteY4" fmla="*/ 2131858 h 2220751"/>
                  <a:gd name="connsiteX5" fmla="*/ 94766 w 3600636"/>
                  <a:gd name="connsiteY5" fmla="*/ 2072640 h 2220751"/>
                  <a:gd name="connsiteX0" fmla="*/ 96868 w 3602738"/>
                  <a:gd name="connsiteY0" fmla="*/ 2072640 h 2220751"/>
                  <a:gd name="connsiteX1" fmla="*/ 1148428 w 3602738"/>
                  <a:gd name="connsiteY1" fmla="*/ 977103 h 2220751"/>
                  <a:gd name="connsiteX2" fmla="*/ 2287624 w 3602738"/>
                  <a:gd name="connsiteY2" fmla="*/ 0 h 2220751"/>
                  <a:gd name="connsiteX3" fmla="*/ 2984848 w 3602738"/>
                  <a:gd name="connsiteY3" fmla="*/ 1046193 h 2220751"/>
                  <a:gd name="connsiteX4" fmla="*/ 3556348 w 3602738"/>
                  <a:gd name="connsiteY4" fmla="*/ 2131858 h 2220751"/>
                  <a:gd name="connsiteX5" fmla="*/ 96868 w 3602738"/>
                  <a:gd name="connsiteY5" fmla="*/ 2072640 h 2220751"/>
                  <a:gd name="connsiteX0" fmla="*/ 83372 w 3786729"/>
                  <a:gd name="connsiteY0" fmla="*/ 2013421 h 2216066"/>
                  <a:gd name="connsiteX1" fmla="*/ 1218752 w 3786729"/>
                  <a:gd name="connsiteY1" fmla="*/ 977103 h 2216066"/>
                  <a:gd name="connsiteX2" fmla="*/ 2357948 w 3786729"/>
                  <a:gd name="connsiteY2" fmla="*/ 0 h 2216066"/>
                  <a:gd name="connsiteX3" fmla="*/ 3055172 w 3786729"/>
                  <a:gd name="connsiteY3" fmla="*/ 1046193 h 2216066"/>
                  <a:gd name="connsiteX4" fmla="*/ 3626672 w 3786729"/>
                  <a:gd name="connsiteY4" fmla="*/ 2131858 h 2216066"/>
                  <a:gd name="connsiteX5" fmla="*/ 83372 w 3786729"/>
                  <a:gd name="connsiteY5" fmla="*/ 2013421 h 2216066"/>
                  <a:gd name="connsiteX0" fmla="*/ 15121 w 3718478"/>
                  <a:gd name="connsiteY0" fmla="*/ 2013421 h 2198823"/>
                  <a:gd name="connsiteX1" fmla="*/ 1150501 w 3718478"/>
                  <a:gd name="connsiteY1" fmla="*/ 977103 h 2198823"/>
                  <a:gd name="connsiteX2" fmla="*/ 2289697 w 3718478"/>
                  <a:gd name="connsiteY2" fmla="*/ 0 h 2198823"/>
                  <a:gd name="connsiteX3" fmla="*/ 2986921 w 3718478"/>
                  <a:gd name="connsiteY3" fmla="*/ 1046193 h 2198823"/>
                  <a:gd name="connsiteX4" fmla="*/ 3558421 w 3718478"/>
                  <a:gd name="connsiteY4" fmla="*/ 2131858 h 2198823"/>
                  <a:gd name="connsiteX5" fmla="*/ 15121 w 3718478"/>
                  <a:gd name="connsiteY5" fmla="*/ 2013421 h 2198823"/>
                  <a:gd name="connsiteX0" fmla="*/ 15102 w 3710571"/>
                  <a:gd name="connsiteY0" fmla="*/ 2043030 h 2228431"/>
                  <a:gd name="connsiteX1" fmla="*/ 1150482 w 3710571"/>
                  <a:gd name="connsiteY1" fmla="*/ 1006712 h 2228431"/>
                  <a:gd name="connsiteX2" fmla="*/ 2282058 w 3710571"/>
                  <a:gd name="connsiteY2" fmla="*/ 0 h 2228431"/>
                  <a:gd name="connsiteX3" fmla="*/ 2986902 w 3710571"/>
                  <a:gd name="connsiteY3" fmla="*/ 1075802 h 2228431"/>
                  <a:gd name="connsiteX4" fmla="*/ 3558402 w 3710571"/>
                  <a:gd name="connsiteY4" fmla="*/ 2161467 h 2228431"/>
                  <a:gd name="connsiteX5" fmla="*/ 15102 w 3710571"/>
                  <a:gd name="connsiteY5" fmla="*/ 2043030 h 2228431"/>
                  <a:gd name="connsiteX0" fmla="*/ 15102 w 3725377"/>
                  <a:gd name="connsiteY0" fmla="*/ 2043030 h 2228431"/>
                  <a:gd name="connsiteX1" fmla="*/ 1150482 w 3725377"/>
                  <a:gd name="connsiteY1" fmla="*/ 1006712 h 2228431"/>
                  <a:gd name="connsiteX2" fmla="*/ 2282058 w 3725377"/>
                  <a:gd name="connsiteY2" fmla="*/ 0 h 2228431"/>
                  <a:gd name="connsiteX3" fmla="*/ 2986902 w 3725377"/>
                  <a:gd name="connsiteY3" fmla="*/ 1075802 h 2228431"/>
                  <a:gd name="connsiteX4" fmla="*/ 3558402 w 3725377"/>
                  <a:gd name="connsiteY4" fmla="*/ 2161467 h 2228431"/>
                  <a:gd name="connsiteX5" fmla="*/ 15102 w 3725377"/>
                  <a:gd name="connsiteY5" fmla="*/ 2043030 h 2228431"/>
                  <a:gd name="connsiteX0" fmla="*/ 15102 w 3587503"/>
                  <a:gd name="connsiteY0" fmla="*/ 2043030 h 2193857"/>
                  <a:gd name="connsiteX1" fmla="*/ 1150482 w 3587503"/>
                  <a:gd name="connsiteY1" fmla="*/ 1006712 h 2193857"/>
                  <a:gd name="connsiteX2" fmla="*/ 2282058 w 3587503"/>
                  <a:gd name="connsiteY2" fmla="*/ 0 h 2193857"/>
                  <a:gd name="connsiteX3" fmla="*/ 2986902 w 3587503"/>
                  <a:gd name="connsiteY3" fmla="*/ 1075802 h 2193857"/>
                  <a:gd name="connsiteX4" fmla="*/ 3558402 w 3587503"/>
                  <a:gd name="connsiteY4" fmla="*/ 2161467 h 2193857"/>
                  <a:gd name="connsiteX5" fmla="*/ 15102 w 3587503"/>
                  <a:gd name="connsiteY5" fmla="*/ 2043030 h 2193857"/>
                  <a:gd name="connsiteX0" fmla="*/ 89801 w 3775229"/>
                  <a:gd name="connsiteY0" fmla="*/ 2043030 h 2190473"/>
                  <a:gd name="connsiteX1" fmla="*/ 1225181 w 3775229"/>
                  <a:gd name="connsiteY1" fmla="*/ 1006712 h 2190473"/>
                  <a:gd name="connsiteX2" fmla="*/ 2356757 w 3775229"/>
                  <a:gd name="connsiteY2" fmla="*/ 0 h 2190473"/>
                  <a:gd name="connsiteX3" fmla="*/ 3061601 w 3775229"/>
                  <a:gd name="connsiteY3" fmla="*/ 1075802 h 2190473"/>
                  <a:gd name="connsiteX4" fmla="*/ 3755021 w 3775229"/>
                  <a:gd name="connsiteY4" fmla="*/ 2131858 h 2190473"/>
                  <a:gd name="connsiteX5" fmla="*/ 89801 w 3775229"/>
                  <a:gd name="connsiteY5" fmla="*/ 2043030 h 2190473"/>
                  <a:gd name="connsiteX0" fmla="*/ 89801 w 3775229"/>
                  <a:gd name="connsiteY0" fmla="*/ 2043030 h 2207220"/>
                  <a:gd name="connsiteX1" fmla="*/ 1225181 w 3775229"/>
                  <a:gd name="connsiteY1" fmla="*/ 1006712 h 2207220"/>
                  <a:gd name="connsiteX2" fmla="*/ 2356757 w 3775229"/>
                  <a:gd name="connsiteY2" fmla="*/ 0 h 2207220"/>
                  <a:gd name="connsiteX3" fmla="*/ 3061601 w 3775229"/>
                  <a:gd name="connsiteY3" fmla="*/ 1075802 h 2207220"/>
                  <a:gd name="connsiteX4" fmla="*/ 3755021 w 3775229"/>
                  <a:gd name="connsiteY4" fmla="*/ 2131858 h 2207220"/>
                  <a:gd name="connsiteX5" fmla="*/ 89801 w 3775229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72 w 3760000"/>
                  <a:gd name="connsiteY0" fmla="*/ 2082509 h 2246699"/>
                  <a:gd name="connsiteX1" fmla="*/ 1225252 w 3760000"/>
                  <a:gd name="connsiteY1" fmla="*/ 1046191 h 2246699"/>
                  <a:gd name="connsiteX2" fmla="*/ 2364448 w 3760000"/>
                  <a:gd name="connsiteY2" fmla="*/ 0 h 2246699"/>
                  <a:gd name="connsiteX3" fmla="*/ 3061672 w 3760000"/>
                  <a:gd name="connsiteY3" fmla="*/ 1115281 h 2246699"/>
                  <a:gd name="connsiteX4" fmla="*/ 3755092 w 3760000"/>
                  <a:gd name="connsiteY4" fmla="*/ 2171337 h 2246699"/>
                  <a:gd name="connsiteX5" fmla="*/ 89872 w 3760000"/>
                  <a:gd name="connsiteY5" fmla="*/ 2082509 h 2246699"/>
                  <a:gd name="connsiteX0" fmla="*/ 8297 w 3678425"/>
                  <a:gd name="connsiteY0" fmla="*/ 2082509 h 2246699"/>
                  <a:gd name="connsiteX1" fmla="*/ 1143677 w 3678425"/>
                  <a:gd name="connsiteY1" fmla="*/ 1046191 h 2246699"/>
                  <a:gd name="connsiteX2" fmla="*/ 2282873 w 3678425"/>
                  <a:gd name="connsiteY2" fmla="*/ 0 h 2246699"/>
                  <a:gd name="connsiteX3" fmla="*/ 2980097 w 3678425"/>
                  <a:gd name="connsiteY3" fmla="*/ 1115281 h 2246699"/>
                  <a:gd name="connsiteX4" fmla="*/ 3673517 w 3678425"/>
                  <a:gd name="connsiteY4" fmla="*/ 2171337 h 2246699"/>
                  <a:gd name="connsiteX5" fmla="*/ 8297 w 3678425"/>
                  <a:gd name="connsiteY5" fmla="*/ 2082509 h 2246699"/>
                  <a:gd name="connsiteX0" fmla="*/ 8297 w 3678425"/>
                  <a:gd name="connsiteY0" fmla="*/ 2082509 h 2276618"/>
                  <a:gd name="connsiteX1" fmla="*/ 1143677 w 3678425"/>
                  <a:gd name="connsiteY1" fmla="*/ 1046191 h 2276618"/>
                  <a:gd name="connsiteX2" fmla="*/ 2282873 w 3678425"/>
                  <a:gd name="connsiteY2" fmla="*/ 0 h 2276618"/>
                  <a:gd name="connsiteX3" fmla="*/ 2980097 w 3678425"/>
                  <a:gd name="connsiteY3" fmla="*/ 1115281 h 2276618"/>
                  <a:gd name="connsiteX4" fmla="*/ 3673517 w 3678425"/>
                  <a:gd name="connsiteY4" fmla="*/ 2171337 h 2276618"/>
                  <a:gd name="connsiteX5" fmla="*/ 8297 w 3678425"/>
                  <a:gd name="connsiteY5" fmla="*/ 2082509 h 2276618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72477 w 3673517"/>
                  <a:gd name="connsiteY3" fmla="*/ 1065932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3517" h="2276617">
                    <a:moveTo>
                      <a:pt x="8297" y="2082509"/>
                    </a:moveTo>
                    <a:cubicBezTo>
                      <a:pt x="-93303" y="1894986"/>
                      <a:pt x="764581" y="1393276"/>
                      <a:pt x="1143677" y="1046191"/>
                    </a:cubicBezTo>
                    <a:cubicBezTo>
                      <a:pt x="1522773" y="699106"/>
                      <a:pt x="2136823" y="67444"/>
                      <a:pt x="2282873" y="0"/>
                    </a:cubicBezTo>
                    <a:cubicBezTo>
                      <a:pt x="2444163" y="90472"/>
                      <a:pt x="2702603" y="674433"/>
                      <a:pt x="2972477" y="1065932"/>
                    </a:cubicBezTo>
                    <a:cubicBezTo>
                      <a:pt x="3242351" y="1457431"/>
                      <a:pt x="3673517" y="1901566"/>
                      <a:pt x="3673517" y="2171337"/>
                    </a:cubicBezTo>
                    <a:cubicBezTo>
                      <a:pt x="3284897" y="2362150"/>
                      <a:pt x="429937" y="2270033"/>
                      <a:pt x="8297" y="2082509"/>
                    </a:cubicBezTo>
                    <a:close/>
                  </a:path>
                </a:pathLst>
              </a:custGeom>
              <a:gradFill>
                <a:gsLst>
                  <a:gs pos="20000">
                    <a:srgbClr val="FFC000">
                      <a:lumMod val="50000"/>
                    </a:srgbClr>
                  </a:gs>
                  <a:gs pos="100000">
                    <a:srgbClr val="FFC000">
                      <a:lumMod val="50000"/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425" name="テキスト ボックス 1424">
            <a:extLst>
              <a:ext uri="{FF2B5EF4-FFF2-40B4-BE49-F238E27FC236}">
                <a16:creationId xmlns:a16="http://schemas.microsoft.com/office/drawing/2014/main" id="{32BFAE37-D5F1-447D-807F-E840CCF55C6A}"/>
              </a:ext>
            </a:extLst>
          </p:cNvPr>
          <p:cNvSpPr txBox="1"/>
          <p:nvPr/>
        </p:nvSpPr>
        <p:spPr>
          <a:xfrm>
            <a:off x="1784471" y="644383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生八つ橋</a:t>
            </a:r>
          </a:p>
        </p:txBody>
      </p:sp>
      <p:grpSp>
        <p:nvGrpSpPr>
          <p:cNvPr id="1426" name="グループ化 1425">
            <a:extLst>
              <a:ext uri="{FF2B5EF4-FFF2-40B4-BE49-F238E27FC236}">
                <a16:creationId xmlns:a16="http://schemas.microsoft.com/office/drawing/2014/main" id="{580AFA62-2ED0-4BB0-B86C-7AA71C6A1423}"/>
              </a:ext>
            </a:extLst>
          </p:cNvPr>
          <p:cNvGrpSpPr/>
          <p:nvPr/>
        </p:nvGrpSpPr>
        <p:grpSpPr>
          <a:xfrm>
            <a:off x="6103677" y="4619805"/>
            <a:ext cx="771722" cy="931535"/>
            <a:chOff x="3797195" y="2604560"/>
            <a:chExt cx="2025225" cy="2444620"/>
          </a:xfrm>
        </p:grpSpPr>
        <p:sp>
          <p:nvSpPr>
            <p:cNvPr id="1427" name="楕円 1426">
              <a:extLst>
                <a:ext uri="{FF2B5EF4-FFF2-40B4-BE49-F238E27FC236}">
                  <a16:creationId xmlns:a16="http://schemas.microsoft.com/office/drawing/2014/main" id="{58A8B7F8-8897-4982-8827-F63C6534CDBD}"/>
                </a:ext>
              </a:extLst>
            </p:cNvPr>
            <p:cNvSpPr/>
            <p:nvPr/>
          </p:nvSpPr>
          <p:spPr bwMode="auto">
            <a:xfrm>
              <a:off x="3797195" y="3834045"/>
              <a:ext cx="2025225" cy="1215135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8" name="楕円 1427">
              <a:extLst>
                <a:ext uri="{FF2B5EF4-FFF2-40B4-BE49-F238E27FC236}">
                  <a16:creationId xmlns:a16="http://schemas.microsoft.com/office/drawing/2014/main" id="{66B32EC1-52FA-4636-BCD0-FFD60B9BEFBF}"/>
                </a:ext>
              </a:extLst>
            </p:cNvPr>
            <p:cNvSpPr/>
            <p:nvPr/>
          </p:nvSpPr>
          <p:spPr bwMode="auto">
            <a:xfrm>
              <a:off x="3901786" y="3894047"/>
              <a:ext cx="1809420" cy="1020117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29" name="グループ化 1428">
              <a:extLst>
                <a:ext uri="{FF2B5EF4-FFF2-40B4-BE49-F238E27FC236}">
                  <a16:creationId xmlns:a16="http://schemas.microsoft.com/office/drawing/2014/main" id="{92750FA1-7539-4222-94EC-270B70A980DE}"/>
                </a:ext>
              </a:extLst>
            </p:cNvPr>
            <p:cNvGrpSpPr/>
            <p:nvPr/>
          </p:nvGrpSpPr>
          <p:grpSpPr>
            <a:xfrm>
              <a:off x="4101443" y="2604560"/>
              <a:ext cx="1392626" cy="2050993"/>
              <a:chOff x="4112824" y="2604560"/>
              <a:chExt cx="1392626" cy="2050993"/>
            </a:xfrm>
          </p:grpSpPr>
          <p:sp>
            <p:nvSpPr>
              <p:cNvPr id="1430" name="楕円 1429">
                <a:extLst>
                  <a:ext uri="{FF2B5EF4-FFF2-40B4-BE49-F238E27FC236}">
                    <a16:creationId xmlns:a16="http://schemas.microsoft.com/office/drawing/2014/main" id="{04FE60E7-5544-4D2D-B335-67113D23E5D4}"/>
                  </a:ext>
                </a:extLst>
              </p:cNvPr>
              <p:cNvSpPr/>
              <p:nvPr/>
            </p:nvSpPr>
            <p:spPr bwMode="auto">
              <a:xfrm>
                <a:off x="4377565" y="3738615"/>
                <a:ext cx="870710" cy="916938"/>
              </a:xfrm>
              <a:prstGeom prst="ellipse">
                <a:avLst/>
              </a:prstGeom>
              <a:gradFill flip="none" rotWithShape="1">
                <a:gsLst>
                  <a:gs pos="0">
                    <a:srgbClr val="BBE0E3">
                      <a:lumMod val="10000"/>
                    </a:srgbClr>
                  </a:gs>
                  <a:gs pos="50000">
                    <a:srgbClr val="BBE0E3">
                      <a:lumMod val="25000"/>
                    </a:srgbClr>
                  </a:gs>
                  <a:gs pos="100000">
                    <a:srgbClr val="BBE0E3">
                      <a:lumMod val="10000"/>
                    </a:srgbClr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1" name="フリーフォーム: 図形 1430">
                <a:extLst>
                  <a:ext uri="{FF2B5EF4-FFF2-40B4-BE49-F238E27FC236}">
                    <a16:creationId xmlns:a16="http://schemas.microsoft.com/office/drawing/2014/main" id="{F45AD78D-DA16-42BF-8D96-D4EF4F0DE8F8}"/>
                  </a:ext>
                </a:extLst>
              </p:cNvPr>
              <p:cNvSpPr/>
              <p:nvPr/>
            </p:nvSpPr>
            <p:spPr bwMode="auto">
              <a:xfrm>
                <a:off x="4112824" y="2604560"/>
                <a:ext cx="1392626" cy="1967428"/>
              </a:xfrm>
              <a:custGeom>
                <a:avLst/>
                <a:gdLst>
                  <a:gd name="connsiteX0" fmla="*/ 696313 w 1392626"/>
                  <a:gd name="connsiteY0" fmla="*/ 0 h 1967428"/>
                  <a:gd name="connsiteX1" fmla="*/ 1392626 w 1392626"/>
                  <a:gd name="connsiteY1" fmla="*/ 361420 h 1967428"/>
                  <a:gd name="connsiteX2" fmla="*/ 1378480 w 1392626"/>
                  <a:gd name="connsiteY2" fmla="*/ 434259 h 1967428"/>
                  <a:gd name="connsiteX3" fmla="*/ 1364051 w 1392626"/>
                  <a:gd name="connsiteY3" fmla="*/ 458385 h 1967428"/>
                  <a:gd name="connsiteX4" fmla="*/ 1364051 w 1392626"/>
                  <a:gd name="connsiteY4" fmla="*/ 1293070 h 1967428"/>
                  <a:gd name="connsiteX5" fmla="*/ 689693 w 1392626"/>
                  <a:gd name="connsiteY5" fmla="*/ 1967428 h 1967428"/>
                  <a:gd name="connsiteX6" fmla="*/ 15335 w 1392626"/>
                  <a:gd name="connsiteY6" fmla="*/ 1293070 h 1967428"/>
                  <a:gd name="connsiteX7" fmla="*/ 15335 w 1392626"/>
                  <a:gd name="connsiteY7" fmla="*/ 436246 h 1967428"/>
                  <a:gd name="connsiteX8" fmla="*/ 14147 w 1392626"/>
                  <a:gd name="connsiteY8" fmla="*/ 434259 h 1967428"/>
                  <a:gd name="connsiteX9" fmla="*/ 0 w 1392626"/>
                  <a:gd name="connsiteY9" fmla="*/ 361420 h 1967428"/>
                  <a:gd name="connsiteX10" fmla="*/ 696313 w 1392626"/>
                  <a:gd name="connsiteY10" fmla="*/ 0 h 1967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92626" h="1967428">
                    <a:moveTo>
                      <a:pt x="696313" y="0"/>
                    </a:moveTo>
                    <a:cubicBezTo>
                      <a:pt x="1080876" y="0"/>
                      <a:pt x="1392626" y="161813"/>
                      <a:pt x="1392626" y="361420"/>
                    </a:cubicBezTo>
                    <a:cubicBezTo>
                      <a:pt x="1392626" y="386371"/>
                      <a:pt x="1387755" y="410731"/>
                      <a:pt x="1378480" y="434259"/>
                    </a:cubicBezTo>
                    <a:lnTo>
                      <a:pt x="1364051" y="458385"/>
                    </a:lnTo>
                    <a:lnTo>
                      <a:pt x="1364051" y="1293070"/>
                    </a:lnTo>
                    <a:cubicBezTo>
                      <a:pt x="1364051" y="1665508"/>
                      <a:pt x="1062131" y="1967428"/>
                      <a:pt x="689693" y="1967428"/>
                    </a:cubicBezTo>
                    <a:cubicBezTo>
                      <a:pt x="317255" y="1967428"/>
                      <a:pt x="15335" y="1665508"/>
                      <a:pt x="15335" y="1293070"/>
                    </a:cubicBezTo>
                    <a:lnTo>
                      <a:pt x="15335" y="436246"/>
                    </a:lnTo>
                    <a:lnTo>
                      <a:pt x="14147" y="434259"/>
                    </a:lnTo>
                    <a:cubicBezTo>
                      <a:pt x="4871" y="410731"/>
                      <a:pt x="0" y="386371"/>
                      <a:pt x="0" y="361420"/>
                    </a:cubicBezTo>
                    <a:cubicBezTo>
                      <a:pt x="0" y="161813"/>
                      <a:pt x="311750" y="0"/>
                      <a:pt x="69631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BBE0E3">
                      <a:lumMod val="10000"/>
                    </a:srgbClr>
                  </a:gs>
                  <a:gs pos="50000">
                    <a:srgbClr val="BBE0E3">
                      <a:lumMod val="25000"/>
                    </a:srgbClr>
                  </a:gs>
                  <a:gs pos="100000">
                    <a:srgbClr val="BBE0E3">
                      <a:lumMod val="10000"/>
                    </a:srgbClr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2" name="フリーフォーム: 図形 1431">
                <a:extLst>
                  <a:ext uri="{FF2B5EF4-FFF2-40B4-BE49-F238E27FC236}">
                    <a16:creationId xmlns:a16="http://schemas.microsoft.com/office/drawing/2014/main" id="{77F20402-A328-46D7-8842-31E3D3893B82}"/>
                  </a:ext>
                </a:extLst>
              </p:cNvPr>
              <p:cNvSpPr/>
              <p:nvPr/>
            </p:nvSpPr>
            <p:spPr bwMode="auto">
              <a:xfrm>
                <a:off x="4158490" y="2650345"/>
                <a:ext cx="1308860" cy="607206"/>
              </a:xfrm>
              <a:custGeom>
                <a:avLst/>
                <a:gdLst>
                  <a:gd name="connsiteX0" fmla="*/ 871855 w 1743710"/>
                  <a:gd name="connsiteY0" fmla="*/ 0 h 893936"/>
                  <a:gd name="connsiteX1" fmla="*/ 1594811 w 1743710"/>
                  <a:gd name="connsiteY1" fmla="*/ 197064 h 893936"/>
                  <a:gd name="connsiteX2" fmla="*/ 1669506 w 1743710"/>
                  <a:gd name="connsiteY2" fmla="*/ 267615 h 893936"/>
                  <a:gd name="connsiteX3" fmla="*/ 1669844 w 1743710"/>
                  <a:gd name="connsiteY3" fmla="*/ 267974 h 893936"/>
                  <a:gd name="connsiteX4" fmla="*/ 1711758 w 1743710"/>
                  <a:gd name="connsiteY4" fmla="*/ 328498 h 893936"/>
                  <a:gd name="connsiteX5" fmla="*/ 1725997 w 1743710"/>
                  <a:gd name="connsiteY5" fmla="*/ 356888 h 893936"/>
                  <a:gd name="connsiteX6" fmla="*/ 1743710 w 1743710"/>
                  <a:gd name="connsiteY6" fmla="*/ 446968 h 893936"/>
                  <a:gd name="connsiteX7" fmla="*/ 871855 w 1743710"/>
                  <a:gd name="connsiteY7" fmla="*/ 893936 h 893936"/>
                  <a:gd name="connsiteX8" fmla="*/ 0 w 1743710"/>
                  <a:gd name="connsiteY8" fmla="*/ 446968 h 893936"/>
                  <a:gd name="connsiteX9" fmla="*/ 17713 w 1743710"/>
                  <a:gd name="connsiteY9" fmla="*/ 356888 h 893936"/>
                  <a:gd name="connsiteX10" fmla="*/ 31952 w 1743710"/>
                  <a:gd name="connsiteY10" fmla="*/ 328498 h 893936"/>
                  <a:gd name="connsiteX11" fmla="*/ 73866 w 1743710"/>
                  <a:gd name="connsiteY11" fmla="*/ 267974 h 893936"/>
                  <a:gd name="connsiteX12" fmla="*/ 74204 w 1743710"/>
                  <a:gd name="connsiteY12" fmla="*/ 267615 h 893936"/>
                  <a:gd name="connsiteX13" fmla="*/ 148899 w 1743710"/>
                  <a:gd name="connsiteY13" fmla="*/ 197064 h 893936"/>
                  <a:gd name="connsiteX14" fmla="*/ 871855 w 1743710"/>
                  <a:gd name="connsiteY14" fmla="*/ 0 h 893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43710" h="893936">
                    <a:moveTo>
                      <a:pt x="871855" y="0"/>
                    </a:moveTo>
                    <a:cubicBezTo>
                      <a:pt x="1172800" y="0"/>
                      <a:pt x="1438132" y="78170"/>
                      <a:pt x="1594811" y="197064"/>
                    </a:cubicBezTo>
                    <a:lnTo>
                      <a:pt x="1669506" y="267615"/>
                    </a:lnTo>
                    <a:lnTo>
                      <a:pt x="1669844" y="267974"/>
                    </a:lnTo>
                    <a:lnTo>
                      <a:pt x="1711758" y="328498"/>
                    </a:lnTo>
                    <a:lnTo>
                      <a:pt x="1725997" y="356888"/>
                    </a:lnTo>
                    <a:cubicBezTo>
                      <a:pt x="1737611" y="385985"/>
                      <a:pt x="1743710" y="416111"/>
                      <a:pt x="1743710" y="446968"/>
                    </a:cubicBezTo>
                    <a:cubicBezTo>
                      <a:pt x="1743710" y="693822"/>
                      <a:pt x="1353367" y="893936"/>
                      <a:pt x="871855" y="893936"/>
                    </a:cubicBezTo>
                    <a:cubicBezTo>
                      <a:pt x="390343" y="893936"/>
                      <a:pt x="0" y="693822"/>
                      <a:pt x="0" y="446968"/>
                    </a:cubicBezTo>
                    <a:cubicBezTo>
                      <a:pt x="0" y="416111"/>
                      <a:pt x="6099" y="385985"/>
                      <a:pt x="17713" y="356888"/>
                    </a:cubicBezTo>
                    <a:lnTo>
                      <a:pt x="31952" y="328498"/>
                    </a:lnTo>
                    <a:lnTo>
                      <a:pt x="73866" y="267974"/>
                    </a:lnTo>
                    <a:lnTo>
                      <a:pt x="74204" y="267615"/>
                    </a:lnTo>
                    <a:lnTo>
                      <a:pt x="148899" y="197064"/>
                    </a:lnTo>
                    <a:cubicBezTo>
                      <a:pt x="305578" y="78170"/>
                      <a:pt x="570910" y="0"/>
                      <a:pt x="87185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0000">
                    <a:srgbClr val="FFFFFF">
                      <a:lumMod val="85000"/>
                    </a:srgbClr>
                  </a:gs>
                  <a:gs pos="100000">
                    <a:srgbClr val="FFFFFF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3" name="フリーフォーム: 図形 1432">
                <a:extLst>
                  <a:ext uri="{FF2B5EF4-FFF2-40B4-BE49-F238E27FC236}">
                    <a16:creationId xmlns:a16="http://schemas.microsoft.com/office/drawing/2014/main" id="{F22E4F4B-D1CB-434F-8D07-DC6A1E9014C4}"/>
                  </a:ext>
                </a:extLst>
              </p:cNvPr>
              <p:cNvSpPr/>
              <p:nvPr/>
            </p:nvSpPr>
            <p:spPr bwMode="auto">
              <a:xfrm>
                <a:off x="4295850" y="3024995"/>
                <a:ext cx="1021291" cy="232556"/>
              </a:xfrm>
              <a:custGeom>
                <a:avLst/>
                <a:gdLst>
                  <a:gd name="connsiteX0" fmla="*/ 510645 w 1021291"/>
                  <a:gd name="connsiteY0" fmla="*/ 0 h 232556"/>
                  <a:gd name="connsiteX1" fmla="*/ 950669 w 1021291"/>
                  <a:gd name="connsiteY1" fmla="*/ 78871 h 232556"/>
                  <a:gd name="connsiteX2" fmla="*/ 1021291 w 1021291"/>
                  <a:gd name="connsiteY2" fmla="*/ 116703 h 232556"/>
                  <a:gd name="connsiteX3" fmla="*/ 973397 w 1021291"/>
                  <a:gd name="connsiteY3" fmla="*/ 143633 h 232556"/>
                  <a:gd name="connsiteX4" fmla="*/ 510645 w 1021291"/>
                  <a:gd name="connsiteY4" fmla="*/ 232556 h 232556"/>
                  <a:gd name="connsiteX5" fmla="*/ 47893 w 1021291"/>
                  <a:gd name="connsiteY5" fmla="*/ 143633 h 232556"/>
                  <a:gd name="connsiteX6" fmla="*/ 0 w 1021291"/>
                  <a:gd name="connsiteY6" fmla="*/ 116704 h 232556"/>
                  <a:gd name="connsiteX7" fmla="*/ 70622 w 1021291"/>
                  <a:gd name="connsiteY7" fmla="*/ 78871 h 232556"/>
                  <a:gd name="connsiteX8" fmla="*/ 510645 w 1021291"/>
                  <a:gd name="connsiteY8" fmla="*/ 0 h 23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1291" h="232556">
                    <a:moveTo>
                      <a:pt x="510645" y="0"/>
                    </a:moveTo>
                    <a:cubicBezTo>
                      <a:pt x="680066" y="0"/>
                      <a:pt x="834451" y="29867"/>
                      <a:pt x="950669" y="78871"/>
                    </a:cubicBezTo>
                    <a:lnTo>
                      <a:pt x="1021291" y="116703"/>
                    </a:lnTo>
                    <a:lnTo>
                      <a:pt x="973397" y="143633"/>
                    </a:lnTo>
                    <a:cubicBezTo>
                      <a:pt x="854969" y="198574"/>
                      <a:pt x="691361" y="232556"/>
                      <a:pt x="510645" y="232556"/>
                    </a:cubicBezTo>
                    <a:cubicBezTo>
                      <a:pt x="329930" y="232556"/>
                      <a:pt x="166322" y="198574"/>
                      <a:pt x="47893" y="143633"/>
                    </a:cubicBezTo>
                    <a:lnTo>
                      <a:pt x="0" y="116704"/>
                    </a:lnTo>
                    <a:lnTo>
                      <a:pt x="70622" y="78871"/>
                    </a:lnTo>
                    <a:cubicBezTo>
                      <a:pt x="186840" y="29867"/>
                      <a:pt x="341224" y="0"/>
                      <a:pt x="51064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4" name="フリーフォーム: 図形 1433">
                <a:extLst>
                  <a:ext uri="{FF2B5EF4-FFF2-40B4-BE49-F238E27FC236}">
                    <a16:creationId xmlns:a16="http://schemas.microsoft.com/office/drawing/2014/main" id="{0FFF4A7A-DAB4-4575-9F7D-C5C60334F0B2}"/>
                  </a:ext>
                </a:extLst>
              </p:cNvPr>
              <p:cNvSpPr/>
              <p:nvPr/>
            </p:nvSpPr>
            <p:spPr bwMode="auto">
              <a:xfrm rot="15300000">
                <a:off x="5155917" y="3225734"/>
                <a:ext cx="147671" cy="441678"/>
              </a:xfrm>
              <a:custGeom>
                <a:avLst/>
                <a:gdLst>
                  <a:gd name="connsiteX0" fmla="*/ 135015 w 135015"/>
                  <a:gd name="connsiteY0" fmla="*/ 0 h 904153"/>
                  <a:gd name="connsiteX1" fmla="*/ 38933 w 135015"/>
                  <a:gd name="connsiteY1" fmla="*/ 292532 h 904153"/>
                  <a:gd name="connsiteX2" fmla="*/ 45858 w 135015"/>
                  <a:gd name="connsiteY2" fmla="*/ 387808 h 904153"/>
                  <a:gd name="connsiteX3" fmla="*/ 47199 w 135015"/>
                  <a:gd name="connsiteY3" fmla="*/ 393589 h 904153"/>
                  <a:gd name="connsiteX4" fmla="*/ 82461 w 135015"/>
                  <a:gd name="connsiteY4" fmla="*/ 342078 h 904153"/>
                  <a:gd name="connsiteX5" fmla="*/ 135015 w 135015"/>
                  <a:gd name="connsiteY5" fmla="*/ 319089 h 904153"/>
                  <a:gd name="connsiteX6" fmla="*/ 65406 w 135015"/>
                  <a:gd name="connsiteY6" fmla="*/ 432099 h 904153"/>
                  <a:gd name="connsiteX7" fmla="*/ 60770 w 135015"/>
                  <a:gd name="connsiteY7" fmla="*/ 452077 h 904153"/>
                  <a:gd name="connsiteX8" fmla="*/ 65406 w 135015"/>
                  <a:gd name="connsiteY8" fmla="*/ 472054 h 904153"/>
                  <a:gd name="connsiteX9" fmla="*/ 135015 w 135015"/>
                  <a:gd name="connsiteY9" fmla="*/ 585064 h 904153"/>
                  <a:gd name="connsiteX10" fmla="*/ 82461 w 135015"/>
                  <a:gd name="connsiteY10" fmla="*/ 562076 h 904153"/>
                  <a:gd name="connsiteX11" fmla="*/ 47199 w 135015"/>
                  <a:gd name="connsiteY11" fmla="*/ 510565 h 904153"/>
                  <a:gd name="connsiteX12" fmla="*/ 45858 w 135015"/>
                  <a:gd name="connsiteY12" fmla="*/ 516345 h 904153"/>
                  <a:gd name="connsiteX13" fmla="*/ 38933 w 135015"/>
                  <a:gd name="connsiteY13" fmla="*/ 611621 h 904153"/>
                  <a:gd name="connsiteX14" fmla="*/ 135015 w 135015"/>
                  <a:gd name="connsiteY14" fmla="*/ 904153 h 904153"/>
                  <a:gd name="connsiteX15" fmla="*/ 0 w 135015"/>
                  <a:gd name="connsiteY15" fmla="*/ 611621 h 904153"/>
                  <a:gd name="connsiteX16" fmla="*/ 10610 w 135015"/>
                  <a:gd name="connsiteY16" fmla="*/ 497755 h 904153"/>
                  <a:gd name="connsiteX17" fmla="*/ 24824 w 135015"/>
                  <a:gd name="connsiteY17" fmla="*/ 452077 h 904153"/>
                  <a:gd name="connsiteX18" fmla="*/ 10610 w 135015"/>
                  <a:gd name="connsiteY18" fmla="*/ 406399 h 904153"/>
                  <a:gd name="connsiteX19" fmla="*/ 0 w 135015"/>
                  <a:gd name="connsiteY19" fmla="*/ 292532 h 904153"/>
                  <a:gd name="connsiteX20" fmla="*/ 135015 w 135015"/>
                  <a:gd name="connsiteY20" fmla="*/ 0 h 90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5015" h="904153">
                    <a:moveTo>
                      <a:pt x="135015" y="0"/>
                    </a:moveTo>
                    <a:cubicBezTo>
                      <a:pt x="77499" y="43215"/>
                      <a:pt x="38933" y="160633"/>
                      <a:pt x="38933" y="292532"/>
                    </a:cubicBezTo>
                    <a:cubicBezTo>
                      <a:pt x="38933" y="325507"/>
                      <a:pt x="41344" y="357576"/>
                      <a:pt x="45858" y="387808"/>
                    </a:cubicBezTo>
                    <a:lnTo>
                      <a:pt x="47199" y="393589"/>
                    </a:lnTo>
                    <a:lnTo>
                      <a:pt x="82461" y="342078"/>
                    </a:lnTo>
                    <a:cubicBezTo>
                      <a:pt x="98614" y="327275"/>
                      <a:pt x="116373" y="319089"/>
                      <a:pt x="135015" y="319089"/>
                    </a:cubicBezTo>
                    <a:cubicBezTo>
                      <a:pt x="106257" y="340697"/>
                      <a:pt x="82237" y="380855"/>
                      <a:pt x="65406" y="432099"/>
                    </a:cubicBezTo>
                    <a:lnTo>
                      <a:pt x="60770" y="452077"/>
                    </a:lnTo>
                    <a:lnTo>
                      <a:pt x="65406" y="472054"/>
                    </a:lnTo>
                    <a:cubicBezTo>
                      <a:pt x="82237" y="523298"/>
                      <a:pt x="106257" y="563457"/>
                      <a:pt x="135015" y="585064"/>
                    </a:cubicBezTo>
                    <a:cubicBezTo>
                      <a:pt x="116373" y="585064"/>
                      <a:pt x="98614" y="576879"/>
                      <a:pt x="82461" y="562076"/>
                    </a:cubicBezTo>
                    <a:lnTo>
                      <a:pt x="47199" y="510565"/>
                    </a:lnTo>
                    <a:lnTo>
                      <a:pt x="45858" y="516345"/>
                    </a:lnTo>
                    <a:cubicBezTo>
                      <a:pt x="41344" y="546577"/>
                      <a:pt x="38933" y="578647"/>
                      <a:pt x="38933" y="611621"/>
                    </a:cubicBezTo>
                    <a:cubicBezTo>
                      <a:pt x="38933" y="743519"/>
                      <a:pt x="77499" y="860938"/>
                      <a:pt x="135015" y="904153"/>
                    </a:cubicBezTo>
                    <a:cubicBezTo>
                      <a:pt x="60448" y="904153"/>
                      <a:pt x="0" y="773182"/>
                      <a:pt x="0" y="611621"/>
                    </a:cubicBezTo>
                    <a:cubicBezTo>
                      <a:pt x="0" y="571231"/>
                      <a:pt x="3778" y="532753"/>
                      <a:pt x="10610" y="497755"/>
                    </a:cubicBezTo>
                    <a:lnTo>
                      <a:pt x="24824" y="452077"/>
                    </a:lnTo>
                    <a:lnTo>
                      <a:pt x="10610" y="406399"/>
                    </a:lnTo>
                    <a:cubicBezTo>
                      <a:pt x="3778" y="371401"/>
                      <a:pt x="0" y="332922"/>
                      <a:pt x="0" y="292532"/>
                    </a:cubicBezTo>
                    <a:cubicBezTo>
                      <a:pt x="0" y="130971"/>
                      <a:pt x="60448" y="0"/>
                      <a:pt x="1350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5" name="フリーフォーム: 図形 1434">
                <a:extLst>
                  <a:ext uri="{FF2B5EF4-FFF2-40B4-BE49-F238E27FC236}">
                    <a16:creationId xmlns:a16="http://schemas.microsoft.com/office/drawing/2014/main" id="{D372A6C6-99CF-4BB7-98CC-3D447969A14D}"/>
                  </a:ext>
                </a:extLst>
              </p:cNvPr>
              <p:cNvSpPr/>
              <p:nvPr/>
            </p:nvSpPr>
            <p:spPr bwMode="auto">
              <a:xfrm rot="15300000">
                <a:off x="5053765" y="3905825"/>
                <a:ext cx="135015" cy="525628"/>
              </a:xfrm>
              <a:custGeom>
                <a:avLst/>
                <a:gdLst>
                  <a:gd name="connsiteX0" fmla="*/ 135015 w 135015"/>
                  <a:gd name="connsiteY0" fmla="*/ 0 h 904153"/>
                  <a:gd name="connsiteX1" fmla="*/ 38933 w 135015"/>
                  <a:gd name="connsiteY1" fmla="*/ 292532 h 904153"/>
                  <a:gd name="connsiteX2" fmla="*/ 45858 w 135015"/>
                  <a:gd name="connsiteY2" fmla="*/ 387808 h 904153"/>
                  <a:gd name="connsiteX3" fmla="*/ 47199 w 135015"/>
                  <a:gd name="connsiteY3" fmla="*/ 393589 h 904153"/>
                  <a:gd name="connsiteX4" fmla="*/ 82461 w 135015"/>
                  <a:gd name="connsiteY4" fmla="*/ 342078 h 904153"/>
                  <a:gd name="connsiteX5" fmla="*/ 135015 w 135015"/>
                  <a:gd name="connsiteY5" fmla="*/ 319089 h 904153"/>
                  <a:gd name="connsiteX6" fmla="*/ 65406 w 135015"/>
                  <a:gd name="connsiteY6" fmla="*/ 432099 h 904153"/>
                  <a:gd name="connsiteX7" fmla="*/ 60770 w 135015"/>
                  <a:gd name="connsiteY7" fmla="*/ 452077 h 904153"/>
                  <a:gd name="connsiteX8" fmla="*/ 65406 w 135015"/>
                  <a:gd name="connsiteY8" fmla="*/ 472054 h 904153"/>
                  <a:gd name="connsiteX9" fmla="*/ 135015 w 135015"/>
                  <a:gd name="connsiteY9" fmla="*/ 585064 h 904153"/>
                  <a:gd name="connsiteX10" fmla="*/ 82461 w 135015"/>
                  <a:gd name="connsiteY10" fmla="*/ 562076 h 904153"/>
                  <a:gd name="connsiteX11" fmla="*/ 47199 w 135015"/>
                  <a:gd name="connsiteY11" fmla="*/ 510565 h 904153"/>
                  <a:gd name="connsiteX12" fmla="*/ 45858 w 135015"/>
                  <a:gd name="connsiteY12" fmla="*/ 516345 h 904153"/>
                  <a:gd name="connsiteX13" fmla="*/ 38933 w 135015"/>
                  <a:gd name="connsiteY13" fmla="*/ 611621 h 904153"/>
                  <a:gd name="connsiteX14" fmla="*/ 135015 w 135015"/>
                  <a:gd name="connsiteY14" fmla="*/ 904153 h 904153"/>
                  <a:gd name="connsiteX15" fmla="*/ 0 w 135015"/>
                  <a:gd name="connsiteY15" fmla="*/ 611621 h 904153"/>
                  <a:gd name="connsiteX16" fmla="*/ 10610 w 135015"/>
                  <a:gd name="connsiteY16" fmla="*/ 497755 h 904153"/>
                  <a:gd name="connsiteX17" fmla="*/ 24824 w 135015"/>
                  <a:gd name="connsiteY17" fmla="*/ 452077 h 904153"/>
                  <a:gd name="connsiteX18" fmla="*/ 10610 w 135015"/>
                  <a:gd name="connsiteY18" fmla="*/ 406399 h 904153"/>
                  <a:gd name="connsiteX19" fmla="*/ 0 w 135015"/>
                  <a:gd name="connsiteY19" fmla="*/ 292532 h 904153"/>
                  <a:gd name="connsiteX20" fmla="*/ 135015 w 135015"/>
                  <a:gd name="connsiteY20" fmla="*/ 0 h 90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5015" h="904153">
                    <a:moveTo>
                      <a:pt x="135015" y="0"/>
                    </a:moveTo>
                    <a:cubicBezTo>
                      <a:pt x="77499" y="43215"/>
                      <a:pt x="38933" y="160633"/>
                      <a:pt x="38933" y="292532"/>
                    </a:cubicBezTo>
                    <a:cubicBezTo>
                      <a:pt x="38933" y="325507"/>
                      <a:pt x="41344" y="357576"/>
                      <a:pt x="45858" y="387808"/>
                    </a:cubicBezTo>
                    <a:lnTo>
                      <a:pt x="47199" y="393589"/>
                    </a:lnTo>
                    <a:lnTo>
                      <a:pt x="82461" y="342078"/>
                    </a:lnTo>
                    <a:cubicBezTo>
                      <a:pt x="98614" y="327275"/>
                      <a:pt x="116373" y="319089"/>
                      <a:pt x="135015" y="319089"/>
                    </a:cubicBezTo>
                    <a:cubicBezTo>
                      <a:pt x="106257" y="340697"/>
                      <a:pt x="82237" y="380855"/>
                      <a:pt x="65406" y="432099"/>
                    </a:cubicBezTo>
                    <a:lnTo>
                      <a:pt x="60770" y="452077"/>
                    </a:lnTo>
                    <a:lnTo>
                      <a:pt x="65406" y="472054"/>
                    </a:lnTo>
                    <a:cubicBezTo>
                      <a:pt x="82237" y="523298"/>
                      <a:pt x="106257" y="563457"/>
                      <a:pt x="135015" y="585064"/>
                    </a:cubicBezTo>
                    <a:cubicBezTo>
                      <a:pt x="116373" y="585064"/>
                      <a:pt x="98614" y="576879"/>
                      <a:pt x="82461" y="562076"/>
                    </a:cubicBezTo>
                    <a:lnTo>
                      <a:pt x="47199" y="510565"/>
                    </a:lnTo>
                    <a:lnTo>
                      <a:pt x="45858" y="516345"/>
                    </a:lnTo>
                    <a:cubicBezTo>
                      <a:pt x="41344" y="546577"/>
                      <a:pt x="38933" y="578647"/>
                      <a:pt x="38933" y="611621"/>
                    </a:cubicBezTo>
                    <a:cubicBezTo>
                      <a:pt x="38933" y="743519"/>
                      <a:pt x="77499" y="860938"/>
                      <a:pt x="135015" y="904153"/>
                    </a:cubicBezTo>
                    <a:cubicBezTo>
                      <a:pt x="60448" y="904153"/>
                      <a:pt x="0" y="773182"/>
                      <a:pt x="0" y="611621"/>
                    </a:cubicBezTo>
                    <a:cubicBezTo>
                      <a:pt x="0" y="571231"/>
                      <a:pt x="3778" y="532753"/>
                      <a:pt x="10610" y="497755"/>
                    </a:cubicBezTo>
                    <a:lnTo>
                      <a:pt x="24824" y="452077"/>
                    </a:lnTo>
                    <a:lnTo>
                      <a:pt x="10610" y="406399"/>
                    </a:lnTo>
                    <a:cubicBezTo>
                      <a:pt x="3778" y="371401"/>
                      <a:pt x="0" y="332922"/>
                      <a:pt x="0" y="292532"/>
                    </a:cubicBezTo>
                    <a:cubicBezTo>
                      <a:pt x="0" y="130971"/>
                      <a:pt x="60448" y="0"/>
                      <a:pt x="1350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6" name="フリーフォーム: 図形 1435">
                <a:extLst>
                  <a:ext uri="{FF2B5EF4-FFF2-40B4-BE49-F238E27FC236}">
                    <a16:creationId xmlns:a16="http://schemas.microsoft.com/office/drawing/2014/main" id="{C7E81CBF-E855-46E7-80E9-B2D8B804D390}"/>
                  </a:ext>
                </a:extLst>
              </p:cNvPr>
              <p:cNvSpPr/>
              <p:nvPr/>
            </p:nvSpPr>
            <p:spPr bwMode="auto">
              <a:xfrm rot="16200000">
                <a:off x="4758018" y="3557377"/>
                <a:ext cx="135015" cy="525628"/>
              </a:xfrm>
              <a:custGeom>
                <a:avLst/>
                <a:gdLst>
                  <a:gd name="connsiteX0" fmla="*/ 135015 w 135015"/>
                  <a:gd name="connsiteY0" fmla="*/ 0 h 904153"/>
                  <a:gd name="connsiteX1" fmla="*/ 38933 w 135015"/>
                  <a:gd name="connsiteY1" fmla="*/ 292532 h 904153"/>
                  <a:gd name="connsiteX2" fmla="*/ 45858 w 135015"/>
                  <a:gd name="connsiteY2" fmla="*/ 387808 h 904153"/>
                  <a:gd name="connsiteX3" fmla="*/ 47199 w 135015"/>
                  <a:gd name="connsiteY3" fmla="*/ 393589 h 904153"/>
                  <a:gd name="connsiteX4" fmla="*/ 82461 w 135015"/>
                  <a:gd name="connsiteY4" fmla="*/ 342078 h 904153"/>
                  <a:gd name="connsiteX5" fmla="*/ 135015 w 135015"/>
                  <a:gd name="connsiteY5" fmla="*/ 319089 h 904153"/>
                  <a:gd name="connsiteX6" fmla="*/ 65406 w 135015"/>
                  <a:gd name="connsiteY6" fmla="*/ 432099 h 904153"/>
                  <a:gd name="connsiteX7" fmla="*/ 60770 w 135015"/>
                  <a:gd name="connsiteY7" fmla="*/ 452077 h 904153"/>
                  <a:gd name="connsiteX8" fmla="*/ 65406 w 135015"/>
                  <a:gd name="connsiteY8" fmla="*/ 472054 h 904153"/>
                  <a:gd name="connsiteX9" fmla="*/ 135015 w 135015"/>
                  <a:gd name="connsiteY9" fmla="*/ 585064 h 904153"/>
                  <a:gd name="connsiteX10" fmla="*/ 82461 w 135015"/>
                  <a:gd name="connsiteY10" fmla="*/ 562076 h 904153"/>
                  <a:gd name="connsiteX11" fmla="*/ 47199 w 135015"/>
                  <a:gd name="connsiteY11" fmla="*/ 510565 h 904153"/>
                  <a:gd name="connsiteX12" fmla="*/ 45858 w 135015"/>
                  <a:gd name="connsiteY12" fmla="*/ 516345 h 904153"/>
                  <a:gd name="connsiteX13" fmla="*/ 38933 w 135015"/>
                  <a:gd name="connsiteY13" fmla="*/ 611621 h 904153"/>
                  <a:gd name="connsiteX14" fmla="*/ 135015 w 135015"/>
                  <a:gd name="connsiteY14" fmla="*/ 904153 h 904153"/>
                  <a:gd name="connsiteX15" fmla="*/ 0 w 135015"/>
                  <a:gd name="connsiteY15" fmla="*/ 611621 h 904153"/>
                  <a:gd name="connsiteX16" fmla="*/ 10610 w 135015"/>
                  <a:gd name="connsiteY16" fmla="*/ 497755 h 904153"/>
                  <a:gd name="connsiteX17" fmla="*/ 24824 w 135015"/>
                  <a:gd name="connsiteY17" fmla="*/ 452077 h 904153"/>
                  <a:gd name="connsiteX18" fmla="*/ 10610 w 135015"/>
                  <a:gd name="connsiteY18" fmla="*/ 406399 h 904153"/>
                  <a:gd name="connsiteX19" fmla="*/ 0 w 135015"/>
                  <a:gd name="connsiteY19" fmla="*/ 292532 h 904153"/>
                  <a:gd name="connsiteX20" fmla="*/ 135015 w 135015"/>
                  <a:gd name="connsiteY20" fmla="*/ 0 h 90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5015" h="904153">
                    <a:moveTo>
                      <a:pt x="135015" y="0"/>
                    </a:moveTo>
                    <a:cubicBezTo>
                      <a:pt x="77499" y="43215"/>
                      <a:pt x="38933" y="160633"/>
                      <a:pt x="38933" y="292532"/>
                    </a:cubicBezTo>
                    <a:cubicBezTo>
                      <a:pt x="38933" y="325507"/>
                      <a:pt x="41344" y="357576"/>
                      <a:pt x="45858" y="387808"/>
                    </a:cubicBezTo>
                    <a:lnTo>
                      <a:pt x="47199" y="393589"/>
                    </a:lnTo>
                    <a:lnTo>
                      <a:pt x="82461" y="342078"/>
                    </a:lnTo>
                    <a:cubicBezTo>
                      <a:pt x="98614" y="327275"/>
                      <a:pt x="116373" y="319089"/>
                      <a:pt x="135015" y="319089"/>
                    </a:cubicBezTo>
                    <a:cubicBezTo>
                      <a:pt x="106257" y="340697"/>
                      <a:pt x="82237" y="380855"/>
                      <a:pt x="65406" y="432099"/>
                    </a:cubicBezTo>
                    <a:lnTo>
                      <a:pt x="60770" y="452077"/>
                    </a:lnTo>
                    <a:lnTo>
                      <a:pt x="65406" y="472054"/>
                    </a:lnTo>
                    <a:cubicBezTo>
                      <a:pt x="82237" y="523298"/>
                      <a:pt x="106257" y="563457"/>
                      <a:pt x="135015" y="585064"/>
                    </a:cubicBezTo>
                    <a:cubicBezTo>
                      <a:pt x="116373" y="585064"/>
                      <a:pt x="98614" y="576879"/>
                      <a:pt x="82461" y="562076"/>
                    </a:cubicBezTo>
                    <a:lnTo>
                      <a:pt x="47199" y="510565"/>
                    </a:lnTo>
                    <a:lnTo>
                      <a:pt x="45858" y="516345"/>
                    </a:lnTo>
                    <a:cubicBezTo>
                      <a:pt x="41344" y="546577"/>
                      <a:pt x="38933" y="578647"/>
                      <a:pt x="38933" y="611621"/>
                    </a:cubicBezTo>
                    <a:cubicBezTo>
                      <a:pt x="38933" y="743519"/>
                      <a:pt x="77499" y="860938"/>
                      <a:pt x="135015" y="904153"/>
                    </a:cubicBezTo>
                    <a:cubicBezTo>
                      <a:pt x="60448" y="904153"/>
                      <a:pt x="0" y="773182"/>
                      <a:pt x="0" y="611621"/>
                    </a:cubicBezTo>
                    <a:cubicBezTo>
                      <a:pt x="0" y="571231"/>
                      <a:pt x="3778" y="532753"/>
                      <a:pt x="10610" y="497755"/>
                    </a:cubicBezTo>
                    <a:lnTo>
                      <a:pt x="24824" y="452077"/>
                    </a:lnTo>
                    <a:lnTo>
                      <a:pt x="10610" y="406399"/>
                    </a:lnTo>
                    <a:cubicBezTo>
                      <a:pt x="3778" y="371401"/>
                      <a:pt x="0" y="332922"/>
                      <a:pt x="0" y="292532"/>
                    </a:cubicBezTo>
                    <a:cubicBezTo>
                      <a:pt x="0" y="130971"/>
                      <a:pt x="60448" y="0"/>
                      <a:pt x="1350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7" name="フリーフォーム: 図形 1436">
                <a:extLst>
                  <a:ext uri="{FF2B5EF4-FFF2-40B4-BE49-F238E27FC236}">
                    <a16:creationId xmlns:a16="http://schemas.microsoft.com/office/drawing/2014/main" id="{8DD7CEB7-09BA-4696-9271-8990A1395E17}"/>
                  </a:ext>
                </a:extLst>
              </p:cNvPr>
              <p:cNvSpPr/>
              <p:nvPr/>
            </p:nvSpPr>
            <p:spPr bwMode="auto">
              <a:xfrm rot="17100000">
                <a:off x="4321407" y="3882896"/>
                <a:ext cx="130264" cy="379468"/>
              </a:xfrm>
              <a:custGeom>
                <a:avLst/>
                <a:gdLst>
                  <a:gd name="connsiteX0" fmla="*/ 135015 w 135015"/>
                  <a:gd name="connsiteY0" fmla="*/ 0 h 904153"/>
                  <a:gd name="connsiteX1" fmla="*/ 38933 w 135015"/>
                  <a:gd name="connsiteY1" fmla="*/ 292532 h 904153"/>
                  <a:gd name="connsiteX2" fmla="*/ 45858 w 135015"/>
                  <a:gd name="connsiteY2" fmla="*/ 387808 h 904153"/>
                  <a:gd name="connsiteX3" fmla="*/ 47199 w 135015"/>
                  <a:gd name="connsiteY3" fmla="*/ 393589 h 904153"/>
                  <a:gd name="connsiteX4" fmla="*/ 82461 w 135015"/>
                  <a:gd name="connsiteY4" fmla="*/ 342078 h 904153"/>
                  <a:gd name="connsiteX5" fmla="*/ 135015 w 135015"/>
                  <a:gd name="connsiteY5" fmla="*/ 319089 h 904153"/>
                  <a:gd name="connsiteX6" fmla="*/ 65406 w 135015"/>
                  <a:gd name="connsiteY6" fmla="*/ 432099 h 904153"/>
                  <a:gd name="connsiteX7" fmla="*/ 60770 w 135015"/>
                  <a:gd name="connsiteY7" fmla="*/ 452077 h 904153"/>
                  <a:gd name="connsiteX8" fmla="*/ 65406 w 135015"/>
                  <a:gd name="connsiteY8" fmla="*/ 472054 h 904153"/>
                  <a:gd name="connsiteX9" fmla="*/ 135015 w 135015"/>
                  <a:gd name="connsiteY9" fmla="*/ 585064 h 904153"/>
                  <a:gd name="connsiteX10" fmla="*/ 82461 w 135015"/>
                  <a:gd name="connsiteY10" fmla="*/ 562076 h 904153"/>
                  <a:gd name="connsiteX11" fmla="*/ 47199 w 135015"/>
                  <a:gd name="connsiteY11" fmla="*/ 510565 h 904153"/>
                  <a:gd name="connsiteX12" fmla="*/ 45858 w 135015"/>
                  <a:gd name="connsiteY12" fmla="*/ 516345 h 904153"/>
                  <a:gd name="connsiteX13" fmla="*/ 38933 w 135015"/>
                  <a:gd name="connsiteY13" fmla="*/ 611621 h 904153"/>
                  <a:gd name="connsiteX14" fmla="*/ 135015 w 135015"/>
                  <a:gd name="connsiteY14" fmla="*/ 904153 h 904153"/>
                  <a:gd name="connsiteX15" fmla="*/ 0 w 135015"/>
                  <a:gd name="connsiteY15" fmla="*/ 611621 h 904153"/>
                  <a:gd name="connsiteX16" fmla="*/ 10610 w 135015"/>
                  <a:gd name="connsiteY16" fmla="*/ 497755 h 904153"/>
                  <a:gd name="connsiteX17" fmla="*/ 24824 w 135015"/>
                  <a:gd name="connsiteY17" fmla="*/ 452077 h 904153"/>
                  <a:gd name="connsiteX18" fmla="*/ 10610 w 135015"/>
                  <a:gd name="connsiteY18" fmla="*/ 406399 h 904153"/>
                  <a:gd name="connsiteX19" fmla="*/ 0 w 135015"/>
                  <a:gd name="connsiteY19" fmla="*/ 292532 h 904153"/>
                  <a:gd name="connsiteX20" fmla="*/ 135015 w 135015"/>
                  <a:gd name="connsiteY20" fmla="*/ 0 h 90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5015" h="904153">
                    <a:moveTo>
                      <a:pt x="135015" y="0"/>
                    </a:moveTo>
                    <a:cubicBezTo>
                      <a:pt x="77499" y="43215"/>
                      <a:pt x="38933" y="160633"/>
                      <a:pt x="38933" y="292532"/>
                    </a:cubicBezTo>
                    <a:cubicBezTo>
                      <a:pt x="38933" y="325507"/>
                      <a:pt x="41344" y="357576"/>
                      <a:pt x="45858" y="387808"/>
                    </a:cubicBezTo>
                    <a:lnTo>
                      <a:pt x="47199" y="393589"/>
                    </a:lnTo>
                    <a:lnTo>
                      <a:pt x="82461" y="342078"/>
                    </a:lnTo>
                    <a:cubicBezTo>
                      <a:pt x="98614" y="327275"/>
                      <a:pt x="116373" y="319089"/>
                      <a:pt x="135015" y="319089"/>
                    </a:cubicBezTo>
                    <a:cubicBezTo>
                      <a:pt x="106257" y="340697"/>
                      <a:pt x="82237" y="380855"/>
                      <a:pt x="65406" y="432099"/>
                    </a:cubicBezTo>
                    <a:lnTo>
                      <a:pt x="60770" y="452077"/>
                    </a:lnTo>
                    <a:lnTo>
                      <a:pt x="65406" y="472054"/>
                    </a:lnTo>
                    <a:cubicBezTo>
                      <a:pt x="82237" y="523298"/>
                      <a:pt x="106257" y="563457"/>
                      <a:pt x="135015" y="585064"/>
                    </a:cubicBezTo>
                    <a:cubicBezTo>
                      <a:pt x="116373" y="585064"/>
                      <a:pt x="98614" y="576879"/>
                      <a:pt x="82461" y="562076"/>
                    </a:cubicBezTo>
                    <a:lnTo>
                      <a:pt x="47199" y="510565"/>
                    </a:lnTo>
                    <a:lnTo>
                      <a:pt x="45858" y="516345"/>
                    </a:lnTo>
                    <a:cubicBezTo>
                      <a:pt x="41344" y="546577"/>
                      <a:pt x="38933" y="578647"/>
                      <a:pt x="38933" y="611621"/>
                    </a:cubicBezTo>
                    <a:cubicBezTo>
                      <a:pt x="38933" y="743519"/>
                      <a:pt x="77499" y="860938"/>
                      <a:pt x="135015" y="904153"/>
                    </a:cubicBezTo>
                    <a:cubicBezTo>
                      <a:pt x="60448" y="904153"/>
                      <a:pt x="0" y="773182"/>
                      <a:pt x="0" y="611621"/>
                    </a:cubicBezTo>
                    <a:cubicBezTo>
                      <a:pt x="0" y="571231"/>
                      <a:pt x="3778" y="532753"/>
                      <a:pt x="10610" y="497755"/>
                    </a:cubicBezTo>
                    <a:lnTo>
                      <a:pt x="24824" y="452077"/>
                    </a:lnTo>
                    <a:lnTo>
                      <a:pt x="10610" y="406399"/>
                    </a:lnTo>
                    <a:cubicBezTo>
                      <a:pt x="3778" y="371401"/>
                      <a:pt x="0" y="332922"/>
                      <a:pt x="0" y="292532"/>
                    </a:cubicBezTo>
                    <a:cubicBezTo>
                      <a:pt x="0" y="130971"/>
                      <a:pt x="60448" y="0"/>
                      <a:pt x="1350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8" name="フリーフォーム: 図形 1437">
                <a:extLst>
                  <a:ext uri="{FF2B5EF4-FFF2-40B4-BE49-F238E27FC236}">
                    <a16:creationId xmlns:a16="http://schemas.microsoft.com/office/drawing/2014/main" id="{7A7E962C-18BD-4795-9B8D-A1B9F1BC98C5}"/>
                  </a:ext>
                </a:extLst>
              </p:cNvPr>
              <p:cNvSpPr/>
              <p:nvPr/>
            </p:nvSpPr>
            <p:spPr bwMode="auto">
              <a:xfrm rot="17100000">
                <a:off x="4321407" y="3209796"/>
                <a:ext cx="130264" cy="379468"/>
              </a:xfrm>
              <a:custGeom>
                <a:avLst/>
                <a:gdLst>
                  <a:gd name="connsiteX0" fmla="*/ 135015 w 135015"/>
                  <a:gd name="connsiteY0" fmla="*/ 0 h 904153"/>
                  <a:gd name="connsiteX1" fmla="*/ 38933 w 135015"/>
                  <a:gd name="connsiteY1" fmla="*/ 292532 h 904153"/>
                  <a:gd name="connsiteX2" fmla="*/ 45858 w 135015"/>
                  <a:gd name="connsiteY2" fmla="*/ 387808 h 904153"/>
                  <a:gd name="connsiteX3" fmla="*/ 47199 w 135015"/>
                  <a:gd name="connsiteY3" fmla="*/ 393589 h 904153"/>
                  <a:gd name="connsiteX4" fmla="*/ 82461 w 135015"/>
                  <a:gd name="connsiteY4" fmla="*/ 342078 h 904153"/>
                  <a:gd name="connsiteX5" fmla="*/ 135015 w 135015"/>
                  <a:gd name="connsiteY5" fmla="*/ 319089 h 904153"/>
                  <a:gd name="connsiteX6" fmla="*/ 65406 w 135015"/>
                  <a:gd name="connsiteY6" fmla="*/ 432099 h 904153"/>
                  <a:gd name="connsiteX7" fmla="*/ 60770 w 135015"/>
                  <a:gd name="connsiteY7" fmla="*/ 452077 h 904153"/>
                  <a:gd name="connsiteX8" fmla="*/ 65406 w 135015"/>
                  <a:gd name="connsiteY8" fmla="*/ 472054 h 904153"/>
                  <a:gd name="connsiteX9" fmla="*/ 135015 w 135015"/>
                  <a:gd name="connsiteY9" fmla="*/ 585064 h 904153"/>
                  <a:gd name="connsiteX10" fmla="*/ 82461 w 135015"/>
                  <a:gd name="connsiteY10" fmla="*/ 562076 h 904153"/>
                  <a:gd name="connsiteX11" fmla="*/ 47199 w 135015"/>
                  <a:gd name="connsiteY11" fmla="*/ 510565 h 904153"/>
                  <a:gd name="connsiteX12" fmla="*/ 45858 w 135015"/>
                  <a:gd name="connsiteY12" fmla="*/ 516345 h 904153"/>
                  <a:gd name="connsiteX13" fmla="*/ 38933 w 135015"/>
                  <a:gd name="connsiteY13" fmla="*/ 611621 h 904153"/>
                  <a:gd name="connsiteX14" fmla="*/ 135015 w 135015"/>
                  <a:gd name="connsiteY14" fmla="*/ 904153 h 904153"/>
                  <a:gd name="connsiteX15" fmla="*/ 0 w 135015"/>
                  <a:gd name="connsiteY15" fmla="*/ 611621 h 904153"/>
                  <a:gd name="connsiteX16" fmla="*/ 10610 w 135015"/>
                  <a:gd name="connsiteY16" fmla="*/ 497755 h 904153"/>
                  <a:gd name="connsiteX17" fmla="*/ 24824 w 135015"/>
                  <a:gd name="connsiteY17" fmla="*/ 452077 h 904153"/>
                  <a:gd name="connsiteX18" fmla="*/ 10610 w 135015"/>
                  <a:gd name="connsiteY18" fmla="*/ 406399 h 904153"/>
                  <a:gd name="connsiteX19" fmla="*/ 0 w 135015"/>
                  <a:gd name="connsiteY19" fmla="*/ 292532 h 904153"/>
                  <a:gd name="connsiteX20" fmla="*/ 135015 w 135015"/>
                  <a:gd name="connsiteY20" fmla="*/ 0 h 90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5015" h="904153">
                    <a:moveTo>
                      <a:pt x="135015" y="0"/>
                    </a:moveTo>
                    <a:cubicBezTo>
                      <a:pt x="77499" y="43215"/>
                      <a:pt x="38933" y="160633"/>
                      <a:pt x="38933" y="292532"/>
                    </a:cubicBezTo>
                    <a:cubicBezTo>
                      <a:pt x="38933" y="325507"/>
                      <a:pt x="41344" y="357576"/>
                      <a:pt x="45858" y="387808"/>
                    </a:cubicBezTo>
                    <a:lnTo>
                      <a:pt x="47199" y="393589"/>
                    </a:lnTo>
                    <a:lnTo>
                      <a:pt x="82461" y="342078"/>
                    </a:lnTo>
                    <a:cubicBezTo>
                      <a:pt x="98614" y="327275"/>
                      <a:pt x="116373" y="319089"/>
                      <a:pt x="135015" y="319089"/>
                    </a:cubicBezTo>
                    <a:cubicBezTo>
                      <a:pt x="106257" y="340697"/>
                      <a:pt x="82237" y="380855"/>
                      <a:pt x="65406" y="432099"/>
                    </a:cubicBezTo>
                    <a:lnTo>
                      <a:pt x="60770" y="452077"/>
                    </a:lnTo>
                    <a:lnTo>
                      <a:pt x="65406" y="472054"/>
                    </a:lnTo>
                    <a:cubicBezTo>
                      <a:pt x="82237" y="523298"/>
                      <a:pt x="106257" y="563457"/>
                      <a:pt x="135015" y="585064"/>
                    </a:cubicBezTo>
                    <a:cubicBezTo>
                      <a:pt x="116373" y="585064"/>
                      <a:pt x="98614" y="576879"/>
                      <a:pt x="82461" y="562076"/>
                    </a:cubicBezTo>
                    <a:lnTo>
                      <a:pt x="47199" y="510565"/>
                    </a:lnTo>
                    <a:lnTo>
                      <a:pt x="45858" y="516345"/>
                    </a:lnTo>
                    <a:cubicBezTo>
                      <a:pt x="41344" y="546577"/>
                      <a:pt x="38933" y="578647"/>
                      <a:pt x="38933" y="611621"/>
                    </a:cubicBezTo>
                    <a:cubicBezTo>
                      <a:pt x="38933" y="743519"/>
                      <a:pt x="77499" y="860938"/>
                      <a:pt x="135015" y="904153"/>
                    </a:cubicBezTo>
                    <a:cubicBezTo>
                      <a:pt x="60448" y="904153"/>
                      <a:pt x="0" y="773182"/>
                      <a:pt x="0" y="611621"/>
                    </a:cubicBezTo>
                    <a:cubicBezTo>
                      <a:pt x="0" y="571231"/>
                      <a:pt x="3778" y="532753"/>
                      <a:pt x="10610" y="497755"/>
                    </a:cubicBezTo>
                    <a:lnTo>
                      <a:pt x="24824" y="452077"/>
                    </a:lnTo>
                    <a:lnTo>
                      <a:pt x="10610" y="406399"/>
                    </a:lnTo>
                    <a:cubicBezTo>
                      <a:pt x="3778" y="371401"/>
                      <a:pt x="0" y="332922"/>
                      <a:pt x="0" y="292532"/>
                    </a:cubicBezTo>
                    <a:cubicBezTo>
                      <a:pt x="0" y="130971"/>
                      <a:pt x="60448" y="0"/>
                      <a:pt x="1350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1439" name="テキスト ボックス 1438">
            <a:extLst>
              <a:ext uri="{FF2B5EF4-FFF2-40B4-BE49-F238E27FC236}">
                <a16:creationId xmlns:a16="http://schemas.microsoft.com/office/drawing/2014/main" id="{05AC2DCA-FC57-48FD-BA4B-03A8AF7F670F}"/>
              </a:ext>
            </a:extLst>
          </p:cNvPr>
          <p:cNvSpPr txBox="1"/>
          <p:nvPr/>
        </p:nvSpPr>
        <p:spPr>
          <a:xfrm>
            <a:off x="6148423" y="5581193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宇治茶</a:t>
            </a:r>
          </a:p>
        </p:txBody>
      </p:sp>
      <p:sp>
        <p:nvSpPr>
          <p:cNvPr id="1440" name="吹き出し: 円形 1439">
            <a:extLst>
              <a:ext uri="{FF2B5EF4-FFF2-40B4-BE49-F238E27FC236}">
                <a16:creationId xmlns:a16="http://schemas.microsoft.com/office/drawing/2014/main" id="{75D21460-4995-4ABC-AA5E-20154989C170}"/>
              </a:ext>
            </a:extLst>
          </p:cNvPr>
          <p:cNvSpPr/>
          <p:nvPr/>
        </p:nvSpPr>
        <p:spPr>
          <a:xfrm>
            <a:off x="2399267" y="3937739"/>
            <a:ext cx="1361387" cy="720833"/>
          </a:xfrm>
          <a:prstGeom prst="wedgeEllipseCallout">
            <a:avLst>
              <a:gd name="adj1" fmla="val 39423"/>
              <a:gd name="adj2" fmla="val -66705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2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日本海にも</a:t>
            </a:r>
            <a:endParaRPr lang="en-US" altLang="ja-JP" sz="12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面して</a:t>
            </a:r>
            <a:r>
              <a:rPr kumimoji="1" lang="ja-JP" altLang="en-US" sz="12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縦長</a:t>
            </a:r>
          </a:p>
        </p:txBody>
      </p:sp>
      <p:sp>
        <p:nvSpPr>
          <p:cNvPr id="1441" name="テキスト ボックス 1440">
            <a:extLst>
              <a:ext uri="{FF2B5EF4-FFF2-40B4-BE49-F238E27FC236}">
                <a16:creationId xmlns:a16="http://schemas.microsoft.com/office/drawing/2014/main" id="{4DB82232-332F-47ED-B3A2-454EA5A9EA2B}"/>
              </a:ext>
            </a:extLst>
          </p:cNvPr>
          <p:cNvSpPr txBox="1"/>
          <p:nvPr/>
        </p:nvSpPr>
        <p:spPr>
          <a:xfrm rot="20700000">
            <a:off x="6988147" y="1217595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大迫力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42" name="テキスト ボックス 1441">
            <a:extLst>
              <a:ext uri="{FF2B5EF4-FFF2-40B4-BE49-F238E27FC236}">
                <a16:creationId xmlns:a16="http://schemas.microsoft.com/office/drawing/2014/main" id="{777B1609-4A77-4025-B0F2-09D3CCB5E4A5}"/>
              </a:ext>
            </a:extLst>
          </p:cNvPr>
          <p:cNvSpPr txBox="1"/>
          <p:nvPr/>
        </p:nvSpPr>
        <p:spPr>
          <a:xfrm rot="20700000">
            <a:off x="5077347" y="2511556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舞妓さん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43" name="Freeform 8">
            <a:extLst>
              <a:ext uri="{FF2B5EF4-FFF2-40B4-BE49-F238E27FC236}">
                <a16:creationId xmlns:a16="http://schemas.microsoft.com/office/drawing/2014/main" id="{D6A322B5-C29F-4224-933C-183637E5CDC5}"/>
              </a:ext>
            </a:extLst>
          </p:cNvPr>
          <p:cNvSpPr>
            <a:spLocks/>
          </p:cNvSpPr>
          <p:nvPr/>
        </p:nvSpPr>
        <p:spPr bwMode="auto">
          <a:xfrm>
            <a:off x="5364936" y="2694685"/>
            <a:ext cx="353621" cy="1227235"/>
          </a:xfrm>
          <a:custGeom>
            <a:avLst/>
            <a:gdLst>
              <a:gd name="T0" fmla="*/ 177 w 559"/>
              <a:gd name="T1" fmla="*/ 201 h 1940"/>
              <a:gd name="T2" fmla="*/ 177 w 559"/>
              <a:gd name="T3" fmla="*/ 235 h 1940"/>
              <a:gd name="T4" fmla="*/ 165 w 559"/>
              <a:gd name="T5" fmla="*/ 257 h 1940"/>
              <a:gd name="T6" fmla="*/ 169 w 559"/>
              <a:gd name="T7" fmla="*/ 265 h 1940"/>
              <a:gd name="T8" fmla="*/ 187 w 559"/>
              <a:gd name="T9" fmla="*/ 267 h 1940"/>
              <a:gd name="T10" fmla="*/ 199 w 559"/>
              <a:gd name="T11" fmla="*/ 353 h 1940"/>
              <a:gd name="T12" fmla="*/ 237 w 559"/>
              <a:gd name="T13" fmla="*/ 385 h 1940"/>
              <a:gd name="T14" fmla="*/ 151 w 559"/>
              <a:gd name="T15" fmla="*/ 467 h 1940"/>
              <a:gd name="T16" fmla="*/ 105 w 559"/>
              <a:gd name="T17" fmla="*/ 591 h 1940"/>
              <a:gd name="T18" fmla="*/ 67 w 559"/>
              <a:gd name="T19" fmla="*/ 677 h 1940"/>
              <a:gd name="T20" fmla="*/ 31 w 559"/>
              <a:gd name="T21" fmla="*/ 830 h 1940"/>
              <a:gd name="T22" fmla="*/ 17 w 559"/>
              <a:gd name="T23" fmla="*/ 902 h 1940"/>
              <a:gd name="T24" fmla="*/ 10 w 559"/>
              <a:gd name="T25" fmla="*/ 1002 h 1940"/>
              <a:gd name="T26" fmla="*/ 43 w 559"/>
              <a:gd name="T27" fmla="*/ 1082 h 1940"/>
              <a:gd name="T28" fmla="*/ 49 w 559"/>
              <a:gd name="T29" fmla="*/ 1156 h 1940"/>
              <a:gd name="T30" fmla="*/ 23 w 559"/>
              <a:gd name="T31" fmla="*/ 1275 h 1940"/>
              <a:gd name="T32" fmla="*/ 4 w 559"/>
              <a:gd name="T33" fmla="*/ 1591 h 1940"/>
              <a:gd name="T34" fmla="*/ 14 w 559"/>
              <a:gd name="T35" fmla="*/ 1786 h 1940"/>
              <a:gd name="T36" fmla="*/ 85 w 559"/>
              <a:gd name="T37" fmla="*/ 1876 h 1940"/>
              <a:gd name="T38" fmla="*/ 193 w 559"/>
              <a:gd name="T39" fmla="*/ 1918 h 1940"/>
              <a:gd name="T40" fmla="*/ 261 w 559"/>
              <a:gd name="T41" fmla="*/ 1896 h 1940"/>
              <a:gd name="T42" fmla="*/ 321 w 559"/>
              <a:gd name="T43" fmla="*/ 1940 h 1940"/>
              <a:gd name="T44" fmla="*/ 357 w 559"/>
              <a:gd name="T45" fmla="*/ 1900 h 1940"/>
              <a:gd name="T46" fmla="*/ 377 w 559"/>
              <a:gd name="T47" fmla="*/ 1733 h 1940"/>
              <a:gd name="T48" fmla="*/ 415 w 559"/>
              <a:gd name="T49" fmla="*/ 1665 h 1940"/>
              <a:gd name="T50" fmla="*/ 397 w 559"/>
              <a:gd name="T51" fmla="*/ 1255 h 1940"/>
              <a:gd name="T52" fmla="*/ 373 w 559"/>
              <a:gd name="T53" fmla="*/ 942 h 1940"/>
              <a:gd name="T54" fmla="*/ 433 w 559"/>
              <a:gd name="T55" fmla="*/ 816 h 1940"/>
              <a:gd name="T56" fmla="*/ 521 w 559"/>
              <a:gd name="T57" fmla="*/ 720 h 1940"/>
              <a:gd name="T58" fmla="*/ 535 w 559"/>
              <a:gd name="T59" fmla="*/ 696 h 1940"/>
              <a:gd name="T60" fmla="*/ 549 w 559"/>
              <a:gd name="T61" fmla="*/ 617 h 1940"/>
              <a:gd name="T62" fmla="*/ 505 w 559"/>
              <a:gd name="T63" fmla="*/ 587 h 1940"/>
              <a:gd name="T64" fmla="*/ 491 w 559"/>
              <a:gd name="T65" fmla="*/ 569 h 1940"/>
              <a:gd name="T66" fmla="*/ 433 w 559"/>
              <a:gd name="T67" fmla="*/ 501 h 1940"/>
              <a:gd name="T68" fmla="*/ 431 w 559"/>
              <a:gd name="T69" fmla="*/ 435 h 1940"/>
              <a:gd name="T70" fmla="*/ 361 w 559"/>
              <a:gd name="T71" fmla="*/ 385 h 1940"/>
              <a:gd name="T72" fmla="*/ 391 w 559"/>
              <a:gd name="T73" fmla="*/ 359 h 1940"/>
              <a:gd name="T74" fmla="*/ 427 w 559"/>
              <a:gd name="T75" fmla="*/ 345 h 1940"/>
              <a:gd name="T76" fmla="*/ 471 w 559"/>
              <a:gd name="T77" fmla="*/ 353 h 1940"/>
              <a:gd name="T78" fmla="*/ 475 w 559"/>
              <a:gd name="T79" fmla="*/ 365 h 1940"/>
              <a:gd name="T80" fmla="*/ 475 w 559"/>
              <a:gd name="T81" fmla="*/ 335 h 1940"/>
              <a:gd name="T82" fmla="*/ 517 w 559"/>
              <a:gd name="T83" fmla="*/ 295 h 1940"/>
              <a:gd name="T84" fmla="*/ 511 w 559"/>
              <a:gd name="T85" fmla="*/ 291 h 1940"/>
              <a:gd name="T86" fmla="*/ 511 w 559"/>
              <a:gd name="T87" fmla="*/ 277 h 1940"/>
              <a:gd name="T88" fmla="*/ 491 w 559"/>
              <a:gd name="T89" fmla="*/ 247 h 1940"/>
              <a:gd name="T90" fmla="*/ 483 w 559"/>
              <a:gd name="T91" fmla="*/ 195 h 1940"/>
              <a:gd name="T92" fmla="*/ 533 w 559"/>
              <a:gd name="T93" fmla="*/ 154 h 1940"/>
              <a:gd name="T94" fmla="*/ 487 w 559"/>
              <a:gd name="T95" fmla="*/ 96 h 1940"/>
              <a:gd name="T96" fmla="*/ 461 w 559"/>
              <a:gd name="T97" fmla="*/ 56 h 1940"/>
              <a:gd name="T98" fmla="*/ 423 w 559"/>
              <a:gd name="T99" fmla="*/ 52 h 1940"/>
              <a:gd name="T100" fmla="*/ 415 w 559"/>
              <a:gd name="T101" fmla="*/ 52 h 1940"/>
              <a:gd name="T102" fmla="*/ 391 w 559"/>
              <a:gd name="T103" fmla="*/ 30 h 1940"/>
              <a:gd name="T104" fmla="*/ 357 w 559"/>
              <a:gd name="T105" fmla="*/ 14 h 1940"/>
              <a:gd name="T106" fmla="*/ 333 w 559"/>
              <a:gd name="T107" fmla="*/ 4 h 1940"/>
              <a:gd name="T108" fmla="*/ 277 w 559"/>
              <a:gd name="T109" fmla="*/ 34 h 1940"/>
              <a:gd name="T110" fmla="*/ 239 w 559"/>
              <a:gd name="T111" fmla="*/ 64 h 1940"/>
              <a:gd name="T112" fmla="*/ 203 w 559"/>
              <a:gd name="T113" fmla="*/ 102 h 1940"/>
              <a:gd name="T114" fmla="*/ 201 w 559"/>
              <a:gd name="T115" fmla="*/ 124 h 1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9" h="1940">
                <a:moveTo>
                  <a:pt x="209" y="154"/>
                </a:moveTo>
                <a:lnTo>
                  <a:pt x="193" y="183"/>
                </a:lnTo>
                <a:lnTo>
                  <a:pt x="193" y="183"/>
                </a:lnTo>
                <a:lnTo>
                  <a:pt x="185" y="189"/>
                </a:lnTo>
                <a:lnTo>
                  <a:pt x="179" y="195"/>
                </a:lnTo>
                <a:lnTo>
                  <a:pt x="177" y="199"/>
                </a:lnTo>
                <a:lnTo>
                  <a:pt x="177" y="201"/>
                </a:lnTo>
                <a:lnTo>
                  <a:pt x="177" y="201"/>
                </a:lnTo>
                <a:lnTo>
                  <a:pt x="179" y="215"/>
                </a:lnTo>
                <a:lnTo>
                  <a:pt x="179" y="215"/>
                </a:lnTo>
                <a:lnTo>
                  <a:pt x="177" y="217"/>
                </a:lnTo>
                <a:lnTo>
                  <a:pt x="177" y="221"/>
                </a:lnTo>
                <a:lnTo>
                  <a:pt x="177" y="221"/>
                </a:lnTo>
                <a:lnTo>
                  <a:pt x="181" y="227"/>
                </a:lnTo>
                <a:lnTo>
                  <a:pt x="181" y="227"/>
                </a:lnTo>
                <a:lnTo>
                  <a:pt x="177" y="235"/>
                </a:lnTo>
                <a:lnTo>
                  <a:pt x="175" y="241"/>
                </a:lnTo>
                <a:lnTo>
                  <a:pt x="169" y="245"/>
                </a:lnTo>
                <a:lnTo>
                  <a:pt x="169" y="245"/>
                </a:lnTo>
                <a:lnTo>
                  <a:pt x="157" y="249"/>
                </a:lnTo>
                <a:lnTo>
                  <a:pt x="151" y="251"/>
                </a:lnTo>
                <a:lnTo>
                  <a:pt x="169" y="253"/>
                </a:lnTo>
                <a:lnTo>
                  <a:pt x="169" y="253"/>
                </a:lnTo>
                <a:lnTo>
                  <a:pt x="165" y="257"/>
                </a:lnTo>
                <a:lnTo>
                  <a:pt x="163" y="259"/>
                </a:lnTo>
                <a:lnTo>
                  <a:pt x="161" y="263"/>
                </a:lnTo>
                <a:lnTo>
                  <a:pt x="161" y="263"/>
                </a:lnTo>
                <a:lnTo>
                  <a:pt x="163" y="265"/>
                </a:lnTo>
                <a:lnTo>
                  <a:pt x="163" y="265"/>
                </a:lnTo>
                <a:lnTo>
                  <a:pt x="165" y="263"/>
                </a:lnTo>
                <a:lnTo>
                  <a:pt x="169" y="259"/>
                </a:lnTo>
                <a:lnTo>
                  <a:pt x="169" y="265"/>
                </a:lnTo>
                <a:lnTo>
                  <a:pt x="177" y="259"/>
                </a:lnTo>
                <a:lnTo>
                  <a:pt x="177" y="265"/>
                </a:lnTo>
                <a:lnTo>
                  <a:pt x="187" y="235"/>
                </a:lnTo>
                <a:lnTo>
                  <a:pt x="187" y="235"/>
                </a:lnTo>
                <a:lnTo>
                  <a:pt x="187" y="249"/>
                </a:lnTo>
                <a:lnTo>
                  <a:pt x="189" y="259"/>
                </a:lnTo>
                <a:lnTo>
                  <a:pt x="187" y="267"/>
                </a:lnTo>
                <a:lnTo>
                  <a:pt x="187" y="267"/>
                </a:lnTo>
                <a:lnTo>
                  <a:pt x="183" y="275"/>
                </a:lnTo>
                <a:lnTo>
                  <a:pt x="181" y="285"/>
                </a:lnTo>
                <a:lnTo>
                  <a:pt x="181" y="297"/>
                </a:lnTo>
                <a:lnTo>
                  <a:pt x="185" y="313"/>
                </a:lnTo>
                <a:lnTo>
                  <a:pt x="185" y="313"/>
                </a:lnTo>
                <a:lnTo>
                  <a:pt x="195" y="337"/>
                </a:lnTo>
                <a:lnTo>
                  <a:pt x="197" y="345"/>
                </a:lnTo>
                <a:lnTo>
                  <a:pt x="199" y="353"/>
                </a:lnTo>
                <a:lnTo>
                  <a:pt x="199" y="353"/>
                </a:lnTo>
                <a:lnTo>
                  <a:pt x="203" y="369"/>
                </a:lnTo>
                <a:lnTo>
                  <a:pt x="205" y="375"/>
                </a:lnTo>
                <a:lnTo>
                  <a:pt x="211" y="381"/>
                </a:lnTo>
                <a:lnTo>
                  <a:pt x="211" y="381"/>
                </a:lnTo>
                <a:lnTo>
                  <a:pt x="215" y="383"/>
                </a:lnTo>
                <a:lnTo>
                  <a:pt x="221" y="385"/>
                </a:lnTo>
                <a:lnTo>
                  <a:pt x="237" y="385"/>
                </a:lnTo>
                <a:lnTo>
                  <a:pt x="257" y="383"/>
                </a:lnTo>
                <a:lnTo>
                  <a:pt x="207" y="421"/>
                </a:lnTo>
                <a:lnTo>
                  <a:pt x="207" y="421"/>
                </a:lnTo>
                <a:lnTo>
                  <a:pt x="185" y="437"/>
                </a:lnTo>
                <a:lnTo>
                  <a:pt x="167" y="451"/>
                </a:lnTo>
                <a:lnTo>
                  <a:pt x="157" y="459"/>
                </a:lnTo>
                <a:lnTo>
                  <a:pt x="151" y="467"/>
                </a:lnTo>
                <a:lnTo>
                  <a:pt x="151" y="467"/>
                </a:lnTo>
                <a:lnTo>
                  <a:pt x="141" y="485"/>
                </a:lnTo>
                <a:lnTo>
                  <a:pt x="129" y="509"/>
                </a:lnTo>
                <a:lnTo>
                  <a:pt x="121" y="529"/>
                </a:lnTo>
                <a:lnTo>
                  <a:pt x="117" y="545"/>
                </a:lnTo>
                <a:lnTo>
                  <a:pt x="117" y="545"/>
                </a:lnTo>
                <a:lnTo>
                  <a:pt x="111" y="567"/>
                </a:lnTo>
                <a:lnTo>
                  <a:pt x="111" y="567"/>
                </a:lnTo>
                <a:lnTo>
                  <a:pt x="105" y="591"/>
                </a:lnTo>
                <a:lnTo>
                  <a:pt x="99" y="609"/>
                </a:lnTo>
                <a:lnTo>
                  <a:pt x="91" y="625"/>
                </a:lnTo>
                <a:lnTo>
                  <a:pt x="91" y="625"/>
                </a:lnTo>
                <a:lnTo>
                  <a:pt x="77" y="647"/>
                </a:lnTo>
                <a:lnTo>
                  <a:pt x="69" y="659"/>
                </a:lnTo>
                <a:lnTo>
                  <a:pt x="67" y="667"/>
                </a:lnTo>
                <a:lnTo>
                  <a:pt x="67" y="677"/>
                </a:lnTo>
                <a:lnTo>
                  <a:pt x="67" y="677"/>
                </a:lnTo>
                <a:lnTo>
                  <a:pt x="63" y="712"/>
                </a:lnTo>
                <a:lnTo>
                  <a:pt x="61" y="734"/>
                </a:lnTo>
                <a:lnTo>
                  <a:pt x="61" y="734"/>
                </a:lnTo>
                <a:lnTo>
                  <a:pt x="51" y="774"/>
                </a:lnTo>
                <a:lnTo>
                  <a:pt x="45" y="798"/>
                </a:lnTo>
                <a:lnTo>
                  <a:pt x="39" y="818"/>
                </a:lnTo>
                <a:lnTo>
                  <a:pt x="39" y="818"/>
                </a:lnTo>
                <a:lnTo>
                  <a:pt x="31" y="830"/>
                </a:lnTo>
                <a:lnTo>
                  <a:pt x="31" y="836"/>
                </a:lnTo>
                <a:lnTo>
                  <a:pt x="31" y="836"/>
                </a:lnTo>
                <a:lnTo>
                  <a:pt x="33" y="846"/>
                </a:lnTo>
                <a:lnTo>
                  <a:pt x="35" y="852"/>
                </a:lnTo>
                <a:lnTo>
                  <a:pt x="35" y="852"/>
                </a:lnTo>
                <a:lnTo>
                  <a:pt x="27" y="870"/>
                </a:lnTo>
                <a:lnTo>
                  <a:pt x="17" y="902"/>
                </a:lnTo>
                <a:lnTo>
                  <a:pt x="17" y="902"/>
                </a:lnTo>
                <a:lnTo>
                  <a:pt x="16" y="918"/>
                </a:lnTo>
                <a:lnTo>
                  <a:pt x="14" y="934"/>
                </a:lnTo>
                <a:lnTo>
                  <a:pt x="12" y="950"/>
                </a:lnTo>
                <a:lnTo>
                  <a:pt x="10" y="964"/>
                </a:lnTo>
                <a:lnTo>
                  <a:pt x="10" y="964"/>
                </a:lnTo>
                <a:lnTo>
                  <a:pt x="4" y="984"/>
                </a:lnTo>
                <a:lnTo>
                  <a:pt x="4" y="984"/>
                </a:lnTo>
                <a:lnTo>
                  <a:pt x="10" y="1002"/>
                </a:lnTo>
                <a:lnTo>
                  <a:pt x="17" y="1040"/>
                </a:lnTo>
                <a:lnTo>
                  <a:pt x="17" y="1040"/>
                </a:lnTo>
                <a:lnTo>
                  <a:pt x="21" y="1068"/>
                </a:lnTo>
                <a:lnTo>
                  <a:pt x="25" y="1076"/>
                </a:lnTo>
                <a:lnTo>
                  <a:pt x="29" y="1080"/>
                </a:lnTo>
                <a:lnTo>
                  <a:pt x="29" y="1080"/>
                </a:lnTo>
                <a:lnTo>
                  <a:pt x="37" y="1082"/>
                </a:lnTo>
                <a:lnTo>
                  <a:pt x="43" y="1082"/>
                </a:lnTo>
                <a:lnTo>
                  <a:pt x="47" y="1078"/>
                </a:lnTo>
                <a:lnTo>
                  <a:pt x="47" y="1078"/>
                </a:lnTo>
                <a:lnTo>
                  <a:pt x="47" y="1090"/>
                </a:lnTo>
                <a:lnTo>
                  <a:pt x="47" y="1110"/>
                </a:lnTo>
                <a:lnTo>
                  <a:pt x="47" y="1110"/>
                </a:lnTo>
                <a:lnTo>
                  <a:pt x="51" y="1126"/>
                </a:lnTo>
                <a:lnTo>
                  <a:pt x="51" y="1140"/>
                </a:lnTo>
                <a:lnTo>
                  <a:pt x="49" y="1156"/>
                </a:lnTo>
                <a:lnTo>
                  <a:pt x="49" y="1156"/>
                </a:lnTo>
                <a:lnTo>
                  <a:pt x="41" y="1210"/>
                </a:lnTo>
                <a:lnTo>
                  <a:pt x="35" y="1236"/>
                </a:lnTo>
                <a:lnTo>
                  <a:pt x="31" y="1249"/>
                </a:lnTo>
                <a:lnTo>
                  <a:pt x="31" y="1249"/>
                </a:lnTo>
                <a:lnTo>
                  <a:pt x="25" y="1261"/>
                </a:lnTo>
                <a:lnTo>
                  <a:pt x="23" y="1269"/>
                </a:lnTo>
                <a:lnTo>
                  <a:pt x="23" y="1275"/>
                </a:lnTo>
                <a:lnTo>
                  <a:pt x="23" y="1275"/>
                </a:lnTo>
                <a:lnTo>
                  <a:pt x="31" y="1295"/>
                </a:lnTo>
                <a:lnTo>
                  <a:pt x="35" y="1307"/>
                </a:lnTo>
                <a:lnTo>
                  <a:pt x="35" y="1307"/>
                </a:lnTo>
                <a:lnTo>
                  <a:pt x="23" y="1445"/>
                </a:lnTo>
                <a:lnTo>
                  <a:pt x="23" y="1445"/>
                </a:lnTo>
                <a:lnTo>
                  <a:pt x="12" y="1539"/>
                </a:lnTo>
                <a:lnTo>
                  <a:pt x="4" y="1591"/>
                </a:lnTo>
                <a:lnTo>
                  <a:pt x="2" y="1623"/>
                </a:lnTo>
                <a:lnTo>
                  <a:pt x="2" y="1623"/>
                </a:lnTo>
                <a:lnTo>
                  <a:pt x="0" y="1705"/>
                </a:lnTo>
                <a:lnTo>
                  <a:pt x="2" y="1753"/>
                </a:lnTo>
                <a:lnTo>
                  <a:pt x="4" y="1771"/>
                </a:lnTo>
                <a:lnTo>
                  <a:pt x="6" y="1780"/>
                </a:lnTo>
                <a:lnTo>
                  <a:pt x="6" y="1780"/>
                </a:lnTo>
                <a:lnTo>
                  <a:pt x="14" y="1786"/>
                </a:lnTo>
                <a:lnTo>
                  <a:pt x="23" y="1790"/>
                </a:lnTo>
                <a:lnTo>
                  <a:pt x="33" y="1794"/>
                </a:lnTo>
                <a:lnTo>
                  <a:pt x="33" y="1794"/>
                </a:lnTo>
                <a:lnTo>
                  <a:pt x="45" y="1824"/>
                </a:lnTo>
                <a:lnTo>
                  <a:pt x="55" y="1848"/>
                </a:lnTo>
                <a:lnTo>
                  <a:pt x="61" y="1858"/>
                </a:lnTo>
                <a:lnTo>
                  <a:pt x="67" y="1864"/>
                </a:lnTo>
                <a:lnTo>
                  <a:pt x="85" y="1876"/>
                </a:lnTo>
                <a:lnTo>
                  <a:pt x="149" y="1890"/>
                </a:lnTo>
                <a:lnTo>
                  <a:pt x="149" y="1890"/>
                </a:lnTo>
                <a:lnTo>
                  <a:pt x="151" y="1894"/>
                </a:lnTo>
                <a:lnTo>
                  <a:pt x="159" y="1904"/>
                </a:lnTo>
                <a:lnTo>
                  <a:pt x="165" y="1910"/>
                </a:lnTo>
                <a:lnTo>
                  <a:pt x="173" y="1914"/>
                </a:lnTo>
                <a:lnTo>
                  <a:pt x="183" y="1916"/>
                </a:lnTo>
                <a:lnTo>
                  <a:pt x="193" y="1918"/>
                </a:lnTo>
                <a:lnTo>
                  <a:pt x="193" y="1918"/>
                </a:lnTo>
                <a:lnTo>
                  <a:pt x="201" y="1916"/>
                </a:lnTo>
                <a:lnTo>
                  <a:pt x="209" y="1914"/>
                </a:lnTo>
                <a:lnTo>
                  <a:pt x="213" y="1910"/>
                </a:lnTo>
                <a:lnTo>
                  <a:pt x="217" y="1906"/>
                </a:lnTo>
                <a:lnTo>
                  <a:pt x="219" y="1898"/>
                </a:lnTo>
                <a:lnTo>
                  <a:pt x="219" y="1894"/>
                </a:lnTo>
                <a:lnTo>
                  <a:pt x="261" y="1896"/>
                </a:lnTo>
                <a:lnTo>
                  <a:pt x="261" y="1896"/>
                </a:lnTo>
                <a:lnTo>
                  <a:pt x="265" y="1902"/>
                </a:lnTo>
                <a:lnTo>
                  <a:pt x="275" y="1916"/>
                </a:lnTo>
                <a:lnTo>
                  <a:pt x="289" y="1928"/>
                </a:lnTo>
                <a:lnTo>
                  <a:pt x="297" y="1934"/>
                </a:lnTo>
                <a:lnTo>
                  <a:pt x="305" y="1938"/>
                </a:lnTo>
                <a:lnTo>
                  <a:pt x="305" y="1938"/>
                </a:lnTo>
                <a:lnTo>
                  <a:pt x="321" y="1940"/>
                </a:lnTo>
                <a:lnTo>
                  <a:pt x="335" y="1938"/>
                </a:lnTo>
                <a:lnTo>
                  <a:pt x="341" y="1936"/>
                </a:lnTo>
                <a:lnTo>
                  <a:pt x="345" y="1934"/>
                </a:lnTo>
                <a:lnTo>
                  <a:pt x="349" y="1930"/>
                </a:lnTo>
                <a:lnTo>
                  <a:pt x="353" y="1924"/>
                </a:lnTo>
                <a:lnTo>
                  <a:pt x="353" y="1924"/>
                </a:lnTo>
                <a:lnTo>
                  <a:pt x="355" y="1912"/>
                </a:lnTo>
                <a:lnTo>
                  <a:pt x="357" y="1900"/>
                </a:lnTo>
                <a:lnTo>
                  <a:pt x="357" y="1884"/>
                </a:lnTo>
                <a:lnTo>
                  <a:pt x="357" y="1884"/>
                </a:lnTo>
                <a:lnTo>
                  <a:pt x="353" y="1880"/>
                </a:lnTo>
                <a:lnTo>
                  <a:pt x="347" y="1876"/>
                </a:lnTo>
                <a:lnTo>
                  <a:pt x="371" y="1868"/>
                </a:lnTo>
                <a:lnTo>
                  <a:pt x="371" y="1868"/>
                </a:lnTo>
                <a:lnTo>
                  <a:pt x="377" y="1733"/>
                </a:lnTo>
                <a:lnTo>
                  <a:pt x="377" y="1733"/>
                </a:lnTo>
                <a:lnTo>
                  <a:pt x="379" y="1697"/>
                </a:lnTo>
                <a:lnTo>
                  <a:pt x="379" y="1697"/>
                </a:lnTo>
                <a:lnTo>
                  <a:pt x="383" y="1695"/>
                </a:lnTo>
                <a:lnTo>
                  <a:pt x="393" y="1691"/>
                </a:lnTo>
                <a:lnTo>
                  <a:pt x="403" y="1681"/>
                </a:lnTo>
                <a:lnTo>
                  <a:pt x="409" y="1675"/>
                </a:lnTo>
                <a:lnTo>
                  <a:pt x="415" y="1665"/>
                </a:lnTo>
                <a:lnTo>
                  <a:pt x="415" y="1665"/>
                </a:lnTo>
                <a:lnTo>
                  <a:pt x="427" y="1637"/>
                </a:lnTo>
                <a:lnTo>
                  <a:pt x="431" y="1627"/>
                </a:lnTo>
                <a:lnTo>
                  <a:pt x="429" y="1613"/>
                </a:lnTo>
                <a:lnTo>
                  <a:pt x="429" y="1613"/>
                </a:lnTo>
                <a:lnTo>
                  <a:pt x="415" y="1489"/>
                </a:lnTo>
                <a:lnTo>
                  <a:pt x="415" y="1489"/>
                </a:lnTo>
                <a:lnTo>
                  <a:pt x="397" y="1255"/>
                </a:lnTo>
                <a:lnTo>
                  <a:pt x="397" y="1255"/>
                </a:lnTo>
                <a:lnTo>
                  <a:pt x="391" y="1162"/>
                </a:lnTo>
                <a:lnTo>
                  <a:pt x="391" y="1162"/>
                </a:lnTo>
                <a:lnTo>
                  <a:pt x="391" y="1122"/>
                </a:lnTo>
                <a:lnTo>
                  <a:pt x="391" y="1042"/>
                </a:lnTo>
                <a:lnTo>
                  <a:pt x="391" y="1042"/>
                </a:lnTo>
                <a:lnTo>
                  <a:pt x="387" y="1004"/>
                </a:lnTo>
                <a:lnTo>
                  <a:pt x="381" y="972"/>
                </a:lnTo>
                <a:lnTo>
                  <a:pt x="373" y="942"/>
                </a:lnTo>
                <a:lnTo>
                  <a:pt x="373" y="942"/>
                </a:lnTo>
                <a:lnTo>
                  <a:pt x="379" y="928"/>
                </a:lnTo>
                <a:lnTo>
                  <a:pt x="383" y="912"/>
                </a:lnTo>
                <a:lnTo>
                  <a:pt x="383" y="912"/>
                </a:lnTo>
                <a:lnTo>
                  <a:pt x="377" y="894"/>
                </a:lnTo>
                <a:lnTo>
                  <a:pt x="395" y="844"/>
                </a:lnTo>
                <a:lnTo>
                  <a:pt x="395" y="844"/>
                </a:lnTo>
                <a:lnTo>
                  <a:pt x="433" y="816"/>
                </a:lnTo>
                <a:lnTo>
                  <a:pt x="481" y="776"/>
                </a:lnTo>
                <a:lnTo>
                  <a:pt x="481" y="776"/>
                </a:lnTo>
                <a:lnTo>
                  <a:pt x="487" y="768"/>
                </a:lnTo>
                <a:lnTo>
                  <a:pt x="493" y="758"/>
                </a:lnTo>
                <a:lnTo>
                  <a:pt x="503" y="734"/>
                </a:lnTo>
                <a:lnTo>
                  <a:pt x="515" y="702"/>
                </a:lnTo>
                <a:lnTo>
                  <a:pt x="515" y="702"/>
                </a:lnTo>
                <a:lnTo>
                  <a:pt x="521" y="720"/>
                </a:lnTo>
                <a:lnTo>
                  <a:pt x="525" y="730"/>
                </a:lnTo>
                <a:lnTo>
                  <a:pt x="529" y="734"/>
                </a:lnTo>
                <a:lnTo>
                  <a:pt x="531" y="734"/>
                </a:lnTo>
                <a:lnTo>
                  <a:pt x="531" y="734"/>
                </a:lnTo>
                <a:lnTo>
                  <a:pt x="531" y="732"/>
                </a:lnTo>
                <a:lnTo>
                  <a:pt x="533" y="728"/>
                </a:lnTo>
                <a:lnTo>
                  <a:pt x="533" y="714"/>
                </a:lnTo>
                <a:lnTo>
                  <a:pt x="535" y="696"/>
                </a:lnTo>
                <a:lnTo>
                  <a:pt x="539" y="679"/>
                </a:lnTo>
                <a:lnTo>
                  <a:pt x="539" y="679"/>
                </a:lnTo>
                <a:lnTo>
                  <a:pt x="551" y="649"/>
                </a:lnTo>
                <a:lnTo>
                  <a:pt x="559" y="633"/>
                </a:lnTo>
                <a:lnTo>
                  <a:pt x="559" y="633"/>
                </a:lnTo>
                <a:lnTo>
                  <a:pt x="559" y="629"/>
                </a:lnTo>
                <a:lnTo>
                  <a:pt x="557" y="627"/>
                </a:lnTo>
                <a:lnTo>
                  <a:pt x="549" y="617"/>
                </a:lnTo>
                <a:lnTo>
                  <a:pt x="531" y="601"/>
                </a:lnTo>
                <a:lnTo>
                  <a:pt x="531" y="601"/>
                </a:lnTo>
                <a:lnTo>
                  <a:pt x="527" y="591"/>
                </a:lnTo>
                <a:lnTo>
                  <a:pt x="523" y="589"/>
                </a:lnTo>
                <a:lnTo>
                  <a:pt x="517" y="589"/>
                </a:lnTo>
                <a:lnTo>
                  <a:pt x="517" y="589"/>
                </a:lnTo>
                <a:lnTo>
                  <a:pt x="507" y="587"/>
                </a:lnTo>
                <a:lnTo>
                  <a:pt x="505" y="587"/>
                </a:lnTo>
                <a:lnTo>
                  <a:pt x="505" y="587"/>
                </a:lnTo>
                <a:lnTo>
                  <a:pt x="505" y="583"/>
                </a:lnTo>
                <a:lnTo>
                  <a:pt x="503" y="579"/>
                </a:lnTo>
                <a:lnTo>
                  <a:pt x="499" y="577"/>
                </a:lnTo>
                <a:lnTo>
                  <a:pt x="499" y="577"/>
                </a:lnTo>
                <a:lnTo>
                  <a:pt x="491" y="571"/>
                </a:lnTo>
                <a:lnTo>
                  <a:pt x="491" y="571"/>
                </a:lnTo>
                <a:lnTo>
                  <a:pt x="491" y="569"/>
                </a:lnTo>
                <a:lnTo>
                  <a:pt x="485" y="565"/>
                </a:lnTo>
                <a:lnTo>
                  <a:pt x="485" y="565"/>
                </a:lnTo>
                <a:lnTo>
                  <a:pt x="475" y="561"/>
                </a:lnTo>
                <a:lnTo>
                  <a:pt x="475" y="561"/>
                </a:lnTo>
                <a:lnTo>
                  <a:pt x="461" y="539"/>
                </a:lnTo>
                <a:lnTo>
                  <a:pt x="439" y="509"/>
                </a:lnTo>
                <a:lnTo>
                  <a:pt x="439" y="509"/>
                </a:lnTo>
                <a:lnTo>
                  <a:pt x="433" y="501"/>
                </a:lnTo>
                <a:lnTo>
                  <a:pt x="427" y="493"/>
                </a:lnTo>
                <a:lnTo>
                  <a:pt x="423" y="481"/>
                </a:lnTo>
                <a:lnTo>
                  <a:pt x="423" y="481"/>
                </a:lnTo>
                <a:lnTo>
                  <a:pt x="409" y="469"/>
                </a:lnTo>
                <a:lnTo>
                  <a:pt x="409" y="469"/>
                </a:lnTo>
                <a:lnTo>
                  <a:pt x="419" y="455"/>
                </a:lnTo>
                <a:lnTo>
                  <a:pt x="431" y="435"/>
                </a:lnTo>
                <a:lnTo>
                  <a:pt x="431" y="435"/>
                </a:lnTo>
                <a:lnTo>
                  <a:pt x="433" y="427"/>
                </a:lnTo>
                <a:lnTo>
                  <a:pt x="433" y="423"/>
                </a:lnTo>
                <a:lnTo>
                  <a:pt x="431" y="419"/>
                </a:lnTo>
                <a:lnTo>
                  <a:pt x="431" y="419"/>
                </a:lnTo>
                <a:lnTo>
                  <a:pt x="425" y="415"/>
                </a:lnTo>
                <a:lnTo>
                  <a:pt x="415" y="409"/>
                </a:lnTo>
                <a:lnTo>
                  <a:pt x="403" y="401"/>
                </a:lnTo>
                <a:lnTo>
                  <a:pt x="361" y="385"/>
                </a:lnTo>
                <a:lnTo>
                  <a:pt x="365" y="345"/>
                </a:lnTo>
                <a:lnTo>
                  <a:pt x="365" y="345"/>
                </a:lnTo>
                <a:lnTo>
                  <a:pt x="365" y="345"/>
                </a:lnTo>
                <a:lnTo>
                  <a:pt x="365" y="349"/>
                </a:lnTo>
                <a:lnTo>
                  <a:pt x="371" y="353"/>
                </a:lnTo>
                <a:lnTo>
                  <a:pt x="385" y="357"/>
                </a:lnTo>
                <a:lnTo>
                  <a:pt x="385" y="357"/>
                </a:lnTo>
                <a:lnTo>
                  <a:pt x="391" y="359"/>
                </a:lnTo>
                <a:lnTo>
                  <a:pt x="399" y="357"/>
                </a:lnTo>
                <a:lnTo>
                  <a:pt x="405" y="355"/>
                </a:lnTo>
                <a:lnTo>
                  <a:pt x="409" y="351"/>
                </a:lnTo>
                <a:lnTo>
                  <a:pt x="417" y="341"/>
                </a:lnTo>
                <a:lnTo>
                  <a:pt x="419" y="337"/>
                </a:lnTo>
                <a:lnTo>
                  <a:pt x="419" y="337"/>
                </a:lnTo>
                <a:lnTo>
                  <a:pt x="423" y="341"/>
                </a:lnTo>
                <a:lnTo>
                  <a:pt x="427" y="345"/>
                </a:lnTo>
                <a:lnTo>
                  <a:pt x="435" y="343"/>
                </a:lnTo>
                <a:lnTo>
                  <a:pt x="435" y="343"/>
                </a:lnTo>
                <a:lnTo>
                  <a:pt x="447" y="339"/>
                </a:lnTo>
                <a:lnTo>
                  <a:pt x="449" y="335"/>
                </a:lnTo>
                <a:lnTo>
                  <a:pt x="449" y="335"/>
                </a:lnTo>
                <a:lnTo>
                  <a:pt x="457" y="339"/>
                </a:lnTo>
                <a:lnTo>
                  <a:pt x="465" y="345"/>
                </a:lnTo>
                <a:lnTo>
                  <a:pt x="471" y="353"/>
                </a:lnTo>
                <a:lnTo>
                  <a:pt x="471" y="353"/>
                </a:lnTo>
                <a:lnTo>
                  <a:pt x="471" y="357"/>
                </a:lnTo>
                <a:lnTo>
                  <a:pt x="469" y="359"/>
                </a:lnTo>
                <a:lnTo>
                  <a:pt x="461" y="359"/>
                </a:lnTo>
                <a:lnTo>
                  <a:pt x="447" y="357"/>
                </a:lnTo>
                <a:lnTo>
                  <a:pt x="447" y="357"/>
                </a:lnTo>
                <a:lnTo>
                  <a:pt x="463" y="363"/>
                </a:lnTo>
                <a:lnTo>
                  <a:pt x="475" y="365"/>
                </a:lnTo>
                <a:lnTo>
                  <a:pt x="481" y="365"/>
                </a:lnTo>
                <a:lnTo>
                  <a:pt x="483" y="361"/>
                </a:lnTo>
                <a:lnTo>
                  <a:pt x="483" y="361"/>
                </a:lnTo>
                <a:lnTo>
                  <a:pt x="483" y="357"/>
                </a:lnTo>
                <a:lnTo>
                  <a:pt x="483" y="353"/>
                </a:lnTo>
                <a:lnTo>
                  <a:pt x="481" y="343"/>
                </a:lnTo>
                <a:lnTo>
                  <a:pt x="475" y="335"/>
                </a:lnTo>
                <a:lnTo>
                  <a:pt x="475" y="335"/>
                </a:lnTo>
                <a:lnTo>
                  <a:pt x="479" y="335"/>
                </a:lnTo>
                <a:lnTo>
                  <a:pt x="485" y="335"/>
                </a:lnTo>
                <a:lnTo>
                  <a:pt x="491" y="333"/>
                </a:lnTo>
                <a:lnTo>
                  <a:pt x="497" y="329"/>
                </a:lnTo>
                <a:lnTo>
                  <a:pt x="503" y="323"/>
                </a:lnTo>
                <a:lnTo>
                  <a:pt x="509" y="315"/>
                </a:lnTo>
                <a:lnTo>
                  <a:pt x="509" y="315"/>
                </a:lnTo>
                <a:lnTo>
                  <a:pt x="517" y="295"/>
                </a:lnTo>
                <a:lnTo>
                  <a:pt x="521" y="281"/>
                </a:lnTo>
                <a:lnTo>
                  <a:pt x="523" y="271"/>
                </a:lnTo>
                <a:lnTo>
                  <a:pt x="523" y="267"/>
                </a:lnTo>
                <a:lnTo>
                  <a:pt x="523" y="267"/>
                </a:lnTo>
                <a:lnTo>
                  <a:pt x="519" y="277"/>
                </a:lnTo>
                <a:lnTo>
                  <a:pt x="517" y="285"/>
                </a:lnTo>
                <a:lnTo>
                  <a:pt x="511" y="291"/>
                </a:lnTo>
                <a:lnTo>
                  <a:pt x="511" y="291"/>
                </a:lnTo>
                <a:lnTo>
                  <a:pt x="507" y="293"/>
                </a:lnTo>
                <a:lnTo>
                  <a:pt x="501" y="295"/>
                </a:lnTo>
                <a:lnTo>
                  <a:pt x="493" y="295"/>
                </a:lnTo>
                <a:lnTo>
                  <a:pt x="493" y="295"/>
                </a:lnTo>
                <a:lnTo>
                  <a:pt x="497" y="293"/>
                </a:lnTo>
                <a:lnTo>
                  <a:pt x="505" y="287"/>
                </a:lnTo>
                <a:lnTo>
                  <a:pt x="509" y="283"/>
                </a:lnTo>
                <a:lnTo>
                  <a:pt x="511" y="277"/>
                </a:lnTo>
                <a:lnTo>
                  <a:pt x="513" y="273"/>
                </a:lnTo>
                <a:lnTo>
                  <a:pt x="511" y="265"/>
                </a:lnTo>
                <a:lnTo>
                  <a:pt x="511" y="265"/>
                </a:lnTo>
                <a:lnTo>
                  <a:pt x="509" y="261"/>
                </a:lnTo>
                <a:lnTo>
                  <a:pt x="507" y="255"/>
                </a:lnTo>
                <a:lnTo>
                  <a:pt x="499" y="251"/>
                </a:lnTo>
                <a:lnTo>
                  <a:pt x="493" y="247"/>
                </a:lnTo>
                <a:lnTo>
                  <a:pt x="491" y="247"/>
                </a:lnTo>
                <a:lnTo>
                  <a:pt x="491" y="247"/>
                </a:lnTo>
                <a:lnTo>
                  <a:pt x="491" y="245"/>
                </a:lnTo>
                <a:lnTo>
                  <a:pt x="495" y="239"/>
                </a:lnTo>
                <a:lnTo>
                  <a:pt x="495" y="227"/>
                </a:lnTo>
                <a:lnTo>
                  <a:pt x="495" y="221"/>
                </a:lnTo>
                <a:lnTo>
                  <a:pt x="491" y="215"/>
                </a:lnTo>
                <a:lnTo>
                  <a:pt x="491" y="215"/>
                </a:lnTo>
                <a:lnTo>
                  <a:pt x="483" y="195"/>
                </a:lnTo>
                <a:lnTo>
                  <a:pt x="479" y="191"/>
                </a:lnTo>
                <a:lnTo>
                  <a:pt x="495" y="169"/>
                </a:lnTo>
                <a:lnTo>
                  <a:pt x="495" y="169"/>
                </a:lnTo>
                <a:lnTo>
                  <a:pt x="501" y="169"/>
                </a:lnTo>
                <a:lnTo>
                  <a:pt x="515" y="167"/>
                </a:lnTo>
                <a:lnTo>
                  <a:pt x="521" y="165"/>
                </a:lnTo>
                <a:lnTo>
                  <a:pt x="529" y="159"/>
                </a:lnTo>
                <a:lnTo>
                  <a:pt x="533" y="154"/>
                </a:lnTo>
                <a:lnTo>
                  <a:pt x="537" y="144"/>
                </a:lnTo>
                <a:lnTo>
                  <a:pt x="537" y="144"/>
                </a:lnTo>
                <a:lnTo>
                  <a:pt x="535" y="138"/>
                </a:lnTo>
                <a:lnTo>
                  <a:pt x="535" y="132"/>
                </a:lnTo>
                <a:lnTo>
                  <a:pt x="529" y="122"/>
                </a:lnTo>
                <a:lnTo>
                  <a:pt x="519" y="114"/>
                </a:lnTo>
                <a:lnTo>
                  <a:pt x="509" y="106"/>
                </a:lnTo>
                <a:lnTo>
                  <a:pt x="487" y="96"/>
                </a:lnTo>
                <a:lnTo>
                  <a:pt x="479" y="92"/>
                </a:lnTo>
                <a:lnTo>
                  <a:pt x="479" y="92"/>
                </a:lnTo>
                <a:lnTo>
                  <a:pt x="479" y="90"/>
                </a:lnTo>
                <a:lnTo>
                  <a:pt x="479" y="82"/>
                </a:lnTo>
                <a:lnTo>
                  <a:pt x="477" y="76"/>
                </a:lnTo>
                <a:lnTo>
                  <a:pt x="475" y="70"/>
                </a:lnTo>
                <a:lnTo>
                  <a:pt x="469" y="64"/>
                </a:lnTo>
                <a:lnTo>
                  <a:pt x="461" y="56"/>
                </a:lnTo>
                <a:lnTo>
                  <a:pt x="461" y="56"/>
                </a:lnTo>
                <a:lnTo>
                  <a:pt x="453" y="50"/>
                </a:lnTo>
                <a:lnTo>
                  <a:pt x="445" y="46"/>
                </a:lnTo>
                <a:lnTo>
                  <a:pt x="437" y="46"/>
                </a:lnTo>
                <a:lnTo>
                  <a:pt x="431" y="46"/>
                </a:lnTo>
                <a:lnTo>
                  <a:pt x="427" y="46"/>
                </a:lnTo>
                <a:lnTo>
                  <a:pt x="425" y="50"/>
                </a:lnTo>
                <a:lnTo>
                  <a:pt x="423" y="52"/>
                </a:lnTo>
                <a:lnTo>
                  <a:pt x="425" y="56"/>
                </a:lnTo>
                <a:lnTo>
                  <a:pt x="425" y="56"/>
                </a:lnTo>
                <a:lnTo>
                  <a:pt x="429" y="62"/>
                </a:lnTo>
                <a:lnTo>
                  <a:pt x="431" y="66"/>
                </a:lnTo>
                <a:lnTo>
                  <a:pt x="433" y="72"/>
                </a:lnTo>
                <a:lnTo>
                  <a:pt x="433" y="72"/>
                </a:lnTo>
                <a:lnTo>
                  <a:pt x="425" y="62"/>
                </a:lnTo>
                <a:lnTo>
                  <a:pt x="415" y="52"/>
                </a:lnTo>
                <a:lnTo>
                  <a:pt x="407" y="44"/>
                </a:lnTo>
                <a:lnTo>
                  <a:pt x="407" y="44"/>
                </a:lnTo>
                <a:lnTo>
                  <a:pt x="399" y="38"/>
                </a:lnTo>
                <a:lnTo>
                  <a:pt x="395" y="38"/>
                </a:lnTo>
                <a:lnTo>
                  <a:pt x="391" y="38"/>
                </a:lnTo>
                <a:lnTo>
                  <a:pt x="391" y="38"/>
                </a:lnTo>
                <a:lnTo>
                  <a:pt x="391" y="36"/>
                </a:lnTo>
                <a:lnTo>
                  <a:pt x="391" y="30"/>
                </a:lnTo>
                <a:lnTo>
                  <a:pt x="391" y="26"/>
                </a:lnTo>
                <a:lnTo>
                  <a:pt x="389" y="22"/>
                </a:lnTo>
                <a:lnTo>
                  <a:pt x="385" y="18"/>
                </a:lnTo>
                <a:lnTo>
                  <a:pt x="377" y="14"/>
                </a:lnTo>
                <a:lnTo>
                  <a:pt x="377" y="14"/>
                </a:lnTo>
                <a:lnTo>
                  <a:pt x="371" y="12"/>
                </a:lnTo>
                <a:lnTo>
                  <a:pt x="363" y="12"/>
                </a:lnTo>
                <a:lnTo>
                  <a:pt x="357" y="14"/>
                </a:lnTo>
                <a:lnTo>
                  <a:pt x="351" y="18"/>
                </a:lnTo>
                <a:lnTo>
                  <a:pt x="343" y="24"/>
                </a:lnTo>
                <a:lnTo>
                  <a:pt x="339" y="26"/>
                </a:lnTo>
                <a:lnTo>
                  <a:pt x="339" y="26"/>
                </a:lnTo>
                <a:lnTo>
                  <a:pt x="341" y="24"/>
                </a:lnTo>
                <a:lnTo>
                  <a:pt x="339" y="16"/>
                </a:lnTo>
                <a:lnTo>
                  <a:pt x="337" y="8"/>
                </a:lnTo>
                <a:lnTo>
                  <a:pt x="333" y="4"/>
                </a:lnTo>
                <a:lnTo>
                  <a:pt x="329" y="0"/>
                </a:lnTo>
                <a:lnTo>
                  <a:pt x="329" y="0"/>
                </a:lnTo>
                <a:lnTo>
                  <a:pt x="323" y="0"/>
                </a:lnTo>
                <a:lnTo>
                  <a:pt x="315" y="4"/>
                </a:lnTo>
                <a:lnTo>
                  <a:pt x="297" y="16"/>
                </a:lnTo>
                <a:lnTo>
                  <a:pt x="283" y="28"/>
                </a:lnTo>
                <a:lnTo>
                  <a:pt x="277" y="34"/>
                </a:lnTo>
                <a:lnTo>
                  <a:pt x="277" y="34"/>
                </a:lnTo>
                <a:lnTo>
                  <a:pt x="255" y="40"/>
                </a:lnTo>
                <a:lnTo>
                  <a:pt x="241" y="44"/>
                </a:lnTo>
                <a:lnTo>
                  <a:pt x="237" y="48"/>
                </a:lnTo>
                <a:lnTo>
                  <a:pt x="237" y="50"/>
                </a:lnTo>
                <a:lnTo>
                  <a:pt x="237" y="50"/>
                </a:lnTo>
                <a:lnTo>
                  <a:pt x="239" y="58"/>
                </a:lnTo>
                <a:lnTo>
                  <a:pt x="239" y="64"/>
                </a:lnTo>
                <a:lnTo>
                  <a:pt x="239" y="64"/>
                </a:lnTo>
                <a:lnTo>
                  <a:pt x="233" y="64"/>
                </a:lnTo>
                <a:lnTo>
                  <a:pt x="227" y="68"/>
                </a:lnTo>
                <a:lnTo>
                  <a:pt x="225" y="72"/>
                </a:lnTo>
                <a:lnTo>
                  <a:pt x="225" y="72"/>
                </a:lnTo>
                <a:lnTo>
                  <a:pt x="219" y="94"/>
                </a:lnTo>
                <a:lnTo>
                  <a:pt x="207" y="94"/>
                </a:lnTo>
                <a:lnTo>
                  <a:pt x="213" y="100"/>
                </a:lnTo>
                <a:lnTo>
                  <a:pt x="203" y="102"/>
                </a:lnTo>
                <a:lnTo>
                  <a:pt x="213" y="108"/>
                </a:lnTo>
                <a:lnTo>
                  <a:pt x="199" y="114"/>
                </a:lnTo>
                <a:lnTo>
                  <a:pt x="199" y="114"/>
                </a:lnTo>
                <a:lnTo>
                  <a:pt x="203" y="114"/>
                </a:lnTo>
                <a:lnTo>
                  <a:pt x="207" y="114"/>
                </a:lnTo>
                <a:lnTo>
                  <a:pt x="207" y="114"/>
                </a:lnTo>
                <a:lnTo>
                  <a:pt x="203" y="120"/>
                </a:lnTo>
                <a:lnTo>
                  <a:pt x="201" y="124"/>
                </a:lnTo>
                <a:lnTo>
                  <a:pt x="203" y="126"/>
                </a:lnTo>
                <a:lnTo>
                  <a:pt x="203" y="126"/>
                </a:lnTo>
                <a:lnTo>
                  <a:pt x="207" y="128"/>
                </a:lnTo>
                <a:lnTo>
                  <a:pt x="209" y="126"/>
                </a:lnTo>
                <a:lnTo>
                  <a:pt x="213" y="124"/>
                </a:lnTo>
                <a:lnTo>
                  <a:pt x="211" y="146"/>
                </a:lnTo>
                <a:lnTo>
                  <a:pt x="209" y="154"/>
                </a:lnTo>
                <a:close/>
              </a:path>
            </a:pathLst>
          </a:custGeom>
          <a:gradFill flip="none" rotWithShape="1">
            <a:gsLst>
              <a:gs pos="0">
                <a:srgbClr val="FF99CC"/>
              </a:gs>
              <a:gs pos="100000">
                <a:srgbClr val="FF00FF"/>
              </a:gs>
            </a:gsLst>
            <a:lin ang="18900000" scaled="1"/>
            <a:tileRect/>
          </a:gra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sz="180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44" name="テキスト ボックス 1443">
            <a:extLst>
              <a:ext uri="{FF2B5EF4-FFF2-40B4-BE49-F238E27FC236}">
                <a16:creationId xmlns:a16="http://schemas.microsoft.com/office/drawing/2014/main" id="{AD23CD52-B505-4D56-83B7-6A4F03BF33B7}"/>
              </a:ext>
            </a:extLst>
          </p:cNvPr>
          <p:cNvSpPr txBox="1"/>
          <p:nvPr/>
        </p:nvSpPr>
        <p:spPr>
          <a:xfrm rot="20700000">
            <a:off x="537809" y="3029847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雪景色も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素晴らしい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45" name="テキスト ボックス 1444">
            <a:extLst>
              <a:ext uri="{FF2B5EF4-FFF2-40B4-BE49-F238E27FC236}">
                <a16:creationId xmlns:a16="http://schemas.microsoft.com/office/drawing/2014/main" id="{2668360E-54CC-4F27-9F4F-3C7538079D68}"/>
              </a:ext>
            </a:extLst>
          </p:cNvPr>
          <p:cNvSpPr txBox="1"/>
          <p:nvPr/>
        </p:nvSpPr>
        <p:spPr>
          <a:xfrm rot="20700000">
            <a:off x="589185" y="4098652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幻想的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テキスト ボックス 923">
            <a:extLst>
              <a:ext uri="{FF2B5EF4-FFF2-40B4-BE49-F238E27FC236}">
                <a16:creationId xmlns:a16="http://schemas.microsoft.com/office/drawing/2014/main" id="{B4A8FE74-7494-444C-A33B-DAD7246E074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宇治茶、抹茶</a:t>
            </a:r>
          </a:p>
        </p:txBody>
      </p:sp>
      <p:sp>
        <p:nvSpPr>
          <p:cNvPr id="925" name="テキスト ボックス 924">
            <a:extLst>
              <a:ext uri="{FF2B5EF4-FFF2-40B4-BE49-F238E27FC236}">
                <a16:creationId xmlns:a16="http://schemas.microsoft.com/office/drawing/2014/main" id="{71594375-EDC4-4695-8B06-D7B2C1BDFF4D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京都タワー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26" name="テキスト ボックス 925">
            <a:extLst>
              <a:ext uri="{FF2B5EF4-FFF2-40B4-BE49-F238E27FC236}">
                <a16:creationId xmlns:a16="http://schemas.microsoft.com/office/drawing/2014/main" id="{054E3865-0599-42EB-BA24-8805617209CD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祇園祭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27" name="テキスト ボックス 926">
            <a:extLst>
              <a:ext uri="{FF2B5EF4-FFF2-40B4-BE49-F238E27FC236}">
                <a16:creationId xmlns:a16="http://schemas.microsoft.com/office/drawing/2014/main" id="{5D6583C0-E5D7-469D-B647-468A9ACA05FC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金閣寺</a:t>
            </a:r>
          </a:p>
        </p:txBody>
      </p:sp>
      <p:sp>
        <p:nvSpPr>
          <p:cNvPr id="928" name="テキスト ボックス 927">
            <a:extLst>
              <a:ext uri="{FF2B5EF4-FFF2-40B4-BE49-F238E27FC236}">
                <a16:creationId xmlns:a16="http://schemas.microsoft.com/office/drawing/2014/main" id="{21ECA752-623B-45ED-B5B0-D72C1940188A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天橋立</a:t>
            </a:r>
          </a:p>
        </p:txBody>
      </p:sp>
      <p:sp>
        <p:nvSpPr>
          <p:cNvPr id="929" name="テキスト ボックス 928">
            <a:extLst>
              <a:ext uri="{FF2B5EF4-FFF2-40B4-BE49-F238E27FC236}">
                <a16:creationId xmlns:a16="http://schemas.microsoft.com/office/drawing/2014/main" id="{AE143BEC-ADBB-47BC-A733-0503E54EF049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大文字焼き</a:t>
            </a:r>
          </a:p>
        </p:txBody>
      </p:sp>
      <p:sp>
        <p:nvSpPr>
          <p:cNvPr id="930" name="テキスト ボックス 929">
            <a:extLst>
              <a:ext uri="{FF2B5EF4-FFF2-40B4-BE49-F238E27FC236}">
                <a16:creationId xmlns:a16="http://schemas.microsoft.com/office/drawing/2014/main" id="{D9D8F6D6-1B98-4761-828E-7A105B8522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京都府と言えば・・・</a:t>
            </a:r>
          </a:p>
        </p:txBody>
      </p:sp>
      <p:grpSp>
        <p:nvGrpSpPr>
          <p:cNvPr id="931" name="グループ化 930">
            <a:extLst>
              <a:ext uri="{FF2B5EF4-FFF2-40B4-BE49-F238E27FC236}">
                <a16:creationId xmlns:a16="http://schemas.microsoft.com/office/drawing/2014/main" id="{AAB3D7D8-27A1-4E62-8D58-032E23A67990}"/>
              </a:ext>
            </a:extLst>
          </p:cNvPr>
          <p:cNvGrpSpPr/>
          <p:nvPr/>
        </p:nvGrpSpPr>
        <p:grpSpPr>
          <a:xfrm>
            <a:off x="1006687" y="984380"/>
            <a:ext cx="2025225" cy="2444620"/>
            <a:chOff x="3797195" y="2604560"/>
            <a:chExt cx="2025225" cy="2444620"/>
          </a:xfrm>
        </p:grpSpPr>
        <p:sp>
          <p:nvSpPr>
            <p:cNvPr id="932" name="楕円 931">
              <a:extLst>
                <a:ext uri="{FF2B5EF4-FFF2-40B4-BE49-F238E27FC236}">
                  <a16:creationId xmlns:a16="http://schemas.microsoft.com/office/drawing/2014/main" id="{48BAD29B-8760-43D1-BC8E-733200928E0E}"/>
                </a:ext>
              </a:extLst>
            </p:cNvPr>
            <p:cNvSpPr/>
            <p:nvPr/>
          </p:nvSpPr>
          <p:spPr bwMode="auto">
            <a:xfrm>
              <a:off x="3797195" y="3834045"/>
              <a:ext cx="2025225" cy="1215135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3" name="楕円 932">
              <a:extLst>
                <a:ext uri="{FF2B5EF4-FFF2-40B4-BE49-F238E27FC236}">
                  <a16:creationId xmlns:a16="http://schemas.microsoft.com/office/drawing/2014/main" id="{6BE2617B-6E19-45C6-B469-6CFBE1C1B54D}"/>
                </a:ext>
              </a:extLst>
            </p:cNvPr>
            <p:cNvSpPr/>
            <p:nvPr/>
          </p:nvSpPr>
          <p:spPr bwMode="auto">
            <a:xfrm>
              <a:off x="3901786" y="3894047"/>
              <a:ext cx="1809420" cy="1020117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34" name="グループ化 933">
              <a:extLst>
                <a:ext uri="{FF2B5EF4-FFF2-40B4-BE49-F238E27FC236}">
                  <a16:creationId xmlns:a16="http://schemas.microsoft.com/office/drawing/2014/main" id="{29ED0C8E-A649-46A4-A6EF-EE656BC6EF1F}"/>
                </a:ext>
              </a:extLst>
            </p:cNvPr>
            <p:cNvGrpSpPr/>
            <p:nvPr/>
          </p:nvGrpSpPr>
          <p:grpSpPr>
            <a:xfrm>
              <a:off x="4101443" y="2604560"/>
              <a:ext cx="1392626" cy="2050993"/>
              <a:chOff x="4112824" y="2604560"/>
              <a:chExt cx="1392626" cy="2050993"/>
            </a:xfrm>
          </p:grpSpPr>
          <p:sp>
            <p:nvSpPr>
              <p:cNvPr id="935" name="楕円 934">
                <a:extLst>
                  <a:ext uri="{FF2B5EF4-FFF2-40B4-BE49-F238E27FC236}">
                    <a16:creationId xmlns:a16="http://schemas.microsoft.com/office/drawing/2014/main" id="{2574830B-E5D5-458D-810F-05BF90EF32CD}"/>
                  </a:ext>
                </a:extLst>
              </p:cNvPr>
              <p:cNvSpPr/>
              <p:nvPr/>
            </p:nvSpPr>
            <p:spPr bwMode="auto">
              <a:xfrm>
                <a:off x="4377565" y="3738615"/>
                <a:ext cx="870710" cy="916938"/>
              </a:xfrm>
              <a:prstGeom prst="ellipse">
                <a:avLst/>
              </a:prstGeom>
              <a:gradFill flip="none" rotWithShape="1">
                <a:gsLst>
                  <a:gs pos="0">
                    <a:srgbClr val="BBE0E3">
                      <a:lumMod val="10000"/>
                    </a:srgbClr>
                  </a:gs>
                  <a:gs pos="50000">
                    <a:srgbClr val="BBE0E3">
                      <a:lumMod val="25000"/>
                    </a:srgbClr>
                  </a:gs>
                  <a:gs pos="100000">
                    <a:srgbClr val="BBE0E3">
                      <a:lumMod val="10000"/>
                    </a:srgbClr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D153BD57-8AB4-4634-AD19-C6C975BA397B}"/>
                  </a:ext>
                </a:extLst>
              </p:cNvPr>
              <p:cNvSpPr/>
              <p:nvPr/>
            </p:nvSpPr>
            <p:spPr bwMode="auto">
              <a:xfrm>
                <a:off x="4112824" y="2604560"/>
                <a:ext cx="1392626" cy="1967428"/>
              </a:xfrm>
              <a:custGeom>
                <a:avLst/>
                <a:gdLst>
                  <a:gd name="connsiteX0" fmla="*/ 696313 w 1392626"/>
                  <a:gd name="connsiteY0" fmla="*/ 0 h 1967428"/>
                  <a:gd name="connsiteX1" fmla="*/ 1392626 w 1392626"/>
                  <a:gd name="connsiteY1" fmla="*/ 361420 h 1967428"/>
                  <a:gd name="connsiteX2" fmla="*/ 1378480 w 1392626"/>
                  <a:gd name="connsiteY2" fmla="*/ 434259 h 1967428"/>
                  <a:gd name="connsiteX3" fmla="*/ 1364051 w 1392626"/>
                  <a:gd name="connsiteY3" fmla="*/ 458385 h 1967428"/>
                  <a:gd name="connsiteX4" fmla="*/ 1364051 w 1392626"/>
                  <a:gd name="connsiteY4" fmla="*/ 1293070 h 1967428"/>
                  <a:gd name="connsiteX5" fmla="*/ 689693 w 1392626"/>
                  <a:gd name="connsiteY5" fmla="*/ 1967428 h 1967428"/>
                  <a:gd name="connsiteX6" fmla="*/ 15335 w 1392626"/>
                  <a:gd name="connsiteY6" fmla="*/ 1293070 h 1967428"/>
                  <a:gd name="connsiteX7" fmla="*/ 15335 w 1392626"/>
                  <a:gd name="connsiteY7" fmla="*/ 436246 h 1967428"/>
                  <a:gd name="connsiteX8" fmla="*/ 14147 w 1392626"/>
                  <a:gd name="connsiteY8" fmla="*/ 434259 h 1967428"/>
                  <a:gd name="connsiteX9" fmla="*/ 0 w 1392626"/>
                  <a:gd name="connsiteY9" fmla="*/ 361420 h 1967428"/>
                  <a:gd name="connsiteX10" fmla="*/ 696313 w 1392626"/>
                  <a:gd name="connsiteY10" fmla="*/ 0 h 1967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92626" h="1967428">
                    <a:moveTo>
                      <a:pt x="696313" y="0"/>
                    </a:moveTo>
                    <a:cubicBezTo>
                      <a:pt x="1080876" y="0"/>
                      <a:pt x="1392626" y="161813"/>
                      <a:pt x="1392626" y="361420"/>
                    </a:cubicBezTo>
                    <a:cubicBezTo>
                      <a:pt x="1392626" y="386371"/>
                      <a:pt x="1387755" y="410731"/>
                      <a:pt x="1378480" y="434259"/>
                    </a:cubicBezTo>
                    <a:lnTo>
                      <a:pt x="1364051" y="458385"/>
                    </a:lnTo>
                    <a:lnTo>
                      <a:pt x="1364051" y="1293070"/>
                    </a:lnTo>
                    <a:cubicBezTo>
                      <a:pt x="1364051" y="1665508"/>
                      <a:pt x="1062131" y="1967428"/>
                      <a:pt x="689693" y="1967428"/>
                    </a:cubicBezTo>
                    <a:cubicBezTo>
                      <a:pt x="317255" y="1967428"/>
                      <a:pt x="15335" y="1665508"/>
                      <a:pt x="15335" y="1293070"/>
                    </a:cubicBezTo>
                    <a:lnTo>
                      <a:pt x="15335" y="436246"/>
                    </a:lnTo>
                    <a:lnTo>
                      <a:pt x="14147" y="434259"/>
                    </a:lnTo>
                    <a:cubicBezTo>
                      <a:pt x="4871" y="410731"/>
                      <a:pt x="0" y="386371"/>
                      <a:pt x="0" y="361420"/>
                    </a:cubicBezTo>
                    <a:cubicBezTo>
                      <a:pt x="0" y="161813"/>
                      <a:pt x="311750" y="0"/>
                      <a:pt x="69631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BBE0E3">
                      <a:lumMod val="10000"/>
                    </a:srgbClr>
                  </a:gs>
                  <a:gs pos="50000">
                    <a:srgbClr val="BBE0E3">
                      <a:lumMod val="25000"/>
                    </a:srgbClr>
                  </a:gs>
                  <a:gs pos="100000">
                    <a:srgbClr val="BBE0E3">
                      <a:lumMod val="10000"/>
                    </a:srgbClr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01952157-C4C0-46CF-8CC7-C46DE81F8F17}"/>
                  </a:ext>
                </a:extLst>
              </p:cNvPr>
              <p:cNvSpPr/>
              <p:nvPr/>
            </p:nvSpPr>
            <p:spPr bwMode="auto">
              <a:xfrm>
                <a:off x="4158490" y="2650345"/>
                <a:ext cx="1308860" cy="607206"/>
              </a:xfrm>
              <a:custGeom>
                <a:avLst/>
                <a:gdLst>
                  <a:gd name="connsiteX0" fmla="*/ 871855 w 1743710"/>
                  <a:gd name="connsiteY0" fmla="*/ 0 h 893936"/>
                  <a:gd name="connsiteX1" fmla="*/ 1594811 w 1743710"/>
                  <a:gd name="connsiteY1" fmla="*/ 197064 h 893936"/>
                  <a:gd name="connsiteX2" fmla="*/ 1669506 w 1743710"/>
                  <a:gd name="connsiteY2" fmla="*/ 267615 h 893936"/>
                  <a:gd name="connsiteX3" fmla="*/ 1669844 w 1743710"/>
                  <a:gd name="connsiteY3" fmla="*/ 267974 h 893936"/>
                  <a:gd name="connsiteX4" fmla="*/ 1711758 w 1743710"/>
                  <a:gd name="connsiteY4" fmla="*/ 328498 h 893936"/>
                  <a:gd name="connsiteX5" fmla="*/ 1725997 w 1743710"/>
                  <a:gd name="connsiteY5" fmla="*/ 356888 h 893936"/>
                  <a:gd name="connsiteX6" fmla="*/ 1743710 w 1743710"/>
                  <a:gd name="connsiteY6" fmla="*/ 446968 h 893936"/>
                  <a:gd name="connsiteX7" fmla="*/ 871855 w 1743710"/>
                  <a:gd name="connsiteY7" fmla="*/ 893936 h 893936"/>
                  <a:gd name="connsiteX8" fmla="*/ 0 w 1743710"/>
                  <a:gd name="connsiteY8" fmla="*/ 446968 h 893936"/>
                  <a:gd name="connsiteX9" fmla="*/ 17713 w 1743710"/>
                  <a:gd name="connsiteY9" fmla="*/ 356888 h 893936"/>
                  <a:gd name="connsiteX10" fmla="*/ 31952 w 1743710"/>
                  <a:gd name="connsiteY10" fmla="*/ 328498 h 893936"/>
                  <a:gd name="connsiteX11" fmla="*/ 73866 w 1743710"/>
                  <a:gd name="connsiteY11" fmla="*/ 267974 h 893936"/>
                  <a:gd name="connsiteX12" fmla="*/ 74204 w 1743710"/>
                  <a:gd name="connsiteY12" fmla="*/ 267615 h 893936"/>
                  <a:gd name="connsiteX13" fmla="*/ 148899 w 1743710"/>
                  <a:gd name="connsiteY13" fmla="*/ 197064 h 893936"/>
                  <a:gd name="connsiteX14" fmla="*/ 871855 w 1743710"/>
                  <a:gd name="connsiteY14" fmla="*/ 0 h 893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43710" h="893936">
                    <a:moveTo>
                      <a:pt x="871855" y="0"/>
                    </a:moveTo>
                    <a:cubicBezTo>
                      <a:pt x="1172800" y="0"/>
                      <a:pt x="1438132" y="78170"/>
                      <a:pt x="1594811" y="197064"/>
                    </a:cubicBezTo>
                    <a:lnTo>
                      <a:pt x="1669506" y="267615"/>
                    </a:lnTo>
                    <a:lnTo>
                      <a:pt x="1669844" y="267974"/>
                    </a:lnTo>
                    <a:lnTo>
                      <a:pt x="1711758" y="328498"/>
                    </a:lnTo>
                    <a:lnTo>
                      <a:pt x="1725997" y="356888"/>
                    </a:lnTo>
                    <a:cubicBezTo>
                      <a:pt x="1737611" y="385985"/>
                      <a:pt x="1743710" y="416111"/>
                      <a:pt x="1743710" y="446968"/>
                    </a:cubicBezTo>
                    <a:cubicBezTo>
                      <a:pt x="1743710" y="693822"/>
                      <a:pt x="1353367" y="893936"/>
                      <a:pt x="871855" y="893936"/>
                    </a:cubicBezTo>
                    <a:cubicBezTo>
                      <a:pt x="390343" y="893936"/>
                      <a:pt x="0" y="693822"/>
                      <a:pt x="0" y="446968"/>
                    </a:cubicBezTo>
                    <a:cubicBezTo>
                      <a:pt x="0" y="416111"/>
                      <a:pt x="6099" y="385985"/>
                      <a:pt x="17713" y="356888"/>
                    </a:cubicBezTo>
                    <a:lnTo>
                      <a:pt x="31952" y="328498"/>
                    </a:lnTo>
                    <a:lnTo>
                      <a:pt x="73866" y="267974"/>
                    </a:lnTo>
                    <a:lnTo>
                      <a:pt x="74204" y="267615"/>
                    </a:lnTo>
                    <a:lnTo>
                      <a:pt x="148899" y="197064"/>
                    </a:lnTo>
                    <a:cubicBezTo>
                      <a:pt x="305578" y="78170"/>
                      <a:pt x="570910" y="0"/>
                      <a:pt x="87185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0000">
                    <a:srgbClr val="FFFFFF">
                      <a:lumMod val="85000"/>
                    </a:srgbClr>
                  </a:gs>
                  <a:gs pos="100000">
                    <a:srgbClr val="FFFFFF"/>
                  </a:gs>
                </a:gsLst>
                <a:lin ang="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F187618A-334D-462B-AEC3-4D3A511B5077}"/>
                  </a:ext>
                </a:extLst>
              </p:cNvPr>
              <p:cNvSpPr/>
              <p:nvPr/>
            </p:nvSpPr>
            <p:spPr bwMode="auto">
              <a:xfrm>
                <a:off x="4295850" y="3024995"/>
                <a:ext cx="1021291" cy="232556"/>
              </a:xfrm>
              <a:custGeom>
                <a:avLst/>
                <a:gdLst>
                  <a:gd name="connsiteX0" fmla="*/ 510645 w 1021291"/>
                  <a:gd name="connsiteY0" fmla="*/ 0 h 232556"/>
                  <a:gd name="connsiteX1" fmla="*/ 950669 w 1021291"/>
                  <a:gd name="connsiteY1" fmla="*/ 78871 h 232556"/>
                  <a:gd name="connsiteX2" fmla="*/ 1021291 w 1021291"/>
                  <a:gd name="connsiteY2" fmla="*/ 116703 h 232556"/>
                  <a:gd name="connsiteX3" fmla="*/ 973397 w 1021291"/>
                  <a:gd name="connsiteY3" fmla="*/ 143633 h 232556"/>
                  <a:gd name="connsiteX4" fmla="*/ 510645 w 1021291"/>
                  <a:gd name="connsiteY4" fmla="*/ 232556 h 232556"/>
                  <a:gd name="connsiteX5" fmla="*/ 47893 w 1021291"/>
                  <a:gd name="connsiteY5" fmla="*/ 143633 h 232556"/>
                  <a:gd name="connsiteX6" fmla="*/ 0 w 1021291"/>
                  <a:gd name="connsiteY6" fmla="*/ 116704 h 232556"/>
                  <a:gd name="connsiteX7" fmla="*/ 70622 w 1021291"/>
                  <a:gd name="connsiteY7" fmla="*/ 78871 h 232556"/>
                  <a:gd name="connsiteX8" fmla="*/ 510645 w 1021291"/>
                  <a:gd name="connsiteY8" fmla="*/ 0 h 23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1291" h="232556">
                    <a:moveTo>
                      <a:pt x="510645" y="0"/>
                    </a:moveTo>
                    <a:cubicBezTo>
                      <a:pt x="680066" y="0"/>
                      <a:pt x="834451" y="29867"/>
                      <a:pt x="950669" y="78871"/>
                    </a:cubicBezTo>
                    <a:lnTo>
                      <a:pt x="1021291" y="116703"/>
                    </a:lnTo>
                    <a:lnTo>
                      <a:pt x="973397" y="143633"/>
                    </a:lnTo>
                    <a:cubicBezTo>
                      <a:pt x="854969" y="198574"/>
                      <a:pt x="691361" y="232556"/>
                      <a:pt x="510645" y="232556"/>
                    </a:cubicBezTo>
                    <a:cubicBezTo>
                      <a:pt x="329930" y="232556"/>
                      <a:pt x="166322" y="198574"/>
                      <a:pt x="47893" y="143633"/>
                    </a:cubicBezTo>
                    <a:lnTo>
                      <a:pt x="0" y="116704"/>
                    </a:lnTo>
                    <a:lnTo>
                      <a:pt x="70622" y="78871"/>
                    </a:lnTo>
                    <a:cubicBezTo>
                      <a:pt x="186840" y="29867"/>
                      <a:pt x="341224" y="0"/>
                      <a:pt x="51064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84FB14FB-8196-4933-9CCA-64DC86BD635C}"/>
                  </a:ext>
                </a:extLst>
              </p:cNvPr>
              <p:cNvSpPr/>
              <p:nvPr/>
            </p:nvSpPr>
            <p:spPr bwMode="auto">
              <a:xfrm rot="15300000">
                <a:off x="5155917" y="3225734"/>
                <a:ext cx="147671" cy="441678"/>
              </a:xfrm>
              <a:custGeom>
                <a:avLst/>
                <a:gdLst>
                  <a:gd name="connsiteX0" fmla="*/ 135015 w 135015"/>
                  <a:gd name="connsiteY0" fmla="*/ 0 h 904153"/>
                  <a:gd name="connsiteX1" fmla="*/ 38933 w 135015"/>
                  <a:gd name="connsiteY1" fmla="*/ 292532 h 904153"/>
                  <a:gd name="connsiteX2" fmla="*/ 45858 w 135015"/>
                  <a:gd name="connsiteY2" fmla="*/ 387808 h 904153"/>
                  <a:gd name="connsiteX3" fmla="*/ 47199 w 135015"/>
                  <a:gd name="connsiteY3" fmla="*/ 393589 h 904153"/>
                  <a:gd name="connsiteX4" fmla="*/ 82461 w 135015"/>
                  <a:gd name="connsiteY4" fmla="*/ 342078 h 904153"/>
                  <a:gd name="connsiteX5" fmla="*/ 135015 w 135015"/>
                  <a:gd name="connsiteY5" fmla="*/ 319089 h 904153"/>
                  <a:gd name="connsiteX6" fmla="*/ 65406 w 135015"/>
                  <a:gd name="connsiteY6" fmla="*/ 432099 h 904153"/>
                  <a:gd name="connsiteX7" fmla="*/ 60770 w 135015"/>
                  <a:gd name="connsiteY7" fmla="*/ 452077 h 904153"/>
                  <a:gd name="connsiteX8" fmla="*/ 65406 w 135015"/>
                  <a:gd name="connsiteY8" fmla="*/ 472054 h 904153"/>
                  <a:gd name="connsiteX9" fmla="*/ 135015 w 135015"/>
                  <a:gd name="connsiteY9" fmla="*/ 585064 h 904153"/>
                  <a:gd name="connsiteX10" fmla="*/ 82461 w 135015"/>
                  <a:gd name="connsiteY10" fmla="*/ 562076 h 904153"/>
                  <a:gd name="connsiteX11" fmla="*/ 47199 w 135015"/>
                  <a:gd name="connsiteY11" fmla="*/ 510565 h 904153"/>
                  <a:gd name="connsiteX12" fmla="*/ 45858 w 135015"/>
                  <a:gd name="connsiteY12" fmla="*/ 516345 h 904153"/>
                  <a:gd name="connsiteX13" fmla="*/ 38933 w 135015"/>
                  <a:gd name="connsiteY13" fmla="*/ 611621 h 904153"/>
                  <a:gd name="connsiteX14" fmla="*/ 135015 w 135015"/>
                  <a:gd name="connsiteY14" fmla="*/ 904153 h 904153"/>
                  <a:gd name="connsiteX15" fmla="*/ 0 w 135015"/>
                  <a:gd name="connsiteY15" fmla="*/ 611621 h 904153"/>
                  <a:gd name="connsiteX16" fmla="*/ 10610 w 135015"/>
                  <a:gd name="connsiteY16" fmla="*/ 497755 h 904153"/>
                  <a:gd name="connsiteX17" fmla="*/ 24824 w 135015"/>
                  <a:gd name="connsiteY17" fmla="*/ 452077 h 904153"/>
                  <a:gd name="connsiteX18" fmla="*/ 10610 w 135015"/>
                  <a:gd name="connsiteY18" fmla="*/ 406399 h 904153"/>
                  <a:gd name="connsiteX19" fmla="*/ 0 w 135015"/>
                  <a:gd name="connsiteY19" fmla="*/ 292532 h 904153"/>
                  <a:gd name="connsiteX20" fmla="*/ 135015 w 135015"/>
                  <a:gd name="connsiteY20" fmla="*/ 0 h 90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5015" h="904153">
                    <a:moveTo>
                      <a:pt x="135015" y="0"/>
                    </a:moveTo>
                    <a:cubicBezTo>
                      <a:pt x="77499" y="43215"/>
                      <a:pt x="38933" y="160633"/>
                      <a:pt x="38933" y="292532"/>
                    </a:cubicBezTo>
                    <a:cubicBezTo>
                      <a:pt x="38933" y="325507"/>
                      <a:pt x="41344" y="357576"/>
                      <a:pt x="45858" y="387808"/>
                    </a:cubicBezTo>
                    <a:lnTo>
                      <a:pt x="47199" y="393589"/>
                    </a:lnTo>
                    <a:lnTo>
                      <a:pt x="82461" y="342078"/>
                    </a:lnTo>
                    <a:cubicBezTo>
                      <a:pt x="98614" y="327275"/>
                      <a:pt x="116373" y="319089"/>
                      <a:pt x="135015" y="319089"/>
                    </a:cubicBezTo>
                    <a:cubicBezTo>
                      <a:pt x="106257" y="340697"/>
                      <a:pt x="82237" y="380855"/>
                      <a:pt x="65406" y="432099"/>
                    </a:cubicBezTo>
                    <a:lnTo>
                      <a:pt x="60770" y="452077"/>
                    </a:lnTo>
                    <a:lnTo>
                      <a:pt x="65406" y="472054"/>
                    </a:lnTo>
                    <a:cubicBezTo>
                      <a:pt x="82237" y="523298"/>
                      <a:pt x="106257" y="563457"/>
                      <a:pt x="135015" y="585064"/>
                    </a:cubicBezTo>
                    <a:cubicBezTo>
                      <a:pt x="116373" y="585064"/>
                      <a:pt x="98614" y="576879"/>
                      <a:pt x="82461" y="562076"/>
                    </a:cubicBezTo>
                    <a:lnTo>
                      <a:pt x="47199" y="510565"/>
                    </a:lnTo>
                    <a:lnTo>
                      <a:pt x="45858" y="516345"/>
                    </a:lnTo>
                    <a:cubicBezTo>
                      <a:pt x="41344" y="546577"/>
                      <a:pt x="38933" y="578647"/>
                      <a:pt x="38933" y="611621"/>
                    </a:cubicBezTo>
                    <a:cubicBezTo>
                      <a:pt x="38933" y="743519"/>
                      <a:pt x="77499" y="860938"/>
                      <a:pt x="135015" y="904153"/>
                    </a:cubicBezTo>
                    <a:cubicBezTo>
                      <a:pt x="60448" y="904153"/>
                      <a:pt x="0" y="773182"/>
                      <a:pt x="0" y="611621"/>
                    </a:cubicBezTo>
                    <a:cubicBezTo>
                      <a:pt x="0" y="571231"/>
                      <a:pt x="3778" y="532753"/>
                      <a:pt x="10610" y="497755"/>
                    </a:cubicBezTo>
                    <a:lnTo>
                      <a:pt x="24824" y="452077"/>
                    </a:lnTo>
                    <a:lnTo>
                      <a:pt x="10610" y="406399"/>
                    </a:lnTo>
                    <a:cubicBezTo>
                      <a:pt x="3778" y="371401"/>
                      <a:pt x="0" y="332922"/>
                      <a:pt x="0" y="292532"/>
                    </a:cubicBezTo>
                    <a:cubicBezTo>
                      <a:pt x="0" y="130971"/>
                      <a:pt x="60448" y="0"/>
                      <a:pt x="1350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39C70280-0C85-47EA-A57B-30A5852F232C}"/>
                  </a:ext>
                </a:extLst>
              </p:cNvPr>
              <p:cNvSpPr/>
              <p:nvPr/>
            </p:nvSpPr>
            <p:spPr bwMode="auto">
              <a:xfrm rot="15300000">
                <a:off x="5053765" y="3905825"/>
                <a:ext cx="135015" cy="525628"/>
              </a:xfrm>
              <a:custGeom>
                <a:avLst/>
                <a:gdLst>
                  <a:gd name="connsiteX0" fmla="*/ 135015 w 135015"/>
                  <a:gd name="connsiteY0" fmla="*/ 0 h 904153"/>
                  <a:gd name="connsiteX1" fmla="*/ 38933 w 135015"/>
                  <a:gd name="connsiteY1" fmla="*/ 292532 h 904153"/>
                  <a:gd name="connsiteX2" fmla="*/ 45858 w 135015"/>
                  <a:gd name="connsiteY2" fmla="*/ 387808 h 904153"/>
                  <a:gd name="connsiteX3" fmla="*/ 47199 w 135015"/>
                  <a:gd name="connsiteY3" fmla="*/ 393589 h 904153"/>
                  <a:gd name="connsiteX4" fmla="*/ 82461 w 135015"/>
                  <a:gd name="connsiteY4" fmla="*/ 342078 h 904153"/>
                  <a:gd name="connsiteX5" fmla="*/ 135015 w 135015"/>
                  <a:gd name="connsiteY5" fmla="*/ 319089 h 904153"/>
                  <a:gd name="connsiteX6" fmla="*/ 65406 w 135015"/>
                  <a:gd name="connsiteY6" fmla="*/ 432099 h 904153"/>
                  <a:gd name="connsiteX7" fmla="*/ 60770 w 135015"/>
                  <a:gd name="connsiteY7" fmla="*/ 452077 h 904153"/>
                  <a:gd name="connsiteX8" fmla="*/ 65406 w 135015"/>
                  <a:gd name="connsiteY8" fmla="*/ 472054 h 904153"/>
                  <a:gd name="connsiteX9" fmla="*/ 135015 w 135015"/>
                  <a:gd name="connsiteY9" fmla="*/ 585064 h 904153"/>
                  <a:gd name="connsiteX10" fmla="*/ 82461 w 135015"/>
                  <a:gd name="connsiteY10" fmla="*/ 562076 h 904153"/>
                  <a:gd name="connsiteX11" fmla="*/ 47199 w 135015"/>
                  <a:gd name="connsiteY11" fmla="*/ 510565 h 904153"/>
                  <a:gd name="connsiteX12" fmla="*/ 45858 w 135015"/>
                  <a:gd name="connsiteY12" fmla="*/ 516345 h 904153"/>
                  <a:gd name="connsiteX13" fmla="*/ 38933 w 135015"/>
                  <a:gd name="connsiteY13" fmla="*/ 611621 h 904153"/>
                  <a:gd name="connsiteX14" fmla="*/ 135015 w 135015"/>
                  <a:gd name="connsiteY14" fmla="*/ 904153 h 904153"/>
                  <a:gd name="connsiteX15" fmla="*/ 0 w 135015"/>
                  <a:gd name="connsiteY15" fmla="*/ 611621 h 904153"/>
                  <a:gd name="connsiteX16" fmla="*/ 10610 w 135015"/>
                  <a:gd name="connsiteY16" fmla="*/ 497755 h 904153"/>
                  <a:gd name="connsiteX17" fmla="*/ 24824 w 135015"/>
                  <a:gd name="connsiteY17" fmla="*/ 452077 h 904153"/>
                  <a:gd name="connsiteX18" fmla="*/ 10610 w 135015"/>
                  <a:gd name="connsiteY18" fmla="*/ 406399 h 904153"/>
                  <a:gd name="connsiteX19" fmla="*/ 0 w 135015"/>
                  <a:gd name="connsiteY19" fmla="*/ 292532 h 904153"/>
                  <a:gd name="connsiteX20" fmla="*/ 135015 w 135015"/>
                  <a:gd name="connsiteY20" fmla="*/ 0 h 90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5015" h="904153">
                    <a:moveTo>
                      <a:pt x="135015" y="0"/>
                    </a:moveTo>
                    <a:cubicBezTo>
                      <a:pt x="77499" y="43215"/>
                      <a:pt x="38933" y="160633"/>
                      <a:pt x="38933" y="292532"/>
                    </a:cubicBezTo>
                    <a:cubicBezTo>
                      <a:pt x="38933" y="325507"/>
                      <a:pt x="41344" y="357576"/>
                      <a:pt x="45858" y="387808"/>
                    </a:cubicBezTo>
                    <a:lnTo>
                      <a:pt x="47199" y="393589"/>
                    </a:lnTo>
                    <a:lnTo>
                      <a:pt x="82461" y="342078"/>
                    </a:lnTo>
                    <a:cubicBezTo>
                      <a:pt x="98614" y="327275"/>
                      <a:pt x="116373" y="319089"/>
                      <a:pt x="135015" y="319089"/>
                    </a:cubicBezTo>
                    <a:cubicBezTo>
                      <a:pt x="106257" y="340697"/>
                      <a:pt x="82237" y="380855"/>
                      <a:pt x="65406" y="432099"/>
                    </a:cubicBezTo>
                    <a:lnTo>
                      <a:pt x="60770" y="452077"/>
                    </a:lnTo>
                    <a:lnTo>
                      <a:pt x="65406" y="472054"/>
                    </a:lnTo>
                    <a:cubicBezTo>
                      <a:pt x="82237" y="523298"/>
                      <a:pt x="106257" y="563457"/>
                      <a:pt x="135015" y="585064"/>
                    </a:cubicBezTo>
                    <a:cubicBezTo>
                      <a:pt x="116373" y="585064"/>
                      <a:pt x="98614" y="576879"/>
                      <a:pt x="82461" y="562076"/>
                    </a:cubicBezTo>
                    <a:lnTo>
                      <a:pt x="47199" y="510565"/>
                    </a:lnTo>
                    <a:lnTo>
                      <a:pt x="45858" y="516345"/>
                    </a:lnTo>
                    <a:cubicBezTo>
                      <a:pt x="41344" y="546577"/>
                      <a:pt x="38933" y="578647"/>
                      <a:pt x="38933" y="611621"/>
                    </a:cubicBezTo>
                    <a:cubicBezTo>
                      <a:pt x="38933" y="743519"/>
                      <a:pt x="77499" y="860938"/>
                      <a:pt x="135015" y="904153"/>
                    </a:cubicBezTo>
                    <a:cubicBezTo>
                      <a:pt x="60448" y="904153"/>
                      <a:pt x="0" y="773182"/>
                      <a:pt x="0" y="611621"/>
                    </a:cubicBezTo>
                    <a:cubicBezTo>
                      <a:pt x="0" y="571231"/>
                      <a:pt x="3778" y="532753"/>
                      <a:pt x="10610" y="497755"/>
                    </a:cubicBezTo>
                    <a:lnTo>
                      <a:pt x="24824" y="452077"/>
                    </a:lnTo>
                    <a:lnTo>
                      <a:pt x="10610" y="406399"/>
                    </a:lnTo>
                    <a:cubicBezTo>
                      <a:pt x="3778" y="371401"/>
                      <a:pt x="0" y="332922"/>
                      <a:pt x="0" y="292532"/>
                    </a:cubicBezTo>
                    <a:cubicBezTo>
                      <a:pt x="0" y="130971"/>
                      <a:pt x="60448" y="0"/>
                      <a:pt x="1350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23A0AD4E-682D-4EBF-AAA4-581578049F90}"/>
                  </a:ext>
                </a:extLst>
              </p:cNvPr>
              <p:cNvSpPr/>
              <p:nvPr/>
            </p:nvSpPr>
            <p:spPr bwMode="auto">
              <a:xfrm rot="16200000">
                <a:off x="4758018" y="3557377"/>
                <a:ext cx="135015" cy="525628"/>
              </a:xfrm>
              <a:custGeom>
                <a:avLst/>
                <a:gdLst>
                  <a:gd name="connsiteX0" fmla="*/ 135015 w 135015"/>
                  <a:gd name="connsiteY0" fmla="*/ 0 h 904153"/>
                  <a:gd name="connsiteX1" fmla="*/ 38933 w 135015"/>
                  <a:gd name="connsiteY1" fmla="*/ 292532 h 904153"/>
                  <a:gd name="connsiteX2" fmla="*/ 45858 w 135015"/>
                  <a:gd name="connsiteY2" fmla="*/ 387808 h 904153"/>
                  <a:gd name="connsiteX3" fmla="*/ 47199 w 135015"/>
                  <a:gd name="connsiteY3" fmla="*/ 393589 h 904153"/>
                  <a:gd name="connsiteX4" fmla="*/ 82461 w 135015"/>
                  <a:gd name="connsiteY4" fmla="*/ 342078 h 904153"/>
                  <a:gd name="connsiteX5" fmla="*/ 135015 w 135015"/>
                  <a:gd name="connsiteY5" fmla="*/ 319089 h 904153"/>
                  <a:gd name="connsiteX6" fmla="*/ 65406 w 135015"/>
                  <a:gd name="connsiteY6" fmla="*/ 432099 h 904153"/>
                  <a:gd name="connsiteX7" fmla="*/ 60770 w 135015"/>
                  <a:gd name="connsiteY7" fmla="*/ 452077 h 904153"/>
                  <a:gd name="connsiteX8" fmla="*/ 65406 w 135015"/>
                  <a:gd name="connsiteY8" fmla="*/ 472054 h 904153"/>
                  <a:gd name="connsiteX9" fmla="*/ 135015 w 135015"/>
                  <a:gd name="connsiteY9" fmla="*/ 585064 h 904153"/>
                  <a:gd name="connsiteX10" fmla="*/ 82461 w 135015"/>
                  <a:gd name="connsiteY10" fmla="*/ 562076 h 904153"/>
                  <a:gd name="connsiteX11" fmla="*/ 47199 w 135015"/>
                  <a:gd name="connsiteY11" fmla="*/ 510565 h 904153"/>
                  <a:gd name="connsiteX12" fmla="*/ 45858 w 135015"/>
                  <a:gd name="connsiteY12" fmla="*/ 516345 h 904153"/>
                  <a:gd name="connsiteX13" fmla="*/ 38933 w 135015"/>
                  <a:gd name="connsiteY13" fmla="*/ 611621 h 904153"/>
                  <a:gd name="connsiteX14" fmla="*/ 135015 w 135015"/>
                  <a:gd name="connsiteY14" fmla="*/ 904153 h 904153"/>
                  <a:gd name="connsiteX15" fmla="*/ 0 w 135015"/>
                  <a:gd name="connsiteY15" fmla="*/ 611621 h 904153"/>
                  <a:gd name="connsiteX16" fmla="*/ 10610 w 135015"/>
                  <a:gd name="connsiteY16" fmla="*/ 497755 h 904153"/>
                  <a:gd name="connsiteX17" fmla="*/ 24824 w 135015"/>
                  <a:gd name="connsiteY17" fmla="*/ 452077 h 904153"/>
                  <a:gd name="connsiteX18" fmla="*/ 10610 w 135015"/>
                  <a:gd name="connsiteY18" fmla="*/ 406399 h 904153"/>
                  <a:gd name="connsiteX19" fmla="*/ 0 w 135015"/>
                  <a:gd name="connsiteY19" fmla="*/ 292532 h 904153"/>
                  <a:gd name="connsiteX20" fmla="*/ 135015 w 135015"/>
                  <a:gd name="connsiteY20" fmla="*/ 0 h 90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5015" h="904153">
                    <a:moveTo>
                      <a:pt x="135015" y="0"/>
                    </a:moveTo>
                    <a:cubicBezTo>
                      <a:pt x="77499" y="43215"/>
                      <a:pt x="38933" y="160633"/>
                      <a:pt x="38933" y="292532"/>
                    </a:cubicBezTo>
                    <a:cubicBezTo>
                      <a:pt x="38933" y="325507"/>
                      <a:pt x="41344" y="357576"/>
                      <a:pt x="45858" y="387808"/>
                    </a:cubicBezTo>
                    <a:lnTo>
                      <a:pt x="47199" y="393589"/>
                    </a:lnTo>
                    <a:lnTo>
                      <a:pt x="82461" y="342078"/>
                    </a:lnTo>
                    <a:cubicBezTo>
                      <a:pt x="98614" y="327275"/>
                      <a:pt x="116373" y="319089"/>
                      <a:pt x="135015" y="319089"/>
                    </a:cubicBezTo>
                    <a:cubicBezTo>
                      <a:pt x="106257" y="340697"/>
                      <a:pt x="82237" y="380855"/>
                      <a:pt x="65406" y="432099"/>
                    </a:cubicBezTo>
                    <a:lnTo>
                      <a:pt x="60770" y="452077"/>
                    </a:lnTo>
                    <a:lnTo>
                      <a:pt x="65406" y="472054"/>
                    </a:lnTo>
                    <a:cubicBezTo>
                      <a:pt x="82237" y="523298"/>
                      <a:pt x="106257" y="563457"/>
                      <a:pt x="135015" y="585064"/>
                    </a:cubicBezTo>
                    <a:cubicBezTo>
                      <a:pt x="116373" y="585064"/>
                      <a:pt x="98614" y="576879"/>
                      <a:pt x="82461" y="562076"/>
                    </a:cubicBezTo>
                    <a:lnTo>
                      <a:pt x="47199" y="510565"/>
                    </a:lnTo>
                    <a:lnTo>
                      <a:pt x="45858" y="516345"/>
                    </a:lnTo>
                    <a:cubicBezTo>
                      <a:pt x="41344" y="546577"/>
                      <a:pt x="38933" y="578647"/>
                      <a:pt x="38933" y="611621"/>
                    </a:cubicBezTo>
                    <a:cubicBezTo>
                      <a:pt x="38933" y="743519"/>
                      <a:pt x="77499" y="860938"/>
                      <a:pt x="135015" y="904153"/>
                    </a:cubicBezTo>
                    <a:cubicBezTo>
                      <a:pt x="60448" y="904153"/>
                      <a:pt x="0" y="773182"/>
                      <a:pt x="0" y="611621"/>
                    </a:cubicBezTo>
                    <a:cubicBezTo>
                      <a:pt x="0" y="571231"/>
                      <a:pt x="3778" y="532753"/>
                      <a:pt x="10610" y="497755"/>
                    </a:cubicBezTo>
                    <a:lnTo>
                      <a:pt x="24824" y="452077"/>
                    </a:lnTo>
                    <a:lnTo>
                      <a:pt x="10610" y="406399"/>
                    </a:lnTo>
                    <a:cubicBezTo>
                      <a:pt x="3778" y="371401"/>
                      <a:pt x="0" y="332922"/>
                      <a:pt x="0" y="292532"/>
                    </a:cubicBezTo>
                    <a:cubicBezTo>
                      <a:pt x="0" y="130971"/>
                      <a:pt x="60448" y="0"/>
                      <a:pt x="1350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FB4ACDF1-5E44-41CA-8E7A-EB3E28D86E6A}"/>
                  </a:ext>
                </a:extLst>
              </p:cNvPr>
              <p:cNvSpPr/>
              <p:nvPr/>
            </p:nvSpPr>
            <p:spPr bwMode="auto">
              <a:xfrm rot="17100000">
                <a:off x="4321407" y="3882896"/>
                <a:ext cx="130264" cy="379468"/>
              </a:xfrm>
              <a:custGeom>
                <a:avLst/>
                <a:gdLst>
                  <a:gd name="connsiteX0" fmla="*/ 135015 w 135015"/>
                  <a:gd name="connsiteY0" fmla="*/ 0 h 904153"/>
                  <a:gd name="connsiteX1" fmla="*/ 38933 w 135015"/>
                  <a:gd name="connsiteY1" fmla="*/ 292532 h 904153"/>
                  <a:gd name="connsiteX2" fmla="*/ 45858 w 135015"/>
                  <a:gd name="connsiteY2" fmla="*/ 387808 h 904153"/>
                  <a:gd name="connsiteX3" fmla="*/ 47199 w 135015"/>
                  <a:gd name="connsiteY3" fmla="*/ 393589 h 904153"/>
                  <a:gd name="connsiteX4" fmla="*/ 82461 w 135015"/>
                  <a:gd name="connsiteY4" fmla="*/ 342078 h 904153"/>
                  <a:gd name="connsiteX5" fmla="*/ 135015 w 135015"/>
                  <a:gd name="connsiteY5" fmla="*/ 319089 h 904153"/>
                  <a:gd name="connsiteX6" fmla="*/ 65406 w 135015"/>
                  <a:gd name="connsiteY6" fmla="*/ 432099 h 904153"/>
                  <a:gd name="connsiteX7" fmla="*/ 60770 w 135015"/>
                  <a:gd name="connsiteY7" fmla="*/ 452077 h 904153"/>
                  <a:gd name="connsiteX8" fmla="*/ 65406 w 135015"/>
                  <a:gd name="connsiteY8" fmla="*/ 472054 h 904153"/>
                  <a:gd name="connsiteX9" fmla="*/ 135015 w 135015"/>
                  <a:gd name="connsiteY9" fmla="*/ 585064 h 904153"/>
                  <a:gd name="connsiteX10" fmla="*/ 82461 w 135015"/>
                  <a:gd name="connsiteY10" fmla="*/ 562076 h 904153"/>
                  <a:gd name="connsiteX11" fmla="*/ 47199 w 135015"/>
                  <a:gd name="connsiteY11" fmla="*/ 510565 h 904153"/>
                  <a:gd name="connsiteX12" fmla="*/ 45858 w 135015"/>
                  <a:gd name="connsiteY12" fmla="*/ 516345 h 904153"/>
                  <a:gd name="connsiteX13" fmla="*/ 38933 w 135015"/>
                  <a:gd name="connsiteY13" fmla="*/ 611621 h 904153"/>
                  <a:gd name="connsiteX14" fmla="*/ 135015 w 135015"/>
                  <a:gd name="connsiteY14" fmla="*/ 904153 h 904153"/>
                  <a:gd name="connsiteX15" fmla="*/ 0 w 135015"/>
                  <a:gd name="connsiteY15" fmla="*/ 611621 h 904153"/>
                  <a:gd name="connsiteX16" fmla="*/ 10610 w 135015"/>
                  <a:gd name="connsiteY16" fmla="*/ 497755 h 904153"/>
                  <a:gd name="connsiteX17" fmla="*/ 24824 w 135015"/>
                  <a:gd name="connsiteY17" fmla="*/ 452077 h 904153"/>
                  <a:gd name="connsiteX18" fmla="*/ 10610 w 135015"/>
                  <a:gd name="connsiteY18" fmla="*/ 406399 h 904153"/>
                  <a:gd name="connsiteX19" fmla="*/ 0 w 135015"/>
                  <a:gd name="connsiteY19" fmla="*/ 292532 h 904153"/>
                  <a:gd name="connsiteX20" fmla="*/ 135015 w 135015"/>
                  <a:gd name="connsiteY20" fmla="*/ 0 h 90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5015" h="904153">
                    <a:moveTo>
                      <a:pt x="135015" y="0"/>
                    </a:moveTo>
                    <a:cubicBezTo>
                      <a:pt x="77499" y="43215"/>
                      <a:pt x="38933" y="160633"/>
                      <a:pt x="38933" y="292532"/>
                    </a:cubicBezTo>
                    <a:cubicBezTo>
                      <a:pt x="38933" y="325507"/>
                      <a:pt x="41344" y="357576"/>
                      <a:pt x="45858" y="387808"/>
                    </a:cubicBezTo>
                    <a:lnTo>
                      <a:pt x="47199" y="393589"/>
                    </a:lnTo>
                    <a:lnTo>
                      <a:pt x="82461" y="342078"/>
                    </a:lnTo>
                    <a:cubicBezTo>
                      <a:pt x="98614" y="327275"/>
                      <a:pt x="116373" y="319089"/>
                      <a:pt x="135015" y="319089"/>
                    </a:cubicBezTo>
                    <a:cubicBezTo>
                      <a:pt x="106257" y="340697"/>
                      <a:pt x="82237" y="380855"/>
                      <a:pt x="65406" y="432099"/>
                    </a:cubicBezTo>
                    <a:lnTo>
                      <a:pt x="60770" y="452077"/>
                    </a:lnTo>
                    <a:lnTo>
                      <a:pt x="65406" y="472054"/>
                    </a:lnTo>
                    <a:cubicBezTo>
                      <a:pt x="82237" y="523298"/>
                      <a:pt x="106257" y="563457"/>
                      <a:pt x="135015" y="585064"/>
                    </a:cubicBezTo>
                    <a:cubicBezTo>
                      <a:pt x="116373" y="585064"/>
                      <a:pt x="98614" y="576879"/>
                      <a:pt x="82461" y="562076"/>
                    </a:cubicBezTo>
                    <a:lnTo>
                      <a:pt x="47199" y="510565"/>
                    </a:lnTo>
                    <a:lnTo>
                      <a:pt x="45858" y="516345"/>
                    </a:lnTo>
                    <a:cubicBezTo>
                      <a:pt x="41344" y="546577"/>
                      <a:pt x="38933" y="578647"/>
                      <a:pt x="38933" y="611621"/>
                    </a:cubicBezTo>
                    <a:cubicBezTo>
                      <a:pt x="38933" y="743519"/>
                      <a:pt x="77499" y="860938"/>
                      <a:pt x="135015" y="904153"/>
                    </a:cubicBezTo>
                    <a:cubicBezTo>
                      <a:pt x="60448" y="904153"/>
                      <a:pt x="0" y="773182"/>
                      <a:pt x="0" y="611621"/>
                    </a:cubicBezTo>
                    <a:cubicBezTo>
                      <a:pt x="0" y="571231"/>
                      <a:pt x="3778" y="532753"/>
                      <a:pt x="10610" y="497755"/>
                    </a:cubicBezTo>
                    <a:lnTo>
                      <a:pt x="24824" y="452077"/>
                    </a:lnTo>
                    <a:lnTo>
                      <a:pt x="10610" y="406399"/>
                    </a:lnTo>
                    <a:cubicBezTo>
                      <a:pt x="3778" y="371401"/>
                      <a:pt x="0" y="332922"/>
                      <a:pt x="0" y="292532"/>
                    </a:cubicBezTo>
                    <a:cubicBezTo>
                      <a:pt x="0" y="130971"/>
                      <a:pt x="60448" y="0"/>
                      <a:pt x="1350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4730EC18-C0DF-4F7F-BC6C-74E7234BCA23}"/>
                  </a:ext>
                </a:extLst>
              </p:cNvPr>
              <p:cNvSpPr/>
              <p:nvPr/>
            </p:nvSpPr>
            <p:spPr bwMode="auto">
              <a:xfrm rot="17100000">
                <a:off x="4321407" y="3209796"/>
                <a:ext cx="130264" cy="379468"/>
              </a:xfrm>
              <a:custGeom>
                <a:avLst/>
                <a:gdLst>
                  <a:gd name="connsiteX0" fmla="*/ 135015 w 135015"/>
                  <a:gd name="connsiteY0" fmla="*/ 0 h 904153"/>
                  <a:gd name="connsiteX1" fmla="*/ 38933 w 135015"/>
                  <a:gd name="connsiteY1" fmla="*/ 292532 h 904153"/>
                  <a:gd name="connsiteX2" fmla="*/ 45858 w 135015"/>
                  <a:gd name="connsiteY2" fmla="*/ 387808 h 904153"/>
                  <a:gd name="connsiteX3" fmla="*/ 47199 w 135015"/>
                  <a:gd name="connsiteY3" fmla="*/ 393589 h 904153"/>
                  <a:gd name="connsiteX4" fmla="*/ 82461 w 135015"/>
                  <a:gd name="connsiteY4" fmla="*/ 342078 h 904153"/>
                  <a:gd name="connsiteX5" fmla="*/ 135015 w 135015"/>
                  <a:gd name="connsiteY5" fmla="*/ 319089 h 904153"/>
                  <a:gd name="connsiteX6" fmla="*/ 65406 w 135015"/>
                  <a:gd name="connsiteY6" fmla="*/ 432099 h 904153"/>
                  <a:gd name="connsiteX7" fmla="*/ 60770 w 135015"/>
                  <a:gd name="connsiteY7" fmla="*/ 452077 h 904153"/>
                  <a:gd name="connsiteX8" fmla="*/ 65406 w 135015"/>
                  <a:gd name="connsiteY8" fmla="*/ 472054 h 904153"/>
                  <a:gd name="connsiteX9" fmla="*/ 135015 w 135015"/>
                  <a:gd name="connsiteY9" fmla="*/ 585064 h 904153"/>
                  <a:gd name="connsiteX10" fmla="*/ 82461 w 135015"/>
                  <a:gd name="connsiteY10" fmla="*/ 562076 h 904153"/>
                  <a:gd name="connsiteX11" fmla="*/ 47199 w 135015"/>
                  <a:gd name="connsiteY11" fmla="*/ 510565 h 904153"/>
                  <a:gd name="connsiteX12" fmla="*/ 45858 w 135015"/>
                  <a:gd name="connsiteY12" fmla="*/ 516345 h 904153"/>
                  <a:gd name="connsiteX13" fmla="*/ 38933 w 135015"/>
                  <a:gd name="connsiteY13" fmla="*/ 611621 h 904153"/>
                  <a:gd name="connsiteX14" fmla="*/ 135015 w 135015"/>
                  <a:gd name="connsiteY14" fmla="*/ 904153 h 904153"/>
                  <a:gd name="connsiteX15" fmla="*/ 0 w 135015"/>
                  <a:gd name="connsiteY15" fmla="*/ 611621 h 904153"/>
                  <a:gd name="connsiteX16" fmla="*/ 10610 w 135015"/>
                  <a:gd name="connsiteY16" fmla="*/ 497755 h 904153"/>
                  <a:gd name="connsiteX17" fmla="*/ 24824 w 135015"/>
                  <a:gd name="connsiteY17" fmla="*/ 452077 h 904153"/>
                  <a:gd name="connsiteX18" fmla="*/ 10610 w 135015"/>
                  <a:gd name="connsiteY18" fmla="*/ 406399 h 904153"/>
                  <a:gd name="connsiteX19" fmla="*/ 0 w 135015"/>
                  <a:gd name="connsiteY19" fmla="*/ 292532 h 904153"/>
                  <a:gd name="connsiteX20" fmla="*/ 135015 w 135015"/>
                  <a:gd name="connsiteY20" fmla="*/ 0 h 90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5015" h="904153">
                    <a:moveTo>
                      <a:pt x="135015" y="0"/>
                    </a:moveTo>
                    <a:cubicBezTo>
                      <a:pt x="77499" y="43215"/>
                      <a:pt x="38933" y="160633"/>
                      <a:pt x="38933" y="292532"/>
                    </a:cubicBezTo>
                    <a:cubicBezTo>
                      <a:pt x="38933" y="325507"/>
                      <a:pt x="41344" y="357576"/>
                      <a:pt x="45858" y="387808"/>
                    </a:cubicBezTo>
                    <a:lnTo>
                      <a:pt x="47199" y="393589"/>
                    </a:lnTo>
                    <a:lnTo>
                      <a:pt x="82461" y="342078"/>
                    </a:lnTo>
                    <a:cubicBezTo>
                      <a:pt x="98614" y="327275"/>
                      <a:pt x="116373" y="319089"/>
                      <a:pt x="135015" y="319089"/>
                    </a:cubicBezTo>
                    <a:cubicBezTo>
                      <a:pt x="106257" y="340697"/>
                      <a:pt x="82237" y="380855"/>
                      <a:pt x="65406" y="432099"/>
                    </a:cubicBezTo>
                    <a:lnTo>
                      <a:pt x="60770" y="452077"/>
                    </a:lnTo>
                    <a:lnTo>
                      <a:pt x="65406" y="472054"/>
                    </a:lnTo>
                    <a:cubicBezTo>
                      <a:pt x="82237" y="523298"/>
                      <a:pt x="106257" y="563457"/>
                      <a:pt x="135015" y="585064"/>
                    </a:cubicBezTo>
                    <a:cubicBezTo>
                      <a:pt x="116373" y="585064"/>
                      <a:pt x="98614" y="576879"/>
                      <a:pt x="82461" y="562076"/>
                    </a:cubicBezTo>
                    <a:lnTo>
                      <a:pt x="47199" y="510565"/>
                    </a:lnTo>
                    <a:lnTo>
                      <a:pt x="45858" y="516345"/>
                    </a:lnTo>
                    <a:cubicBezTo>
                      <a:pt x="41344" y="546577"/>
                      <a:pt x="38933" y="578647"/>
                      <a:pt x="38933" y="611621"/>
                    </a:cubicBezTo>
                    <a:cubicBezTo>
                      <a:pt x="38933" y="743519"/>
                      <a:pt x="77499" y="860938"/>
                      <a:pt x="135015" y="904153"/>
                    </a:cubicBezTo>
                    <a:cubicBezTo>
                      <a:pt x="60448" y="904153"/>
                      <a:pt x="0" y="773182"/>
                      <a:pt x="0" y="611621"/>
                    </a:cubicBezTo>
                    <a:cubicBezTo>
                      <a:pt x="0" y="571231"/>
                      <a:pt x="3778" y="532753"/>
                      <a:pt x="10610" y="497755"/>
                    </a:cubicBezTo>
                    <a:lnTo>
                      <a:pt x="24824" y="452077"/>
                    </a:lnTo>
                    <a:lnTo>
                      <a:pt x="10610" y="406399"/>
                    </a:lnTo>
                    <a:cubicBezTo>
                      <a:pt x="3778" y="371401"/>
                      <a:pt x="0" y="332922"/>
                      <a:pt x="0" y="292532"/>
                    </a:cubicBezTo>
                    <a:cubicBezTo>
                      <a:pt x="0" y="130971"/>
                      <a:pt x="60448" y="0"/>
                      <a:pt x="1350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44" name="グループ化 943">
            <a:extLst>
              <a:ext uri="{FF2B5EF4-FFF2-40B4-BE49-F238E27FC236}">
                <a16:creationId xmlns:a16="http://schemas.microsoft.com/office/drawing/2014/main" id="{DEB47725-A9E4-452C-8F2E-CC94F802C0B5}"/>
              </a:ext>
            </a:extLst>
          </p:cNvPr>
          <p:cNvGrpSpPr/>
          <p:nvPr/>
        </p:nvGrpSpPr>
        <p:grpSpPr>
          <a:xfrm>
            <a:off x="1268810" y="3832292"/>
            <a:ext cx="1500979" cy="2533660"/>
            <a:chOff x="2876550" y="1500050"/>
            <a:chExt cx="2436812" cy="4113350"/>
          </a:xfrm>
        </p:grpSpPr>
        <p:sp>
          <p:nvSpPr>
            <p:cNvPr id="945" name="台形 944">
              <a:extLst>
                <a:ext uri="{FF2B5EF4-FFF2-40B4-BE49-F238E27FC236}">
                  <a16:creationId xmlns:a16="http://schemas.microsoft.com/office/drawing/2014/main" id="{51E34058-72D3-446D-BC98-A5C138DD6F81}"/>
                </a:ext>
              </a:extLst>
            </p:cNvPr>
            <p:cNvSpPr/>
            <p:nvPr/>
          </p:nvSpPr>
          <p:spPr>
            <a:xfrm>
              <a:off x="4087356" y="1500050"/>
              <a:ext cx="13433" cy="391497"/>
            </a:xfrm>
            <a:prstGeom prst="trapezoid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46" name="グループ化 945">
              <a:extLst>
                <a:ext uri="{FF2B5EF4-FFF2-40B4-BE49-F238E27FC236}">
                  <a16:creationId xmlns:a16="http://schemas.microsoft.com/office/drawing/2014/main" id="{6B622D5D-3D1F-4D8F-A5DF-AFC54318B13A}"/>
                </a:ext>
              </a:extLst>
            </p:cNvPr>
            <p:cNvGrpSpPr/>
            <p:nvPr/>
          </p:nvGrpSpPr>
          <p:grpSpPr>
            <a:xfrm>
              <a:off x="4038122" y="1686105"/>
              <a:ext cx="110490" cy="349704"/>
              <a:chOff x="4051936" y="1660830"/>
              <a:chExt cx="91438" cy="347370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989" name="平行四辺形 988">
                <a:extLst>
                  <a:ext uri="{FF2B5EF4-FFF2-40B4-BE49-F238E27FC236}">
                    <a16:creationId xmlns:a16="http://schemas.microsoft.com/office/drawing/2014/main" id="{0D53A845-3228-4803-9DE5-7E8CAD408F64}"/>
                  </a:ext>
                </a:extLst>
              </p:cNvPr>
              <p:cNvSpPr/>
              <p:nvPr/>
            </p:nvSpPr>
            <p:spPr>
              <a:xfrm rot="5400000">
                <a:off x="3946831" y="1811654"/>
                <a:ext cx="347368" cy="45719"/>
              </a:xfrm>
              <a:prstGeom prst="parallelogram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0" name="平行四辺形 989">
                <a:extLst>
                  <a:ext uri="{FF2B5EF4-FFF2-40B4-BE49-F238E27FC236}">
                    <a16:creationId xmlns:a16="http://schemas.microsoft.com/office/drawing/2014/main" id="{BB9CC6DD-7791-4E0C-9BA6-725C1239DB41}"/>
                  </a:ext>
                </a:extLst>
              </p:cNvPr>
              <p:cNvSpPr/>
              <p:nvPr/>
            </p:nvSpPr>
            <p:spPr>
              <a:xfrm rot="16200000" flipH="1">
                <a:off x="3901112" y="1811656"/>
                <a:ext cx="347368" cy="45719"/>
              </a:xfrm>
              <a:prstGeom prst="parallelogram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47" name="グループ化 946">
              <a:extLst>
                <a:ext uri="{FF2B5EF4-FFF2-40B4-BE49-F238E27FC236}">
                  <a16:creationId xmlns:a16="http://schemas.microsoft.com/office/drawing/2014/main" id="{34E19E39-7420-4520-BB61-13E19A998E8D}"/>
                </a:ext>
              </a:extLst>
            </p:cNvPr>
            <p:cNvGrpSpPr/>
            <p:nvPr/>
          </p:nvGrpSpPr>
          <p:grpSpPr>
            <a:xfrm>
              <a:off x="4038122" y="1890893"/>
              <a:ext cx="110490" cy="349704"/>
              <a:chOff x="4051936" y="1660830"/>
              <a:chExt cx="91438" cy="347370"/>
            </a:xfrm>
            <a:solidFill>
              <a:srgbClr val="FF0000"/>
            </a:solidFill>
          </p:grpSpPr>
          <p:sp>
            <p:nvSpPr>
              <p:cNvPr id="987" name="平行四辺形 986">
                <a:extLst>
                  <a:ext uri="{FF2B5EF4-FFF2-40B4-BE49-F238E27FC236}">
                    <a16:creationId xmlns:a16="http://schemas.microsoft.com/office/drawing/2014/main" id="{10455198-75F4-4228-BD0F-A6AB2B7DBE60}"/>
                  </a:ext>
                </a:extLst>
              </p:cNvPr>
              <p:cNvSpPr/>
              <p:nvPr/>
            </p:nvSpPr>
            <p:spPr>
              <a:xfrm rot="5400000">
                <a:off x="3946831" y="1811654"/>
                <a:ext cx="347368" cy="45719"/>
              </a:xfrm>
              <a:prstGeom prst="parallelogram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8" name="平行四辺形 987">
                <a:extLst>
                  <a:ext uri="{FF2B5EF4-FFF2-40B4-BE49-F238E27FC236}">
                    <a16:creationId xmlns:a16="http://schemas.microsoft.com/office/drawing/2014/main" id="{BF51E658-4E6F-4610-B53F-2DD535DF0CC6}"/>
                  </a:ext>
                </a:extLst>
              </p:cNvPr>
              <p:cNvSpPr/>
              <p:nvPr/>
            </p:nvSpPr>
            <p:spPr>
              <a:xfrm rot="16200000" flipH="1">
                <a:off x="3901112" y="1811656"/>
                <a:ext cx="347368" cy="45719"/>
              </a:xfrm>
              <a:prstGeom prst="parallelogram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48" name="楕円 947">
              <a:extLst>
                <a:ext uri="{FF2B5EF4-FFF2-40B4-BE49-F238E27FC236}">
                  <a16:creationId xmlns:a16="http://schemas.microsoft.com/office/drawing/2014/main" id="{87385932-FAEE-4B56-8664-957077D88876}"/>
                </a:ext>
              </a:extLst>
            </p:cNvPr>
            <p:cNvSpPr/>
            <p:nvPr/>
          </p:nvSpPr>
          <p:spPr>
            <a:xfrm>
              <a:off x="3998909" y="1986914"/>
              <a:ext cx="188916" cy="153036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9" name="フリーフォーム: 図形 948">
              <a:extLst>
                <a:ext uri="{FF2B5EF4-FFF2-40B4-BE49-F238E27FC236}">
                  <a16:creationId xmlns:a16="http://schemas.microsoft.com/office/drawing/2014/main" id="{C68CC6FD-AB5B-4CBA-B2EF-322744890F0D}"/>
                </a:ext>
              </a:extLst>
            </p:cNvPr>
            <p:cNvSpPr/>
            <p:nvPr/>
          </p:nvSpPr>
          <p:spPr>
            <a:xfrm flipV="1">
              <a:off x="3891205" y="2061866"/>
              <a:ext cx="404325" cy="1952625"/>
            </a:xfrm>
            <a:custGeom>
              <a:avLst/>
              <a:gdLst>
                <a:gd name="connsiteX0" fmla="*/ 108105 w 404325"/>
                <a:gd name="connsiteY0" fmla="*/ 1952625 h 1952625"/>
                <a:gd name="connsiteX1" fmla="*/ 296220 w 404325"/>
                <a:gd name="connsiteY1" fmla="*/ 1952625 h 1952625"/>
                <a:gd name="connsiteX2" fmla="*/ 308837 w 404325"/>
                <a:gd name="connsiteY2" fmla="*/ 1271108 h 1952625"/>
                <a:gd name="connsiteX3" fmla="*/ 394993 w 404325"/>
                <a:gd name="connsiteY3" fmla="*/ 76208 h 1952625"/>
                <a:gd name="connsiteX4" fmla="*/ 404325 w 404325"/>
                <a:gd name="connsiteY4" fmla="*/ 0 h 1952625"/>
                <a:gd name="connsiteX5" fmla="*/ 0 w 404325"/>
                <a:gd name="connsiteY5" fmla="*/ 0 h 1952625"/>
                <a:gd name="connsiteX6" fmla="*/ 9332 w 404325"/>
                <a:gd name="connsiteY6" fmla="*/ 76208 h 1952625"/>
                <a:gd name="connsiteX7" fmla="*/ 95487 w 404325"/>
                <a:gd name="connsiteY7" fmla="*/ 1271108 h 1952625"/>
                <a:gd name="connsiteX8" fmla="*/ 108105 w 404325"/>
                <a:gd name="connsiteY8" fmla="*/ 1952625 h 195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4325" h="1952625">
                  <a:moveTo>
                    <a:pt x="108105" y="1952625"/>
                  </a:moveTo>
                  <a:lnTo>
                    <a:pt x="296220" y="1952625"/>
                  </a:lnTo>
                  <a:lnTo>
                    <a:pt x="308837" y="1271108"/>
                  </a:lnTo>
                  <a:cubicBezTo>
                    <a:pt x="324975" y="841697"/>
                    <a:pt x="354522" y="438884"/>
                    <a:pt x="394993" y="76208"/>
                  </a:cubicBezTo>
                  <a:lnTo>
                    <a:pt x="404325" y="0"/>
                  </a:lnTo>
                  <a:lnTo>
                    <a:pt x="0" y="0"/>
                  </a:lnTo>
                  <a:lnTo>
                    <a:pt x="9332" y="76208"/>
                  </a:lnTo>
                  <a:cubicBezTo>
                    <a:pt x="49803" y="438884"/>
                    <a:pt x="79350" y="841697"/>
                    <a:pt x="95487" y="1271108"/>
                  </a:cubicBezTo>
                  <a:lnTo>
                    <a:pt x="108105" y="1952625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/>
                </a:gs>
                <a:gs pos="0">
                  <a:sysClr val="window" lastClr="FFFFFF">
                    <a:lumMod val="75000"/>
                  </a:sysClr>
                </a:gs>
              </a:gsLst>
              <a:lin ang="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0" name="フリーフォーム: 図形 949">
              <a:extLst>
                <a:ext uri="{FF2B5EF4-FFF2-40B4-BE49-F238E27FC236}">
                  <a16:creationId xmlns:a16="http://schemas.microsoft.com/office/drawing/2014/main" id="{7E03670E-4642-4E84-8F18-2C2AE8426E00}"/>
                </a:ext>
              </a:extLst>
            </p:cNvPr>
            <p:cNvSpPr/>
            <p:nvPr/>
          </p:nvSpPr>
          <p:spPr>
            <a:xfrm rot="10800000">
              <a:off x="3925702" y="2272802"/>
              <a:ext cx="336736" cy="126703"/>
            </a:xfrm>
            <a:custGeom>
              <a:avLst/>
              <a:gdLst>
                <a:gd name="connsiteX0" fmla="*/ 168368 w 336736"/>
                <a:gd name="connsiteY0" fmla="*/ 180936 h 180936"/>
                <a:gd name="connsiteX1" fmla="*/ 0 w 336736"/>
                <a:gd name="connsiteY1" fmla="*/ 128727 h 180936"/>
                <a:gd name="connsiteX2" fmla="*/ 0 w 336736"/>
                <a:gd name="connsiteY2" fmla="*/ 24310 h 180936"/>
                <a:gd name="connsiteX3" fmla="*/ 13231 w 336736"/>
                <a:gd name="connsiteY3" fmla="*/ 3988 h 180936"/>
                <a:gd name="connsiteX4" fmla="*/ 21904 w 336736"/>
                <a:gd name="connsiteY4" fmla="*/ 0 h 180936"/>
                <a:gd name="connsiteX5" fmla="*/ 49314 w 336736"/>
                <a:gd name="connsiteY5" fmla="*/ 12894 h 180936"/>
                <a:gd name="connsiteX6" fmla="*/ 168368 w 336736"/>
                <a:gd name="connsiteY6" fmla="*/ 28534 h 180936"/>
                <a:gd name="connsiteX7" fmla="*/ 287422 w 336736"/>
                <a:gd name="connsiteY7" fmla="*/ 12894 h 180936"/>
                <a:gd name="connsiteX8" fmla="*/ 314833 w 336736"/>
                <a:gd name="connsiteY8" fmla="*/ 0 h 180936"/>
                <a:gd name="connsiteX9" fmla="*/ 323505 w 336736"/>
                <a:gd name="connsiteY9" fmla="*/ 3988 h 180936"/>
                <a:gd name="connsiteX10" fmla="*/ 336736 w 336736"/>
                <a:gd name="connsiteY10" fmla="*/ 24310 h 180936"/>
                <a:gd name="connsiteX11" fmla="*/ 336736 w 336736"/>
                <a:gd name="connsiteY11" fmla="*/ 128727 h 180936"/>
                <a:gd name="connsiteX12" fmla="*/ 168368 w 336736"/>
                <a:gd name="connsiteY12" fmla="*/ 180936 h 18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6736" h="180936">
                  <a:moveTo>
                    <a:pt x="168368" y="180936"/>
                  </a:moveTo>
                  <a:cubicBezTo>
                    <a:pt x="75381" y="180936"/>
                    <a:pt x="0" y="157561"/>
                    <a:pt x="0" y="128727"/>
                  </a:cubicBezTo>
                  <a:lnTo>
                    <a:pt x="0" y="24310"/>
                  </a:lnTo>
                  <a:cubicBezTo>
                    <a:pt x="0" y="17102"/>
                    <a:pt x="4712" y="10234"/>
                    <a:pt x="13231" y="3988"/>
                  </a:cubicBezTo>
                  <a:lnTo>
                    <a:pt x="21904" y="0"/>
                  </a:lnTo>
                  <a:lnTo>
                    <a:pt x="49314" y="12894"/>
                  </a:lnTo>
                  <a:cubicBezTo>
                    <a:pt x="79783" y="22557"/>
                    <a:pt x="121875" y="28534"/>
                    <a:pt x="168368" y="28534"/>
                  </a:cubicBezTo>
                  <a:cubicBezTo>
                    <a:pt x="214862" y="28534"/>
                    <a:pt x="256954" y="22557"/>
                    <a:pt x="287422" y="12894"/>
                  </a:cubicBezTo>
                  <a:lnTo>
                    <a:pt x="314833" y="0"/>
                  </a:lnTo>
                  <a:lnTo>
                    <a:pt x="323505" y="3988"/>
                  </a:lnTo>
                  <a:cubicBezTo>
                    <a:pt x="332025" y="10234"/>
                    <a:pt x="336736" y="17102"/>
                    <a:pt x="336736" y="24310"/>
                  </a:cubicBezTo>
                  <a:lnTo>
                    <a:pt x="336736" y="128727"/>
                  </a:lnTo>
                  <a:cubicBezTo>
                    <a:pt x="336736" y="157561"/>
                    <a:pt x="261355" y="180936"/>
                    <a:pt x="168368" y="180936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1" name="フリーフォーム: 図形 950">
              <a:extLst>
                <a:ext uri="{FF2B5EF4-FFF2-40B4-BE49-F238E27FC236}">
                  <a16:creationId xmlns:a16="http://schemas.microsoft.com/office/drawing/2014/main" id="{7E8522C2-15E4-4317-9A03-6B6792838BBD}"/>
                </a:ext>
              </a:extLst>
            </p:cNvPr>
            <p:cNvSpPr/>
            <p:nvPr/>
          </p:nvSpPr>
          <p:spPr>
            <a:xfrm>
              <a:off x="3748085" y="3991630"/>
              <a:ext cx="690566" cy="316194"/>
            </a:xfrm>
            <a:custGeom>
              <a:avLst/>
              <a:gdLst>
                <a:gd name="connsiteX0" fmla="*/ 353643 w 707287"/>
                <a:gd name="connsiteY0" fmla="*/ 0 h 323851"/>
                <a:gd name="connsiteX1" fmla="*/ 543526 w 707287"/>
                <a:gd name="connsiteY1" fmla="*/ 6257 h 323851"/>
                <a:gd name="connsiteX2" fmla="*/ 707287 w 707287"/>
                <a:gd name="connsiteY2" fmla="*/ 22874 h 323851"/>
                <a:gd name="connsiteX3" fmla="*/ 704352 w 707287"/>
                <a:gd name="connsiteY3" fmla="*/ 50691 h 323851"/>
                <a:gd name="connsiteX4" fmla="*/ 353643 w 707287"/>
                <a:gd name="connsiteY4" fmla="*/ 323851 h 323851"/>
                <a:gd name="connsiteX5" fmla="*/ 2934 w 707287"/>
                <a:gd name="connsiteY5" fmla="*/ 50691 h 323851"/>
                <a:gd name="connsiteX6" fmla="*/ 0 w 707287"/>
                <a:gd name="connsiteY6" fmla="*/ 22874 h 323851"/>
                <a:gd name="connsiteX7" fmla="*/ 163761 w 707287"/>
                <a:gd name="connsiteY7" fmla="*/ 6257 h 323851"/>
                <a:gd name="connsiteX8" fmla="*/ 353643 w 707287"/>
                <a:gd name="connsiteY8" fmla="*/ 0 h 3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7287" h="323851">
                  <a:moveTo>
                    <a:pt x="353643" y="0"/>
                  </a:moveTo>
                  <a:cubicBezTo>
                    <a:pt x="418687" y="0"/>
                    <a:pt x="482192" y="2155"/>
                    <a:pt x="543526" y="6257"/>
                  </a:cubicBezTo>
                  <a:lnTo>
                    <a:pt x="707287" y="22874"/>
                  </a:lnTo>
                  <a:lnTo>
                    <a:pt x="704352" y="50691"/>
                  </a:lnTo>
                  <a:cubicBezTo>
                    <a:pt x="670972" y="206583"/>
                    <a:pt x="526638" y="323851"/>
                    <a:pt x="353643" y="323851"/>
                  </a:cubicBezTo>
                  <a:cubicBezTo>
                    <a:pt x="180649" y="323851"/>
                    <a:pt x="36315" y="206583"/>
                    <a:pt x="2934" y="50691"/>
                  </a:cubicBezTo>
                  <a:lnTo>
                    <a:pt x="0" y="22874"/>
                  </a:lnTo>
                  <a:lnTo>
                    <a:pt x="163761" y="6257"/>
                  </a:lnTo>
                  <a:cubicBezTo>
                    <a:pt x="225095" y="2155"/>
                    <a:pt x="288599" y="0"/>
                    <a:pt x="353643" y="0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>
                    <a:lumMod val="50000"/>
                  </a:sysClr>
                </a:gs>
                <a:gs pos="0">
                  <a:srgbClr val="002060"/>
                </a:gs>
              </a:gsLst>
              <a:lin ang="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2" name="四角形: 上の 2 つの角を丸める 951">
              <a:extLst>
                <a:ext uri="{FF2B5EF4-FFF2-40B4-BE49-F238E27FC236}">
                  <a16:creationId xmlns:a16="http://schemas.microsoft.com/office/drawing/2014/main" id="{4D8339E0-3093-4CBF-94E1-EB1D66B927D6}"/>
                </a:ext>
              </a:extLst>
            </p:cNvPr>
            <p:cNvSpPr/>
            <p:nvPr/>
          </p:nvSpPr>
          <p:spPr>
            <a:xfrm>
              <a:off x="3829050" y="4273550"/>
              <a:ext cx="558800" cy="198439"/>
            </a:xfrm>
            <a:prstGeom prst="round2SameRect">
              <a:avLst>
                <a:gd name="adj1" fmla="val 20267"/>
                <a:gd name="adj2" fmla="val 0"/>
              </a:avLst>
            </a:prstGeom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50000"/>
                  </a:sysClr>
                </a:gs>
              </a:gsLst>
              <a:lin ang="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3" name="台形 952">
              <a:extLst>
                <a:ext uri="{FF2B5EF4-FFF2-40B4-BE49-F238E27FC236}">
                  <a16:creationId xmlns:a16="http://schemas.microsoft.com/office/drawing/2014/main" id="{F8A90EDB-2AA4-4FB6-A95B-BD5A180C5364}"/>
                </a:ext>
              </a:extLst>
            </p:cNvPr>
            <p:cNvSpPr/>
            <p:nvPr/>
          </p:nvSpPr>
          <p:spPr>
            <a:xfrm rot="16200000">
              <a:off x="2772569" y="4517231"/>
              <a:ext cx="1200150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4" name="台形 953">
              <a:extLst>
                <a:ext uri="{FF2B5EF4-FFF2-40B4-BE49-F238E27FC236}">
                  <a16:creationId xmlns:a16="http://schemas.microsoft.com/office/drawing/2014/main" id="{24DB522D-751C-4899-9119-133084866EA0}"/>
                </a:ext>
              </a:extLst>
            </p:cNvPr>
            <p:cNvSpPr/>
            <p:nvPr/>
          </p:nvSpPr>
          <p:spPr>
            <a:xfrm rot="5400000" flipH="1">
              <a:off x="4217193" y="4517231"/>
              <a:ext cx="1200150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5" name="台形 954">
              <a:extLst>
                <a:ext uri="{FF2B5EF4-FFF2-40B4-BE49-F238E27FC236}">
                  <a16:creationId xmlns:a16="http://schemas.microsoft.com/office/drawing/2014/main" id="{44B4C76F-5835-47AE-893D-624CB0A401C6}"/>
                </a:ext>
              </a:extLst>
            </p:cNvPr>
            <p:cNvSpPr/>
            <p:nvPr/>
          </p:nvSpPr>
          <p:spPr>
            <a:xfrm rot="16200000">
              <a:off x="2890838" y="4457701"/>
              <a:ext cx="963612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6" name="台形 955">
              <a:extLst>
                <a:ext uri="{FF2B5EF4-FFF2-40B4-BE49-F238E27FC236}">
                  <a16:creationId xmlns:a16="http://schemas.microsoft.com/office/drawing/2014/main" id="{2E70796C-897A-4DA4-B93F-2A13EF32910F}"/>
                </a:ext>
              </a:extLst>
            </p:cNvPr>
            <p:cNvSpPr/>
            <p:nvPr/>
          </p:nvSpPr>
          <p:spPr>
            <a:xfrm rot="5400000" flipH="1">
              <a:off x="4335462" y="4457701"/>
              <a:ext cx="963612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7" name="台形 956">
              <a:extLst>
                <a:ext uri="{FF2B5EF4-FFF2-40B4-BE49-F238E27FC236}">
                  <a16:creationId xmlns:a16="http://schemas.microsoft.com/office/drawing/2014/main" id="{A9C6E7BC-56AB-4DD8-8605-DE66F42A4B49}"/>
                </a:ext>
              </a:extLst>
            </p:cNvPr>
            <p:cNvSpPr/>
            <p:nvPr/>
          </p:nvSpPr>
          <p:spPr>
            <a:xfrm rot="16200000">
              <a:off x="2925763" y="4457701"/>
              <a:ext cx="893761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8" name="台形 957">
              <a:extLst>
                <a:ext uri="{FF2B5EF4-FFF2-40B4-BE49-F238E27FC236}">
                  <a16:creationId xmlns:a16="http://schemas.microsoft.com/office/drawing/2014/main" id="{7D744487-0B30-4F9A-8F98-81416147F0D0}"/>
                </a:ext>
              </a:extLst>
            </p:cNvPr>
            <p:cNvSpPr/>
            <p:nvPr/>
          </p:nvSpPr>
          <p:spPr>
            <a:xfrm rot="5400000" flipH="1">
              <a:off x="4370387" y="4457701"/>
              <a:ext cx="893761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9" name="台形 958">
              <a:extLst>
                <a:ext uri="{FF2B5EF4-FFF2-40B4-BE49-F238E27FC236}">
                  <a16:creationId xmlns:a16="http://schemas.microsoft.com/office/drawing/2014/main" id="{2FDF5281-CDCE-4F35-B1AF-8EB679C418C7}"/>
                </a:ext>
              </a:extLst>
            </p:cNvPr>
            <p:cNvSpPr/>
            <p:nvPr/>
          </p:nvSpPr>
          <p:spPr>
            <a:xfrm rot="16200000">
              <a:off x="3005931" y="4458494"/>
              <a:ext cx="733425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0" name="台形 959">
              <a:extLst>
                <a:ext uri="{FF2B5EF4-FFF2-40B4-BE49-F238E27FC236}">
                  <a16:creationId xmlns:a16="http://schemas.microsoft.com/office/drawing/2014/main" id="{0A3A5255-4931-4337-828D-283DD46E2226}"/>
                </a:ext>
              </a:extLst>
            </p:cNvPr>
            <p:cNvSpPr/>
            <p:nvPr/>
          </p:nvSpPr>
          <p:spPr>
            <a:xfrm rot="5400000" flipH="1">
              <a:off x="4450555" y="4458494"/>
              <a:ext cx="733425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1" name="台形 960">
              <a:extLst>
                <a:ext uri="{FF2B5EF4-FFF2-40B4-BE49-F238E27FC236}">
                  <a16:creationId xmlns:a16="http://schemas.microsoft.com/office/drawing/2014/main" id="{A8E5E8C6-2FB5-4C92-B1B8-302FEA6B5251}"/>
                </a:ext>
              </a:extLst>
            </p:cNvPr>
            <p:cNvSpPr/>
            <p:nvPr/>
          </p:nvSpPr>
          <p:spPr>
            <a:xfrm rot="16200000">
              <a:off x="3040856" y="4455319"/>
              <a:ext cx="663575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2" name="台形 961">
              <a:extLst>
                <a:ext uri="{FF2B5EF4-FFF2-40B4-BE49-F238E27FC236}">
                  <a16:creationId xmlns:a16="http://schemas.microsoft.com/office/drawing/2014/main" id="{5696281D-D1A5-4B36-9DA5-94F32BA86CB0}"/>
                </a:ext>
              </a:extLst>
            </p:cNvPr>
            <p:cNvSpPr/>
            <p:nvPr/>
          </p:nvSpPr>
          <p:spPr>
            <a:xfrm rot="5400000" flipH="1">
              <a:off x="4485480" y="4455319"/>
              <a:ext cx="663575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3" name="台形 962">
              <a:extLst>
                <a:ext uri="{FF2B5EF4-FFF2-40B4-BE49-F238E27FC236}">
                  <a16:creationId xmlns:a16="http://schemas.microsoft.com/office/drawing/2014/main" id="{4B07D3A9-C8B6-444D-BAB8-5A603B62D697}"/>
                </a:ext>
              </a:extLst>
            </p:cNvPr>
            <p:cNvSpPr/>
            <p:nvPr/>
          </p:nvSpPr>
          <p:spPr>
            <a:xfrm rot="16200000">
              <a:off x="3126581" y="4448969"/>
              <a:ext cx="492125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4" name="台形 963">
              <a:extLst>
                <a:ext uri="{FF2B5EF4-FFF2-40B4-BE49-F238E27FC236}">
                  <a16:creationId xmlns:a16="http://schemas.microsoft.com/office/drawing/2014/main" id="{8A3D7F3E-51DD-4CC2-A404-42929D44C20E}"/>
                </a:ext>
              </a:extLst>
            </p:cNvPr>
            <p:cNvSpPr/>
            <p:nvPr/>
          </p:nvSpPr>
          <p:spPr>
            <a:xfrm rot="5400000" flipH="1">
              <a:off x="4571205" y="4448969"/>
              <a:ext cx="492125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5" name="台形 964">
              <a:extLst>
                <a:ext uri="{FF2B5EF4-FFF2-40B4-BE49-F238E27FC236}">
                  <a16:creationId xmlns:a16="http://schemas.microsoft.com/office/drawing/2014/main" id="{4CDB13EB-694C-4488-8A75-B9644B134BDA}"/>
                </a:ext>
              </a:extLst>
            </p:cNvPr>
            <p:cNvSpPr/>
            <p:nvPr/>
          </p:nvSpPr>
          <p:spPr>
            <a:xfrm rot="16200000">
              <a:off x="3161507" y="4448969"/>
              <a:ext cx="422274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6" name="台形 965">
              <a:extLst>
                <a:ext uri="{FF2B5EF4-FFF2-40B4-BE49-F238E27FC236}">
                  <a16:creationId xmlns:a16="http://schemas.microsoft.com/office/drawing/2014/main" id="{0D82999C-38C2-4836-B2B4-FF0017C67811}"/>
                </a:ext>
              </a:extLst>
            </p:cNvPr>
            <p:cNvSpPr/>
            <p:nvPr/>
          </p:nvSpPr>
          <p:spPr>
            <a:xfrm rot="5400000" flipH="1">
              <a:off x="4606131" y="4448969"/>
              <a:ext cx="422274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7" name="台形 966">
              <a:extLst>
                <a:ext uri="{FF2B5EF4-FFF2-40B4-BE49-F238E27FC236}">
                  <a16:creationId xmlns:a16="http://schemas.microsoft.com/office/drawing/2014/main" id="{8D81C99D-4714-4C83-BFFA-077D4C0E5E5C}"/>
                </a:ext>
              </a:extLst>
            </p:cNvPr>
            <p:cNvSpPr/>
            <p:nvPr/>
          </p:nvSpPr>
          <p:spPr>
            <a:xfrm rot="16200000">
              <a:off x="3240882" y="4445794"/>
              <a:ext cx="263524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8" name="台形 967">
              <a:extLst>
                <a:ext uri="{FF2B5EF4-FFF2-40B4-BE49-F238E27FC236}">
                  <a16:creationId xmlns:a16="http://schemas.microsoft.com/office/drawing/2014/main" id="{8749235E-A021-4FDE-8751-9798E39ECC21}"/>
                </a:ext>
              </a:extLst>
            </p:cNvPr>
            <p:cNvSpPr/>
            <p:nvPr/>
          </p:nvSpPr>
          <p:spPr>
            <a:xfrm rot="5400000" flipH="1">
              <a:off x="4685506" y="4445794"/>
              <a:ext cx="263524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9" name="台形 968">
              <a:extLst>
                <a:ext uri="{FF2B5EF4-FFF2-40B4-BE49-F238E27FC236}">
                  <a16:creationId xmlns:a16="http://schemas.microsoft.com/office/drawing/2014/main" id="{2F82BC88-C286-4267-A631-34C4683D26A8}"/>
                </a:ext>
              </a:extLst>
            </p:cNvPr>
            <p:cNvSpPr/>
            <p:nvPr/>
          </p:nvSpPr>
          <p:spPr>
            <a:xfrm rot="16200000">
              <a:off x="3277394" y="4447382"/>
              <a:ext cx="190499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0" name="台形 969">
              <a:extLst>
                <a:ext uri="{FF2B5EF4-FFF2-40B4-BE49-F238E27FC236}">
                  <a16:creationId xmlns:a16="http://schemas.microsoft.com/office/drawing/2014/main" id="{B1426E44-458A-4C4E-B93B-387C88739C67}"/>
                </a:ext>
              </a:extLst>
            </p:cNvPr>
            <p:cNvSpPr/>
            <p:nvPr/>
          </p:nvSpPr>
          <p:spPr>
            <a:xfrm rot="5400000" flipH="1">
              <a:off x="4722018" y="4447382"/>
              <a:ext cx="190499" cy="992188"/>
            </a:xfrm>
            <a:prstGeom prst="trapezoid">
              <a:avLst>
                <a:gd name="adj" fmla="val 20017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1" name="台形 970">
              <a:extLst>
                <a:ext uri="{FF2B5EF4-FFF2-40B4-BE49-F238E27FC236}">
                  <a16:creationId xmlns:a16="http://schemas.microsoft.com/office/drawing/2014/main" id="{584B1B3C-C416-4CAF-86A6-B459C6F356A3}"/>
                </a:ext>
              </a:extLst>
            </p:cNvPr>
            <p:cNvSpPr/>
            <p:nvPr/>
          </p:nvSpPr>
          <p:spPr>
            <a:xfrm rot="16200000">
              <a:off x="3349784" y="4444842"/>
              <a:ext cx="45719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2" name="台形 971">
              <a:extLst>
                <a:ext uri="{FF2B5EF4-FFF2-40B4-BE49-F238E27FC236}">
                  <a16:creationId xmlns:a16="http://schemas.microsoft.com/office/drawing/2014/main" id="{F8DA14AF-47E1-4B55-ACCC-E7E2BAB8AD09}"/>
                </a:ext>
              </a:extLst>
            </p:cNvPr>
            <p:cNvSpPr/>
            <p:nvPr/>
          </p:nvSpPr>
          <p:spPr>
            <a:xfrm rot="5400000" flipH="1">
              <a:off x="4788395" y="4444842"/>
              <a:ext cx="45719" cy="992188"/>
            </a:xfrm>
            <a:prstGeom prst="trapezoid">
              <a:avLst>
                <a:gd name="adj" fmla="val 20017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3" name="楕円 972">
              <a:extLst>
                <a:ext uri="{FF2B5EF4-FFF2-40B4-BE49-F238E27FC236}">
                  <a16:creationId xmlns:a16="http://schemas.microsoft.com/office/drawing/2014/main" id="{E9421448-23CE-43F8-B2DF-AFFBAFB1E375}"/>
                </a:ext>
              </a:extLst>
            </p:cNvPr>
            <p:cNvSpPr/>
            <p:nvPr/>
          </p:nvSpPr>
          <p:spPr>
            <a:xfrm>
              <a:off x="3826665" y="2336009"/>
              <a:ext cx="533404" cy="189704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4" name="フリーフォーム: 図形 973">
              <a:extLst>
                <a:ext uri="{FF2B5EF4-FFF2-40B4-BE49-F238E27FC236}">
                  <a16:creationId xmlns:a16="http://schemas.microsoft.com/office/drawing/2014/main" id="{7B2776F1-3DD3-486B-81D5-412ED4E0959C}"/>
                </a:ext>
              </a:extLst>
            </p:cNvPr>
            <p:cNvSpPr/>
            <p:nvPr/>
          </p:nvSpPr>
          <p:spPr>
            <a:xfrm rot="10800000">
              <a:off x="3925702" y="2399008"/>
              <a:ext cx="336736" cy="126703"/>
            </a:xfrm>
            <a:custGeom>
              <a:avLst/>
              <a:gdLst>
                <a:gd name="connsiteX0" fmla="*/ 168368 w 336736"/>
                <a:gd name="connsiteY0" fmla="*/ 180936 h 180936"/>
                <a:gd name="connsiteX1" fmla="*/ 0 w 336736"/>
                <a:gd name="connsiteY1" fmla="*/ 128727 h 180936"/>
                <a:gd name="connsiteX2" fmla="*/ 0 w 336736"/>
                <a:gd name="connsiteY2" fmla="*/ 24310 h 180936"/>
                <a:gd name="connsiteX3" fmla="*/ 13231 w 336736"/>
                <a:gd name="connsiteY3" fmla="*/ 3988 h 180936"/>
                <a:gd name="connsiteX4" fmla="*/ 21904 w 336736"/>
                <a:gd name="connsiteY4" fmla="*/ 0 h 180936"/>
                <a:gd name="connsiteX5" fmla="*/ 49314 w 336736"/>
                <a:gd name="connsiteY5" fmla="*/ 12894 h 180936"/>
                <a:gd name="connsiteX6" fmla="*/ 168368 w 336736"/>
                <a:gd name="connsiteY6" fmla="*/ 28534 h 180936"/>
                <a:gd name="connsiteX7" fmla="*/ 287422 w 336736"/>
                <a:gd name="connsiteY7" fmla="*/ 12894 h 180936"/>
                <a:gd name="connsiteX8" fmla="*/ 314833 w 336736"/>
                <a:gd name="connsiteY8" fmla="*/ 0 h 180936"/>
                <a:gd name="connsiteX9" fmla="*/ 323505 w 336736"/>
                <a:gd name="connsiteY9" fmla="*/ 3988 h 180936"/>
                <a:gd name="connsiteX10" fmla="*/ 336736 w 336736"/>
                <a:gd name="connsiteY10" fmla="*/ 24310 h 180936"/>
                <a:gd name="connsiteX11" fmla="*/ 336736 w 336736"/>
                <a:gd name="connsiteY11" fmla="*/ 128727 h 180936"/>
                <a:gd name="connsiteX12" fmla="*/ 168368 w 336736"/>
                <a:gd name="connsiteY12" fmla="*/ 180936 h 180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6736" h="180936">
                  <a:moveTo>
                    <a:pt x="168368" y="180936"/>
                  </a:moveTo>
                  <a:cubicBezTo>
                    <a:pt x="75381" y="180936"/>
                    <a:pt x="0" y="157561"/>
                    <a:pt x="0" y="128727"/>
                  </a:cubicBezTo>
                  <a:lnTo>
                    <a:pt x="0" y="24310"/>
                  </a:lnTo>
                  <a:cubicBezTo>
                    <a:pt x="0" y="17102"/>
                    <a:pt x="4712" y="10234"/>
                    <a:pt x="13231" y="3988"/>
                  </a:cubicBezTo>
                  <a:lnTo>
                    <a:pt x="21904" y="0"/>
                  </a:lnTo>
                  <a:lnTo>
                    <a:pt x="49314" y="12894"/>
                  </a:lnTo>
                  <a:cubicBezTo>
                    <a:pt x="79783" y="22557"/>
                    <a:pt x="121875" y="28534"/>
                    <a:pt x="168368" y="28534"/>
                  </a:cubicBezTo>
                  <a:cubicBezTo>
                    <a:pt x="214862" y="28534"/>
                    <a:pt x="256954" y="22557"/>
                    <a:pt x="287422" y="12894"/>
                  </a:cubicBezTo>
                  <a:lnTo>
                    <a:pt x="314833" y="0"/>
                  </a:lnTo>
                  <a:lnTo>
                    <a:pt x="323505" y="3988"/>
                  </a:lnTo>
                  <a:cubicBezTo>
                    <a:pt x="332025" y="10234"/>
                    <a:pt x="336736" y="17102"/>
                    <a:pt x="336736" y="24310"/>
                  </a:cubicBezTo>
                  <a:lnTo>
                    <a:pt x="336736" y="128727"/>
                  </a:lnTo>
                  <a:cubicBezTo>
                    <a:pt x="336736" y="157561"/>
                    <a:pt x="261355" y="180936"/>
                    <a:pt x="168368" y="180936"/>
                  </a:cubicBezTo>
                  <a:close/>
                </a:path>
              </a:pathLst>
            </a:custGeom>
            <a:pattFill prst="dkVert">
              <a:fgClr>
                <a:srgbClr val="E7E6E6">
                  <a:lumMod val="50000"/>
                </a:srgb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5" name="フリーフォーム: 図形 974">
              <a:extLst>
                <a:ext uri="{FF2B5EF4-FFF2-40B4-BE49-F238E27FC236}">
                  <a16:creationId xmlns:a16="http://schemas.microsoft.com/office/drawing/2014/main" id="{7CDA35AC-9A16-4500-AF1A-F8ABF6A644A6}"/>
                </a:ext>
              </a:extLst>
            </p:cNvPr>
            <p:cNvSpPr/>
            <p:nvPr/>
          </p:nvSpPr>
          <p:spPr>
            <a:xfrm>
              <a:off x="3774402" y="2262421"/>
              <a:ext cx="637930" cy="306234"/>
            </a:xfrm>
            <a:custGeom>
              <a:avLst/>
              <a:gdLst>
                <a:gd name="connsiteX0" fmla="*/ 562474 w 637930"/>
                <a:gd name="connsiteY0" fmla="*/ 79803 h 306234"/>
                <a:gd name="connsiteX1" fmla="*/ 580531 w 637930"/>
                <a:gd name="connsiteY1" fmla="*/ 102342 h 306234"/>
                <a:gd name="connsiteX2" fmla="*/ 592811 w 637930"/>
                <a:gd name="connsiteY2" fmla="*/ 151079 h 306234"/>
                <a:gd name="connsiteX3" fmla="*/ 565877 w 637930"/>
                <a:gd name="connsiteY3" fmla="*/ 222135 h 306234"/>
                <a:gd name="connsiteX4" fmla="*/ 516575 w 637930"/>
                <a:gd name="connsiteY4" fmla="*/ 259837 h 306234"/>
                <a:gd name="connsiteX5" fmla="*/ 522511 w 637930"/>
                <a:gd name="connsiteY5" fmla="*/ 264953 h 306234"/>
                <a:gd name="connsiteX6" fmla="*/ 571712 w 637930"/>
                <a:gd name="connsiteY6" fmla="*/ 239801 h 306234"/>
                <a:gd name="connsiteX7" fmla="*/ 623767 w 637930"/>
                <a:gd name="connsiteY7" fmla="*/ 160640 h 306234"/>
                <a:gd name="connsiteX8" fmla="*/ 599814 w 637930"/>
                <a:gd name="connsiteY8" fmla="*/ 105529 h 306234"/>
                <a:gd name="connsiteX9" fmla="*/ 78594 w 637930"/>
                <a:gd name="connsiteY9" fmla="*/ 77641 h 306234"/>
                <a:gd name="connsiteX10" fmla="*/ 38116 w 637930"/>
                <a:gd name="connsiteY10" fmla="*/ 105529 h 306234"/>
                <a:gd name="connsiteX11" fmla="*/ 14163 w 637930"/>
                <a:gd name="connsiteY11" fmla="*/ 160640 h 306234"/>
                <a:gd name="connsiteX12" fmla="*/ 66218 w 637930"/>
                <a:gd name="connsiteY12" fmla="*/ 239801 h 306234"/>
                <a:gd name="connsiteX13" fmla="*/ 116305 w 637930"/>
                <a:gd name="connsiteY13" fmla="*/ 265406 h 306234"/>
                <a:gd name="connsiteX14" fmla="*/ 122765 w 637930"/>
                <a:gd name="connsiteY14" fmla="*/ 259839 h 306234"/>
                <a:gd name="connsiteX15" fmla="*/ 73460 w 637930"/>
                <a:gd name="connsiteY15" fmla="*/ 222135 h 306234"/>
                <a:gd name="connsiteX16" fmla="*/ 46525 w 637930"/>
                <a:gd name="connsiteY16" fmla="*/ 151079 h 306234"/>
                <a:gd name="connsiteX17" fmla="*/ 58805 w 637930"/>
                <a:gd name="connsiteY17" fmla="*/ 102342 h 306234"/>
                <a:gd name="connsiteX18" fmla="*/ 482036 w 637930"/>
                <a:gd name="connsiteY18" fmla="*/ 44096 h 306234"/>
                <a:gd name="connsiteX19" fmla="*/ 519215 w 637930"/>
                <a:gd name="connsiteY19" fmla="*/ 87283 h 306234"/>
                <a:gd name="connsiteX20" fmla="*/ 535661 w 637930"/>
                <a:gd name="connsiteY20" fmla="*/ 151079 h 306234"/>
                <a:gd name="connsiteX21" fmla="*/ 499921 w 637930"/>
                <a:gd name="connsiteY21" fmla="*/ 242715 h 306234"/>
                <a:gd name="connsiteX22" fmla="*/ 498316 w 637930"/>
                <a:gd name="connsiteY22" fmla="*/ 244099 h 306234"/>
                <a:gd name="connsiteX23" fmla="*/ 503445 w 637930"/>
                <a:gd name="connsiteY23" fmla="*/ 248520 h 306234"/>
                <a:gd name="connsiteX24" fmla="*/ 546352 w 637930"/>
                <a:gd name="connsiteY24" fmla="*/ 216604 h 306234"/>
                <a:gd name="connsiteX25" fmla="*/ 571151 w 637930"/>
                <a:gd name="connsiteY25" fmla="*/ 152970 h 306234"/>
                <a:gd name="connsiteX26" fmla="*/ 497494 w 637930"/>
                <a:gd name="connsiteY26" fmla="*/ 49183 h 306234"/>
                <a:gd name="connsiteX27" fmla="*/ 494438 w 637930"/>
                <a:gd name="connsiteY27" fmla="*/ 47981 h 306234"/>
                <a:gd name="connsiteX28" fmla="*/ 179086 w 637930"/>
                <a:gd name="connsiteY28" fmla="*/ 36833 h 306234"/>
                <a:gd name="connsiteX29" fmla="*/ 150384 w 637930"/>
                <a:gd name="connsiteY29" fmla="*/ 45822 h 306234"/>
                <a:gd name="connsiteX30" fmla="*/ 141843 w 637930"/>
                <a:gd name="connsiteY30" fmla="*/ 49183 h 306234"/>
                <a:gd name="connsiteX31" fmla="*/ 68185 w 637930"/>
                <a:gd name="connsiteY31" fmla="*/ 152970 h 306234"/>
                <a:gd name="connsiteX32" fmla="*/ 92984 w 637930"/>
                <a:gd name="connsiteY32" fmla="*/ 216604 h 306234"/>
                <a:gd name="connsiteX33" fmla="*/ 135894 w 637930"/>
                <a:gd name="connsiteY33" fmla="*/ 248522 h 306234"/>
                <a:gd name="connsiteX34" fmla="*/ 141433 w 637930"/>
                <a:gd name="connsiteY34" fmla="*/ 243748 h 306234"/>
                <a:gd name="connsiteX35" fmla="*/ 154169 w 637930"/>
                <a:gd name="connsiteY35" fmla="*/ 238522 h 306234"/>
                <a:gd name="connsiteX36" fmla="*/ 137750 w 637930"/>
                <a:gd name="connsiteY36" fmla="*/ 222135 h 306234"/>
                <a:gd name="connsiteX37" fmla="*/ 117113 w 637930"/>
                <a:gd name="connsiteY37" fmla="*/ 151079 h 306234"/>
                <a:gd name="connsiteX38" fmla="*/ 152853 w 637930"/>
                <a:gd name="connsiteY38" fmla="*/ 59443 h 306234"/>
                <a:gd name="connsiteX39" fmla="*/ 215524 w 637930"/>
                <a:gd name="connsiteY39" fmla="*/ 35690 h 306234"/>
                <a:gd name="connsiteX40" fmla="*/ 189038 w 637930"/>
                <a:gd name="connsiteY40" fmla="*/ 49183 h 306234"/>
                <a:gd name="connsiteX41" fmla="*/ 132146 w 637930"/>
                <a:gd name="connsiteY41" fmla="*/ 152970 h 306234"/>
                <a:gd name="connsiteX42" fmla="*/ 151300 w 637930"/>
                <a:gd name="connsiteY42" fmla="*/ 216604 h 306234"/>
                <a:gd name="connsiteX43" fmla="*/ 168117 w 637930"/>
                <a:gd name="connsiteY43" fmla="*/ 232799 h 306234"/>
                <a:gd name="connsiteX44" fmla="*/ 187953 w 637930"/>
                <a:gd name="connsiteY44" fmla="*/ 224660 h 306234"/>
                <a:gd name="connsiteX45" fmla="*/ 177073 w 637930"/>
                <a:gd name="connsiteY45" fmla="*/ 199817 h 306234"/>
                <a:gd name="connsiteX46" fmla="*/ 170360 w 637930"/>
                <a:gd name="connsiteY46" fmla="*/ 151079 h 306234"/>
                <a:gd name="connsiteX47" fmla="*/ 195860 w 637930"/>
                <a:gd name="connsiteY47" fmla="*/ 59443 h 306234"/>
                <a:gd name="connsiteX48" fmla="*/ 415716 w 637930"/>
                <a:gd name="connsiteY48" fmla="*/ 28129 h 306234"/>
                <a:gd name="connsiteX49" fmla="*/ 425254 w 637930"/>
                <a:gd name="connsiteY49" fmla="*/ 35188 h 306234"/>
                <a:gd name="connsiteX50" fmla="*/ 468986 w 637930"/>
                <a:gd name="connsiteY50" fmla="*/ 151079 h 306234"/>
                <a:gd name="connsiteX51" fmla="*/ 454263 w 637930"/>
                <a:gd name="connsiteY51" fmla="*/ 222135 h 306234"/>
                <a:gd name="connsiteX52" fmla="*/ 452216 w 637930"/>
                <a:gd name="connsiteY52" fmla="*/ 224999 h 306234"/>
                <a:gd name="connsiteX53" fmla="*/ 480644 w 637930"/>
                <a:gd name="connsiteY53" fmla="*/ 236664 h 306234"/>
                <a:gd name="connsiteX54" fmla="*/ 501474 w 637930"/>
                <a:gd name="connsiteY54" fmla="*/ 216604 h 306234"/>
                <a:gd name="connsiteX55" fmla="*/ 520628 w 637930"/>
                <a:gd name="connsiteY55" fmla="*/ 152970 h 306234"/>
                <a:gd name="connsiteX56" fmla="*/ 449943 w 637930"/>
                <a:gd name="connsiteY56" fmla="*/ 39710 h 306234"/>
                <a:gd name="connsiteX57" fmla="*/ 426988 w 637930"/>
                <a:gd name="connsiteY57" fmla="*/ 29187 h 306234"/>
                <a:gd name="connsiteX58" fmla="*/ 279936 w 637930"/>
                <a:gd name="connsiteY58" fmla="*/ 22716 h 306234"/>
                <a:gd name="connsiteX59" fmla="*/ 258486 w 637930"/>
                <a:gd name="connsiteY59" fmla="*/ 24728 h 306234"/>
                <a:gd name="connsiteX60" fmla="*/ 236483 w 637930"/>
                <a:gd name="connsiteY60" fmla="*/ 39710 h 306234"/>
                <a:gd name="connsiteX61" fmla="*/ 188889 w 637930"/>
                <a:gd name="connsiteY61" fmla="*/ 152970 h 306234"/>
                <a:gd name="connsiteX62" fmla="*/ 201786 w 637930"/>
                <a:gd name="connsiteY62" fmla="*/ 216604 h 306234"/>
                <a:gd name="connsiteX63" fmla="*/ 203079 w 637930"/>
                <a:gd name="connsiteY63" fmla="*/ 218453 h 306234"/>
                <a:gd name="connsiteX64" fmla="*/ 219530 w 637930"/>
                <a:gd name="connsiteY64" fmla="*/ 211703 h 306234"/>
                <a:gd name="connsiteX65" fmla="*/ 259643 w 637930"/>
                <a:gd name="connsiteY65" fmla="*/ 206932 h 306234"/>
                <a:gd name="connsiteX66" fmla="*/ 254850 w 637930"/>
                <a:gd name="connsiteY66" fmla="*/ 151079 h 306234"/>
                <a:gd name="connsiteX67" fmla="*/ 272958 w 637930"/>
                <a:gd name="connsiteY67" fmla="*/ 35188 h 306234"/>
                <a:gd name="connsiteX68" fmla="*/ 353159 w 637930"/>
                <a:gd name="connsiteY68" fmla="*/ 22263 h 306234"/>
                <a:gd name="connsiteX69" fmla="*/ 360390 w 637930"/>
                <a:gd name="connsiteY69" fmla="*/ 35188 h 306234"/>
                <a:gd name="connsiteX70" fmla="*/ 378498 w 637930"/>
                <a:gd name="connsiteY70" fmla="*/ 151079 h 306234"/>
                <a:gd name="connsiteX71" fmla="*/ 375719 w 637930"/>
                <a:gd name="connsiteY71" fmla="*/ 199816 h 306234"/>
                <a:gd name="connsiteX72" fmla="*/ 374540 w 637930"/>
                <a:gd name="connsiteY72" fmla="*/ 206319 h 306234"/>
                <a:gd name="connsiteX73" fmla="*/ 419811 w 637930"/>
                <a:gd name="connsiteY73" fmla="*/ 211703 h 306234"/>
                <a:gd name="connsiteX74" fmla="*/ 436267 w 637930"/>
                <a:gd name="connsiteY74" fmla="*/ 218455 h 306234"/>
                <a:gd name="connsiteX75" fmla="*/ 437561 w 637930"/>
                <a:gd name="connsiteY75" fmla="*/ 216604 h 306234"/>
                <a:gd name="connsiteX76" fmla="*/ 450457 w 637930"/>
                <a:gd name="connsiteY76" fmla="*/ 152970 h 306234"/>
                <a:gd name="connsiteX77" fmla="*/ 402864 w 637930"/>
                <a:gd name="connsiteY77" fmla="*/ 39710 h 306234"/>
                <a:gd name="connsiteX78" fmla="*/ 381086 w 637930"/>
                <a:gd name="connsiteY78" fmla="*/ 24882 h 306234"/>
                <a:gd name="connsiteX79" fmla="*/ 318965 w 637930"/>
                <a:gd name="connsiteY79" fmla="*/ 19056 h 306234"/>
                <a:gd name="connsiteX80" fmla="*/ 293326 w 637930"/>
                <a:gd name="connsiteY80" fmla="*/ 21461 h 306234"/>
                <a:gd name="connsiteX81" fmla="*/ 282229 w 637930"/>
                <a:gd name="connsiteY81" fmla="*/ 39710 h 306234"/>
                <a:gd name="connsiteX82" fmla="*/ 262522 w 637930"/>
                <a:gd name="connsiteY82" fmla="*/ 152970 h 306234"/>
                <a:gd name="connsiteX83" fmla="*/ 266977 w 637930"/>
                <a:gd name="connsiteY83" fmla="*/ 206060 h 306234"/>
                <a:gd name="connsiteX84" fmla="*/ 319670 w 637930"/>
                <a:gd name="connsiteY84" fmla="*/ 199792 h 306234"/>
                <a:gd name="connsiteX85" fmla="*/ 366430 w 637930"/>
                <a:gd name="connsiteY85" fmla="*/ 205354 h 306234"/>
                <a:gd name="connsiteX86" fmla="*/ 370826 w 637930"/>
                <a:gd name="connsiteY86" fmla="*/ 152970 h 306234"/>
                <a:gd name="connsiteX87" fmla="*/ 351120 w 637930"/>
                <a:gd name="connsiteY87" fmla="*/ 39710 h 306234"/>
                <a:gd name="connsiteX88" fmla="*/ 339746 w 637930"/>
                <a:gd name="connsiteY88" fmla="*/ 21005 h 306234"/>
                <a:gd name="connsiteX89" fmla="*/ 326387 w 637930"/>
                <a:gd name="connsiteY89" fmla="*/ 0 h 306234"/>
                <a:gd name="connsiteX90" fmla="*/ 390670 w 637930"/>
                <a:gd name="connsiteY90" fmla="*/ 3894 h 306234"/>
                <a:gd name="connsiteX91" fmla="*/ 436948 w 637930"/>
                <a:gd name="connsiteY91" fmla="*/ 12525 h 306234"/>
                <a:gd name="connsiteX92" fmla="*/ 443121 w 637930"/>
                <a:gd name="connsiteY92" fmla="*/ 13143 h 306234"/>
                <a:gd name="connsiteX93" fmla="*/ 446735 w 637930"/>
                <a:gd name="connsiteY93" fmla="*/ 14351 h 306234"/>
                <a:gd name="connsiteX94" fmla="*/ 450543 w 637930"/>
                <a:gd name="connsiteY94" fmla="*/ 15061 h 306234"/>
                <a:gd name="connsiteX95" fmla="*/ 458472 w 637930"/>
                <a:gd name="connsiteY95" fmla="*/ 18273 h 306234"/>
                <a:gd name="connsiteX96" fmla="*/ 544508 w 637930"/>
                <a:gd name="connsiteY96" fmla="*/ 47025 h 306234"/>
                <a:gd name="connsiteX97" fmla="*/ 637930 w 637930"/>
                <a:gd name="connsiteY97" fmla="*/ 158816 h 306234"/>
                <a:gd name="connsiteX98" fmla="*/ 583456 w 637930"/>
                <a:gd name="connsiteY98" fmla="*/ 247210 h 306234"/>
                <a:gd name="connsiteX99" fmla="*/ 532961 w 637930"/>
                <a:gd name="connsiteY99" fmla="*/ 274754 h 306234"/>
                <a:gd name="connsiteX100" fmla="*/ 533084 w 637930"/>
                <a:gd name="connsiteY100" fmla="*/ 275072 h 306234"/>
                <a:gd name="connsiteX101" fmla="*/ 522562 w 637930"/>
                <a:gd name="connsiteY101" fmla="*/ 280812 h 306234"/>
                <a:gd name="connsiteX102" fmla="*/ 443826 w 637930"/>
                <a:gd name="connsiteY102" fmla="*/ 304489 h 306234"/>
                <a:gd name="connsiteX103" fmla="*/ 426391 w 637930"/>
                <a:gd name="connsiteY103" fmla="*/ 306234 h 306234"/>
                <a:gd name="connsiteX104" fmla="*/ 426352 w 637930"/>
                <a:gd name="connsiteY104" fmla="*/ 306167 h 306234"/>
                <a:gd name="connsiteX105" fmla="*/ 425686 w 637930"/>
                <a:gd name="connsiteY105" fmla="*/ 306234 h 306234"/>
                <a:gd name="connsiteX106" fmla="*/ 417702 w 637930"/>
                <a:gd name="connsiteY106" fmla="*/ 292540 h 306234"/>
                <a:gd name="connsiteX107" fmla="*/ 378879 w 637930"/>
                <a:gd name="connsiteY107" fmla="*/ 276214 h 306234"/>
                <a:gd name="connsiteX108" fmla="*/ 319318 w 637930"/>
                <a:gd name="connsiteY108" fmla="*/ 269914 h 306234"/>
                <a:gd name="connsiteX109" fmla="*/ 259757 w 637930"/>
                <a:gd name="connsiteY109" fmla="*/ 276214 h 306234"/>
                <a:gd name="connsiteX110" fmla="*/ 220933 w 637930"/>
                <a:gd name="connsiteY110" fmla="*/ 292540 h 306234"/>
                <a:gd name="connsiteX111" fmla="*/ 212950 w 637930"/>
                <a:gd name="connsiteY111" fmla="*/ 306234 h 306234"/>
                <a:gd name="connsiteX112" fmla="*/ 212284 w 637930"/>
                <a:gd name="connsiteY112" fmla="*/ 306167 h 306234"/>
                <a:gd name="connsiteX113" fmla="*/ 212245 w 637930"/>
                <a:gd name="connsiteY113" fmla="*/ 306234 h 306234"/>
                <a:gd name="connsiteX114" fmla="*/ 194809 w 637930"/>
                <a:gd name="connsiteY114" fmla="*/ 304489 h 306234"/>
                <a:gd name="connsiteX115" fmla="*/ 0 w 637930"/>
                <a:gd name="connsiteY115" fmla="*/ 158816 h 306234"/>
                <a:gd name="connsiteX116" fmla="*/ 194809 w 637930"/>
                <a:gd name="connsiteY116" fmla="*/ 13143 h 306234"/>
                <a:gd name="connsiteX117" fmla="*/ 233008 w 637930"/>
                <a:gd name="connsiteY117" fmla="*/ 9321 h 306234"/>
                <a:gd name="connsiteX118" fmla="*/ 262104 w 637930"/>
                <a:gd name="connsiteY118" fmla="*/ 3894 h 306234"/>
                <a:gd name="connsiteX119" fmla="*/ 326387 w 637930"/>
                <a:gd name="connsiteY119" fmla="*/ 0 h 306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37930" h="306234">
                  <a:moveTo>
                    <a:pt x="562474" y="79803"/>
                  </a:moveTo>
                  <a:lnTo>
                    <a:pt x="580531" y="102342"/>
                  </a:lnTo>
                  <a:cubicBezTo>
                    <a:pt x="588512" y="117738"/>
                    <a:pt x="592811" y="134107"/>
                    <a:pt x="592811" y="151079"/>
                  </a:cubicBezTo>
                  <a:cubicBezTo>
                    <a:pt x="592811" y="176537"/>
                    <a:pt x="583138" y="200639"/>
                    <a:pt x="565877" y="222135"/>
                  </a:cubicBezTo>
                  <a:lnTo>
                    <a:pt x="516575" y="259837"/>
                  </a:lnTo>
                  <a:lnTo>
                    <a:pt x="522511" y="264953"/>
                  </a:lnTo>
                  <a:lnTo>
                    <a:pt x="571712" y="239801"/>
                  </a:lnTo>
                  <a:cubicBezTo>
                    <a:pt x="604577" y="217204"/>
                    <a:pt x="623767" y="189963"/>
                    <a:pt x="623767" y="160640"/>
                  </a:cubicBezTo>
                  <a:cubicBezTo>
                    <a:pt x="623767" y="141091"/>
                    <a:pt x="615238" y="122468"/>
                    <a:pt x="599814" y="105529"/>
                  </a:cubicBezTo>
                  <a:close/>
                  <a:moveTo>
                    <a:pt x="78594" y="77641"/>
                  </a:moveTo>
                  <a:lnTo>
                    <a:pt x="38116" y="105529"/>
                  </a:lnTo>
                  <a:cubicBezTo>
                    <a:pt x="22692" y="122468"/>
                    <a:pt x="14163" y="141091"/>
                    <a:pt x="14163" y="160640"/>
                  </a:cubicBezTo>
                  <a:cubicBezTo>
                    <a:pt x="14163" y="189963"/>
                    <a:pt x="33353" y="217204"/>
                    <a:pt x="66218" y="239801"/>
                  </a:cubicBezTo>
                  <a:lnTo>
                    <a:pt x="116305" y="265406"/>
                  </a:lnTo>
                  <a:lnTo>
                    <a:pt x="122765" y="259839"/>
                  </a:lnTo>
                  <a:lnTo>
                    <a:pt x="73460" y="222135"/>
                  </a:lnTo>
                  <a:cubicBezTo>
                    <a:pt x="56198" y="200639"/>
                    <a:pt x="46525" y="176537"/>
                    <a:pt x="46525" y="151079"/>
                  </a:cubicBezTo>
                  <a:cubicBezTo>
                    <a:pt x="46525" y="134107"/>
                    <a:pt x="50824" y="117738"/>
                    <a:pt x="58805" y="102342"/>
                  </a:cubicBezTo>
                  <a:close/>
                  <a:moveTo>
                    <a:pt x="482036" y="44096"/>
                  </a:moveTo>
                  <a:lnTo>
                    <a:pt x="519215" y="87283"/>
                  </a:lnTo>
                  <a:cubicBezTo>
                    <a:pt x="529805" y="106892"/>
                    <a:pt x="535661" y="128450"/>
                    <a:pt x="535661" y="151079"/>
                  </a:cubicBezTo>
                  <a:cubicBezTo>
                    <a:pt x="535661" y="185023"/>
                    <a:pt x="522485" y="216556"/>
                    <a:pt x="499921" y="242715"/>
                  </a:cubicBezTo>
                  <a:lnTo>
                    <a:pt x="498316" y="244099"/>
                  </a:lnTo>
                  <a:lnTo>
                    <a:pt x="503445" y="248520"/>
                  </a:lnTo>
                  <a:lnTo>
                    <a:pt x="546352" y="216604"/>
                  </a:lnTo>
                  <a:cubicBezTo>
                    <a:pt x="562245" y="197354"/>
                    <a:pt x="571151" y="175769"/>
                    <a:pt x="571151" y="152970"/>
                  </a:cubicBezTo>
                  <a:cubicBezTo>
                    <a:pt x="571151" y="112439"/>
                    <a:pt x="543003" y="75745"/>
                    <a:pt x="497494" y="49183"/>
                  </a:cubicBezTo>
                  <a:lnTo>
                    <a:pt x="494438" y="47981"/>
                  </a:lnTo>
                  <a:close/>
                  <a:moveTo>
                    <a:pt x="179086" y="36833"/>
                  </a:moveTo>
                  <a:lnTo>
                    <a:pt x="150384" y="45822"/>
                  </a:lnTo>
                  <a:lnTo>
                    <a:pt x="141843" y="49183"/>
                  </a:lnTo>
                  <a:cubicBezTo>
                    <a:pt x="96333" y="75745"/>
                    <a:pt x="68185" y="112439"/>
                    <a:pt x="68185" y="152970"/>
                  </a:cubicBezTo>
                  <a:cubicBezTo>
                    <a:pt x="68185" y="175769"/>
                    <a:pt x="77091" y="197354"/>
                    <a:pt x="92984" y="216604"/>
                  </a:cubicBezTo>
                  <a:lnTo>
                    <a:pt x="135894" y="248522"/>
                  </a:lnTo>
                  <a:lnTo>
                    <a:pt x="141433" y="243748"/>
                  </a:lnTo>
                  <a:lnTo>
                    <a:pt x="154169" y="238522"/>
                  </a:lnTo>
                  <a:lnTo>
                    <a:pt x="137750" y="222135"/>
                  </a:lnTo>
                  <a:cubicBezTo>
                    <a:pt x="124525" y="200639"/>
                    <a:pt x="117113" y="176538"/>
                    <a:pt x="117113" y="151079"/>
                  </a:cubicBezTo>
                  <a:cubicBezTo>
                    <a:pt x="117113" y="117135"/>
                    <a:pt x="130289" y="85602"/>
                    <a:pt x="152853" y="59443"/>
                  </a:cubicBezTo>
                  <a:close/>
                  <a:moveTo>
                    <a:pt x="215524" y="35690"/>
                  </a:moveTo>
                  <a:lnTo>
                    <a:pt x="189038" y="49183"/>
                  </a:lnTo>
                  <a:cubicBezTo>
                    <a:pt x="153887" y="75745"/>
                    <a:pt x="132146" y="112439"/>
                    <a:pt x="132146" y="152970"/>
                  </a:cubicBezTo>
                  <a:cubicBezTo>
                    <a:pt x="132146" y="175770"/>
                    <a:pt x="139025" y="197354"/>
                    <a:pt x="151300" y="216604"/>
                  </a:cubicBezTo>
                  <a:lnTo>
                    <a:pt x="168117" y="232799"/>
                  </a:lnTo>
                  <a:lnTo>
                    <a:pt x="187953" y="224660"/>
                  </a:lnTo>
                  <a:lnTo>
                    <a:pt x="177073" y="199817"/>
                  </a:lnTo>
                  <a:cubicBezTo>
                    <a:pt x="172710" y="184420"/>
                    <a:pt x="170360" y="168051"/>
                    <a:pt x="170360" y="151079"/>
                  </a:cubicBezTo>
                  <a:cubicBezTo>
                    <a:pt x="170360" y="117135"/>
                    <a:pt x="179761" y="85602"/>
                    <a:pt x="195860" y="59443"/>
                  </a:cubicBezTo>
                  <a:close/>
                  <a:moveTo>
                    <a:pt x="415716" y="28129"/>
                  </a:moveTo>
                  <a:lnTo>
                    <a:pt x="425254" y="35188"/>
                  </a:lnTo>
                  <a:cubicBezTo>
                    <a:pt x="452274" y="64847"/>
                    <a:pt x="468986" y="105821"/>
                    <a:pt x="468986" y="151079"/>
                  </a:cubicBezTo>
                  <a:cubicBezTo>
                    <a:pt x="468986" y="176538"/>
                    <a:pt x="463699" y="200639"/>
                    <a:pt x="454263" y="222135"/>
                  </a:cubicBezTo>
                  <a:lnTo>
                    <a:pt x="452216" y="224999"/>
                  </a:lnTo>
                  <a:lnTo>
                    <a:pt x="480644" y="236664"/>
                  </a:lnTo>
                  <a:lnTo>
                    <a:pt x="501474" y="216604"/>
                  </a:lnTo>
                  <a:cubicBezTo>
                    <a:pt x="513749" y="197354"/>
                    <a:pt x="520628" y="175770"/>
                    <a:pt x="520628" y="152970"/>
                  </a:cubicBezTo>
                  <a:cubicBezTo>
                    <a:pt x="520628" y="107372"/>
                    <a:pt x="493112" y="66631"/>
                    <a:pt x="449943" y="39710"/>
                  </a:cubicBezTo>
                  <a:lnTo>
                    <a:pt x="426988" y="29187"/>
                  </a:lnTo>
                  <a:close/>
                  <a:moveTo>
                    <a:pt x="279936" y="22716"/>
                  </a:moveTo>
                  <a:lnTo>
                    <a:pt x="258486" y="24728"/>
                  </a:lnTo>
                  <a:lnTo>
                    <a:pt x="236483" y="39710"/>
                  </a:lnTo>
                  <a:cubicBezTo>
                    <a:pt x="207416" y="66631"/>
                    <a:pt x="188889" y="107372"/>
                    <a:pt x="188889" y="152970"/>
                  </a:cubicBezTo>
                  <a:cubicBezTo>
                    <a:pt x="188889" y="175770"/>
                    <a:pt x="193521" y="197354"/>
                    <a:pt x="201786" y="216604"/>
                  </a:cubicBezTo>
                  <a:lnTo>
                    <a:pt x="203079" y="218453"/>
                  </a:lnTo>
                  <a:lnTo>
                    <a:pt x="219530" y="211703"/>
                  </a:lnTo>
                  <a:lnTo>
                    <a:pt x="259643" y="206932"/>
                  </a:lnTo>
                  <a:lnTo>
                    <a:pt x="254850" y="151079"/>
                  </a:lnTo>
                  <a:cubicBezTo>
                    <a:pt x="254850" y="105821"/>
                    <a:pt x="261770" y="64847"/>
                    <a:pt x="272958" y="35188"/>
                  </a:cubicBezTo>
                  <a:close/>
                  <a:moveTo>
                    <a:pt x="353159" y="22263"/>
                  </a:moveTo>
                  <a:lnTo>
                    <a:pt x="360390" y="35188"/>
                  </a:lnTo>
                  <a:cubicBezTo>
                    <a:pt x="371578" y="64847"/>
                    <a:pt x="378498" y="105821"/>
                    <a:pt x="378498" y="151079"/>
                  </a:cubicBezTo>
                  <a:cubicBezTo>
                    <a:pt x="378498" y="168052"/>
                    <a:pt x="377525" y="184421"/>
                    <a:pt x="375719" y="199816"/>
                  </a:cubicBezTo>
                  <a:lnTo>
                    <a:pt x="374540" y="206319"/>
                  </a:lnTo>
                  <a:lnTo>
                    <a:pt x="419811" y="211703"/>
                  </a:lnTo>
                  <a:lnTo>
                    <a:pt x="436267" y="218455"/>
                  </a:lnTo>
                  <a:lnTo>
                    <a:pt x="437561" y="216604"/>
                  </a:lnTo>
                  <a:cubicBezTo>
                    <a:pt x="445826" y="197354"/>
                    <a:pt x="450457" y="175770"/>
                    <a:pt x="450457" y="152970"/>
                  </a:cubicBezTo>
                  <a:cubicBezTo>
                    <a:pt x="450457" y="107372"/>
                    <a:pt x="431931" y="66631"/>
                    <a:pt x="402864" y="39710"/>
                  </a:cubicBezTo>
                  <a:lnTo>
                    <a:pt x="381086" y="24882"/>
                  </a:lnTo>
                  <a:close/>
                  <a:moveTo>
                    <a:pt x="318965" y="19056"/>
                  </a:moveTo>
                  <a:lnTo>
                    <a:pt x="293326" y="21461"/>
                  </a:lnTo>
                  <a:lnTo>
                    <a:pt x="282229" y="39710"/>
                  </a:lnTo>
                  <a:cubicBezTo>
                    <a:pt x="270194" y="66631"/>
                    <a:pt x="262522" y="107372"/>
                    <a:pt x="262522" y="152970"/>
                  </a:cubicBezTo>
                  <a:lnTo>
                    <a:pt x="266977" y="206060"/>
                  </a:lnTo>
                  <a:lnTo>
                    <a:pt x="319670" y="199792"/>
                  </a:lnTo>
                  <a:lnTo>
                    <a:pt x="366430" y="205354"/>
                  </a:lnTo>
                  <a:lnTo>
                    <a:pt x="370826" y="152970"/>
                  </a:lnTo>
                  <a:cubicBezTo>
                    <a:pt x="370826" y="107372"/>
                    <a:pt x="363155" y="66631"/>
                    <a:pt x="351120" y="39710"/>
                  </a:cubicBezTo>
                  <a:lnTo>
                    <a:pt x="339746" y="21005"/>
                  </a:lnTo>
                  <a:close/>
                  <a:moveTo>
                    <a:pt x="326387" y="0"/>
                  </a:moveTo>
                  <a:cubicBezTo>
                    <a:pt x="348407" y="0"/>
                    <a:pt x="369906" y="1341"/>
                    <a:pt x="390670" y="3894"/>
                  </a:cubicBezTo>
                  <a:lnTo>
                    <a:pt x="436948" y="12525"/>
                  </a:lnTo>
                  <a:lnTo>
                    <a:pt x="443121" y="13143"/>
                  </a:lnTo>
                  <a:lnTo>
                    <a:pt x="446735" y="14351"/>
                  </a:lnTo>
                  <a:lnTo>
                    <a:pt x="450543" y="15061"/>
                  </a:lnTo>
                  <a:lnTo>
                    <a:pt x="458472" y="18273"/>
                  </a:lnTo>
                  <a:lnTo>
                    <a:pt x="544508" y="47025"/>
                  </a:lnTo>
                  <a:cubicBezTo>
                    <a:pt x="602229" y="75634"/>
                    <a:pt x="637930" y="115159"/>
                    <a:pt x="637930" y="158816"/>
                  </a:cubicBezTo>
                  <a:cubicBezTo>
                    <a:pt x="637930" y="191559"/>
                    <a:pt x="617848" y="221977"/>
                    <a:pt x="583456" y="247210"/>
                  </a:cubicBezTo>
                  <a:lnTo>
                    <a:pt x="532961" y="274754"/>
                  </a:lnTo>
                  <a:lnTo>
                    <a:pt x="533084" y="275072"/>
                  </a:lnTo>
                  <a:lnTo>
                    <a:pt x="522562" y="280812"/>
                  </a:lnTo>
                  <a:cubicBezTo>
                    <a:pt x="498932" y="290477"/>
                    <a:pt x="472446" y="298489"/>
                    <a:pt x="443826" y="304489"/>
                  </a:cubicBezTo>
                  <a:lnTo>
                    <a:pt x="426391" y="306234"/>
                  </a:lnTo>
                  <a:lnTo>
                    <a:pt x="426352" y="306167"/>
                  </a:lnTo>
                  <a:lnTo>
                    <a:pt x="425686" y="306234"/>
                  </a:lnTo>
                  <a:lnTo>
                    <a:pt x="417702" y="292540"/>
                  </a:lnTo>
                  <a:cubicBezTo>
                    <a:pt x="409569" y="285881"/>
                    <a:pt x="395981" y="280215"/>
                    <a:pt x="378879" y="276214"/>
                  </a:cubicBezTo>
                  <a:lnTo>
                    <a:pt x="319318" y="269914"/>
                  </a:lnTo>
                  <a:lnTo>
                    <a:pt x="259757" y="276214"/>
                  </a:lnTo>
                  <a:cubicBezTo>
                    <a:pt x="242655" y="280215"/>
                    <a:pt x="229067" y="285881"/>
                    <a:pt x="220933" y="292540"/>
                  </a:cubicBezTo>
                  <a:lnTo>
                    <a:pt x="212950" y="306234"/>
                  </a:lnTo>
                  <a:lnTo>
                    <a:pt x="212284" y="306167"/>
                  </a:lnTo>
                  <a:lnTo>
                    <a:pt x="212245" y="306234"/>
                  </a:lnTo>
                  <a:lnTo>
                    <a:pt x="194809" y="304489"/>
                  </a:lnTo>
                  <a:cubicBezTo>
                    <a:pt x="80328" y="280489"/>
                    <a:pt x="0" y="224302"/>
                    <a:pt x="0" y="158816"/>
                  </a:cubicBezTo>
                  <a:cubicBezTo>
                    <a:pt x="0" y="93330"/>
                    <a:pt x="80328" y="37143"/>
                    <a:pt x="194809" y="13143"/>
                  </a:cubicBezTo>
                  <a:lnTo>
                    <a:pt x="233008" y="9321"/>
                  </a:lnTo>
                  <a:lnTo>
                    <a:pt x="262104" y="3894"/>
                  </a:lnTo>
                  <a:cubicBezTo>
                    <a:pt x="282868" y="1341"/>
                    <a:pt x="304367" y="0"/>
                    <a:pt x="326387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6" name="四角形: 上の 2 つの角を丸める 975">
              <a:extLst>
                <a:ext uri="{FF2B5EF4-FFF2-40B4-BE49-F238E27FC236}">
                  <a16:creationId xmlns:a16="http://schemas.microsoft.com/office/drawing/2014/main" id="{92396F78-D84C-4032-869B-3C3E3F5C2CCF}"/>
                </a:ext>
              </a:extLst>
            </p:cNvPr>
            <p:cNvSpPr/>
            <p:nvPr/>
          </p:nvSpPr>
          <p:spPr>
            <a:xfrm>
              <a:off x="3829050" y="4314031"/>
              <a:ext cx="558800" cy="69993"/>
            </a:xfrm>
            <a:prstGeom prst="round2SameRect">
              <a:avLst>
                <a:gd name="adj1" fmla="val 0"/>
                <a:gd name="adj2" fmla="val 0"/>
              </a:avLst>
            </a:pr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rgbClr val="00206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7" name="正方形/長方形 976">
              <a:extLst>
                <a:ext uri="{FF2B5EF4-FFF2-40B4-BE49-F238E27FC236}">
                  <a16:creationId xmlns:a16="http://schemas.microsoft.com/office/drawing/2014/main" id="{6B2DA4BE-FBD2-412D-8730-C250357121F7}"/>
                </a:ext>
              </a:extLst>
            </p:cNvPr>
            <p:cNvSpPr/>
            <p:nvPr/>
          </p:nvSpPr>
          <p:spPr>
            <a:xfrm>
              <a:off x="3867150" y="4413250"/>
              <a:ext cx="452437" cy="120015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8" name="正方形/長方形 977">
              <a:extLst>
                <a:ext uri="{FF2B5EF4-FFF2-40B4-BE49-F238E27FC236}">
                  <a16:creationId xmlns:a16="http://schemas.microsoft.com/office/drawing/2014/main" id="{4600EA1C-5D5A-4FB9-96B4-37E876107A7F}"/>
                </a:ext>
              </a:extLst>
            </p:cNvPr>
            <p:cNvSpPr/>
            <p:nvPr/>
          </p:nvSpPr>
          <p:spPr>
            <a:xfrm>
              <a:off x="3867150" y="4471989"/>
              <a:ext cx="452437" cy="963612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9" name="正方形/長方形 978">
              <a:extLst>
                <a:ext uri="{FF2B5EF4-FFF2-40B4-BE49-F238E27FC236}">
                  <a16:creationId xmlns:a16="http://schemas.microsoft.com/office/drawing/2014/main" id="{ED1D5279-E184-4CD0-A409-BA029EE38003}"/>
                </a:ext>
              </a:extLst>
            </p:cNvPr>
            <p:cNvSpPr/>
            <p:nvPr/>
          </p:nvSpPr>
          <p:spPr>
            <a:xfrm>
              <a:off x="3867150" y="4506914"/>
              <a:ext cx="452437" cy="893761"/>
            </a:xfrm>
            <a:prstGeom prst="rect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70C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0" name="正方形/長方形 979">
              <a:extLst>
                <a:ext uri="{FF2B5EF4-FFF2-40B4-BE49-F238E27FC236}">
                  <a16:creationId xmlns:a16="http://schemas.microsoft.com/office/drawing/2014/main" id="{6C68A756-7CEE-4DD2-AB42-B29009787D0A}"/>
                </a:ext>
              </a:extLst>
            </p:cNvPr>
            <p:cNvSpPr/>
            <p:nvPr/>
          </p:nvSpPr>
          <p:spPr>
            <a:xfrm>
              <a:off x="3867150" y="4587875"/>
              <a:ext cx="452437" cy="733425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1" name="正方形/長方形 980">
              <a:extLst>
                <a:ext uri="{FF2B5EF4-FFF2-40B4-BE49-F238E27FC236}">
                  <a16:creationId xmlns:a16="http://schemas.microsoft.com/office/drawing/2014/main" id="{885CEE06-74A6-4036-839B-B9428716A168}"/>
                </a:ext>
              </a:extLst>
            </p:cNvPr>
            <p:cNvSpPr/>
            <p:nvPr/>
          </p:nvSpPr>
          <p:spPr>
            <a:xfrm>
              <a:off x="3867150" y="4619625"/>
              <a:ext cx="452437" cy="663575"/>
            </a:xfrm>
            <a:prstGeom prst="rect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70C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2" name="正方形/長方形 981">
              <a:extLst>
                <a:ext uri="{FF2B5EF4-FFF2-40B4-BE49-F238E27FC236}">
                  <a16:creationId xmlns:a16="http://schemas.microsoft.com/office/drawing/2014/main" id="{C282E989-B080-480B-A71C-30ADEF5921B1}"/>
                </a:ext>
              </a:extLst>
            </p:cNvPr>
            <p:cNvSpPr/>
            <p:nvPr/>
          </p:nvSpPr>
          <p:spPr>
            <a:xfrm>
              <a:off x="3867150" y="4699000"/>
              <a:ext cx="452437" cy="492125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3" name="正方形/長方形 982">
              <a:extLst>
                <a:ext uri="{FF2B5EF4-FFF2-40B4-BE49-F238E27FC236}">
                  <a16:creationId xmlns:a16="http://schemas.microsoft.com/office/drawing/2014/main" id="{89FB5610-7615-4352-B06A-7985B1E359A4}"/>
                </a:ext>
              </a:extLst>
            </p:cNvPr>
            <p:cNvSpPr/>
            <p:nvPr/>
          </p:nvSpPr>
          <p:spPr>
            <a:xfrm>
              <a:off x="3867150" y="4733926"/>
              <a:ext cx="452437" cy="422274"/>
            </a:xfrm>
            <a:prstGeom prst="rect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70C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4" name="正方形/長方形 983">
              <a:extLst>
                <a:ext uri="{FF2B5EF4-FFF2-40B4-BE49-F238E27FC236}">
                  <a16:creationId xmlns:a16="http://schemas.microsoft.com/office/drawing/2014/main" id="{6186EFD8-304A-4D61-B57E-2BE12EB67236}"/>
                </a:ext>
              </a:extLst>
            </p:cNvPr>
            <p:cNvSpPr/>
            <p:nvPr/>
          </p:nvSpPr>
          <p:spPr>
            <a:xfrm>
              <a:off x="3867150" y="4810126"/>
              <a:ext cx="452437" cy="263524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5" name="正方形/長方形 984">
              <a:extLst>
                <a:ext uri="{FF2B5EF4-FFF2-40B4-BE49-F238E27FC236}">
                  <a16:creationId xmlns:a16="http://schemas.microsoft.com/office/drawing/2014/main" id="{C043F82A-A081-45BE-8D0D-72CA8C78AB3A}"/>
                </a:ext>
              </a:extLst>
            </p:cNvPr>
            <p:cNvSpPr/>
            <p:nvPr/>
          </p:nvSpPr>
          <p:spPr>
            <a:xfrm>
              <a:off x="3867150" y="4848226"/>
              <a:ext cx="452437" cy="190499"/>
            </a:xfrm>
            <a:prstGeom prst="rect">
              <a:avLst/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rgbClr val="0070C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6" name="正方形/長方形 985">
              <a:extLst>
                <a:ext uri="{FF2B5EF4-FFF2-40B4-BE49-F238E27FC236}">
                  <a16:creationId xmlns:a16="http://schemas.microsoft.com/office/drawing/2014/main" id="{E5F7434A-6444-4347-922D-CE4015E955D4}"/>
                </a:ext>
              </a:extLst>
            </p:cNvPr>
            <p:cNvSpPr/>
            <p:nvPr/>
          </p:nvSpPr>
          <p:spPr>
            <a:xfrm>
              <a:off x="3867944" y="4918076"/>
              <a:ext cx="452437" cy="45719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991" name="グループ化 990">
            <a:extLst>
              <a:ext uri="{FF2B5EF4-FFF2-40B4-BE49-F238E27FC236}">
                <a16:creationId xmlns:a16="http://schemas.microsoft.com/office/drawing/2014/main" id="{84E13221-A733-4FF1-8C93-C115E7D428BC}"/>
              </a:ext>
            </a:extLst>
          </p:cNvPr>
          <p:cNvGrpSpPr/>
          <p:nvPr/>
        </p:nvGrpSpPr>
        <p:grpSpPr>
          <a:xfrm>
            <a:off x="3739161" y="4365770"/>
            <a:ext cx="2446727" cy="1568360"/>
            <a:chOff x="3660776" y="2261237"/>
            <a:chExt cx="5381624" cy="3449639"/>
          </a:xfrm>
        </p:grpSpPr>
        <p:grpSp>
          <p:nvGrpSpPr>
            <p:cNvPr id="992" name="グループ化 991">
              <a:extLst>
                <a:ext uri="{FF2B5EF4-FFF2-40B4-BE49-F238E27FC236}">
                  <a16:creationId xmlns:a16="http://schemas.microsoft.com/office/drawing/2014/main" id="{E2FADAA4-7C8F-4653-BB4E-D20A26409188}"/>
                </a:ext>
              </a:extLst>
            </p:cNvPr>
            <p:cNvGrpSpPr/>
            <p:nvPr/>
          </p:nvGrpSpPr>
          <p:grpSpPr>
            <a:xfrm>
              <a:off x="7519337" y="4319097"/>
              <a:ext cx="1059321" cy="561807"/>
              <a:chOff x="6092181" y="1268800"/>
              <a:chExt cx="1303518" cy="744794"/>
            </a:xfrm>
          </p:grpSpPr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7388166B-8E40-4518-AE77-283B4C30DB51}"/>
                  </a:ext>
                </a:extLst>
              </p:cNvPr>
              <p:cNvSpPr/>
              <p:nvPr/>
            </p:nvSpPr>
            <p:spPr>
              <a:xfrm>
                <a:off x="6320781" y="12688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E7D1AF22-B3D5-487A-9CD1-EEF3186986A8}"/>
                  </a:ext>
                </a:extLst>
              </p:cNvPr>
              <p:cNvSpPr/>
              <p:nvPr/>
            </p:nvSpPr>
            <p:spPr>
              <a:xfrm>
                <a:off x="6092181" y="14783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D0FF5A8A-4C3D-4BD5-845C-6D70CFF28556}"/>
                  </a:ext>
                </a:extLst>
              </p:cNvPr>
              <p:cNvSpPr/>
              <p:nvPr/>
            </p:nvSpPr>
            <p:spPr>
              <a:xfrm>
                <a:off x="6730356" y="13831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8E35D9D1-BA9F-43BF-9445-992CD993BD79}"/>
                  </a:ext>
                </a:extLst>
              </p:cNvPr>
              <p:cNvSpPr/>
              <p:nvPr/>
            </p:nvSpPr>
            <p:spPr>
              <a:xfrm>
                <a:off x="6501756" y="15926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93" name="グループ化 992">
              <a:extLst>
                <a:ext uri="{FF2B5EF4-FFF2-40B4-BE49-F238E27FC236}">
                  <a16:creationId xmlns:a16="http://schemas.microsoft.com/office/drawing/2014/main" id="{25A47088-EF8F-4260-8D4C-B0D5463F6AC9}"/>
                </a:ext>
              </a:extLst>
            </p:cNvPr>
            <p:cNvGrpSpPr/>
            <p:nvPr/>
          </p:nvGrpSpPr>
          <p:grpSpPr>
            <a:xfrm>
              <a:off x="7405037" y="4671522"/>
              <a:ext cx="1059321" cy="561807"/>
              <a:chOff x="6092181" y="1268800"/>
              <a:chExt cx="1303518" cy="744794"/>
            </a:xfrm>
          </p:grpSpPr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0FC488D2-CA1D-4B1F-89D8-451C6BD44A75}"/>
                  </a:ext>
                </a:extLst>
              </p:cNvPr>
              <p:cNvSpPr/>
              <p:nvPr/>
            </p:nvSpPr>
            <p:spPr>
              <a:xfrm>
                <a:off x="6320781" y="12688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A9167A34-ED75-4F0A-A562-1F5502BD2B24}"/>
                  </a:ext>
                </a:extLst>
              </p:cNvPr>
              <p:cNvSpPr/>
              <p:nvPr/>
            </p:nvSpPr>
            <p:spPr>
              <a:xfrm>
                <a:off x="6092181" y="14783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8F8F10A5-1912-470C-BB99-13257A57FA2F}"/>
                  </a:ext>
                </a:extLst>
              </p:cNvPr>
              <p:cNvSpPr/>
              <p:nvPr/>
            </p:nvSpPr>
            <p:spPr>
              <a:xfrm>
                <a:off x="6730356" y="13831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12225221-DCFD-458C-A05A-1EF393747AF9}"/>
                  </a:ext>
                </a:extLst>
              </p:cNvPr>
              <p:cNvSpPr/>
              <p:nvPr/>
            </p:nvSpPr>
            <p:spPr>
              <a:xfrm>
                <a:off x="6501756" y="15926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94" name="グループ化 993">
              <a:extLst>
                <a:ext uri="{FF2B5EF4-FFF2-40B4-BE49-F238E27FC236}">
                  <a16:creationId xmlns:a16="http://schemas.microsoft.com/office/drawing/2014/main" id="{2378FBF6-23B9-48DE-9AB3-0ABA7E54AA3E}"/>
                </a:ext>
              </a:extLst>
            </p:cNvPr>
            <p:cNvGrpSpPr/>
            <p:nvPr/>
          </p:nvGrpSpPr>
          <p:grpSpPr>
            <a:xfrm>
              <a:off x="4127014" y="4165171"/>
              <a:ext cx="1175386" cy="883181"/>
              <a:chOff x="6092181" y="1268800"/>
              <a:chExt cx="1303518" cy="744794"/>
            </a:xfrm>
          </p:grpSpPr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CB548C74-BBA6-4C0D-A337-5AE1876E25C4}"/>
                  </a:ext>
                </a:extLst>
              </p:cNvPr>
              <p:cNvSpPr/>
              <p:nvPr/>
            </p:nvSpPr>
            <p:spPr>
              <a:xfrm>
                <a:off x="6320781" y="12688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95A4B49C-5B06-4BD7-9657-7A25EC461AD6}"/>
                  </a:ext>
                </a:extLst>
              </p:cNvPr>
              <p:cNvSpPr/>
              <p:nvPr/>
            </p:nvSpPr>
            <p:spPr>
              <a:xfrm>
                <a:off x="6092181" y="14783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B24C7277-D887-46A7-B2E9-1C15BD495078}"/>
                  </a:ext>
                </a:extLst>
              </p:cNvPr>
              <p:cNvSpPr/>
              <p:nvPr/>
            </p:nvSpPr>
            <p:spPr>
              <a:xfrm>
                <a:off x="6730356" y="13831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8F5A5C5C-0E44-401B-941E-B4C32E96F4F7}"/>
                  </a:ext>
                </a:extLst>
              </p:cNvPr>
              <p:cNvSpPr/>
              <p:nvPr/>
            </p:nvSpPr>
            <p:spPr>
              <a:xfrm>
                <a:off x="6501756" y="15926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95" name="グループ化 994">
              <a:extLst>
                <a:ext uri="{FF2B5EF4-FFF2-40B4-BE49-F238E27FC236}">
                  <a16:creationId xmlns:a16="http://schemas.microsoft.com/office/drawing/2014/main" id="{5439E2BE-9ACC-417E-8A2C-8B61CBA033C5}"/>
                </a:ext>
              </a:extLst>
            </p:cNvPr>
            <p:cNvGrpSpPr/>
            <p:nvPr/>
          </p:nvGrpSpPr>
          <p:grpSpPr>
            <a:xfrm>
              <a:off x="4481055" y="4461348"/>
              <a:ext cx="1059321" cy="561807"/>
              <a:chOff x="6092181" y="1268800"/>
              <a:chExt cx="1303518" cy="744794"/>
            </a:xfrm>
          </p:grpSpPr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3179E3F3-AABD-4A53-B43E-761A57BC00B8}"/>
                  </a:ext>
                </a:extLst>
              </p:cNvPr>
              <p:cNvSpPr/>
              <p:nvPr/>
            </p:nvSpPr>
            <p:spPr>
              <a:xfrm>
                <a:off x="6320781" y="12688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91397ACD-E8F4-4BA5-A3BC-CD15868C872A}"/>
                  </a:ext>
                </a:extLst>
              </p:cNvPr>
              <p:cNvSpPr/>
              <p:nvPr/>
            </p:nvSpPr>
            <p:spPr>
              <a:xfrm>
                <a:off x="6092181" y="14783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83221933-096F-4520-ABCC-A0B7E41032FA}"/>
                  </a:ext>
                </a:extLst>
              </p:cNvPr>
              <p:cNvSpPr/>
              <p:nvPr/>
            </p:nvSpPr>
            <p:spPr>
              <a:xfrm>
                <a:off x="6730356" y="13831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1B5B2D9D-05A0-47A9-A0DD-3CEA6F0635F8}"/>
                  </a:ext>
                </a:extLst>
              </p:cNvPr>
              <p:cNvSpPr/>
              <p:nvPr/>
            </p:nvSpPr>
            <p:spPr>
              <a:xfrm>
                <a:off x="6501756" y="15926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96" name="グループ化 995">
              <a:extLst>
                <a:ext uri="{FF2B5EF4-FFF2-40B4-BE49-F238E27FC236}">
                  <a16:creationId xmlns:a16="http://schemas.microsoft.com/office/drawing/2014/main" id="{42E674F4-5E78-4518-8949-89D471A13F60}"/>
                </a:ext>
              </a:extLst>
            </p:cNvPr>
            <p:cNvGrpSpPr/>
            <p:nvPr/>
          </p:nvGrpSpPr>
          <p:grpSpPr>
            <a:xfrm>
              <a:off x="4061955" y="4642323"/>
              <a:ext cx="1059321" cy="561807"/>
              <a:chOff x="6092181" y="1268800"/>
              <a:chExt cx="1303518" cy="744794"/>
            </a:xfrm>
          </p:grpSpPr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555994BE-F181-4DDF-9610-E15BAE4E1529}"/>
                  </a:ext>
                </a:extLst>
              </p:cNvPr>
              <p:cNvSpPr/>
              <p:nvPr/>
            </p:nvSpPr>
            <p:spPr>
              <a:xfrm>
                <a:off x="6320781" y="12688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7AD66ED1-8FA4-488E-BAFA-87F9FB26E916}"/>
                  </a:ext>
                </a:extLst>
              </p:cNvPr>
              <p:cNvSpPr/>
              <p:nvPr/>
            </p:nvSpPr>
            <p:spPr>
              <a:xfrm>
                <a:off x="6092181" y="14783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4CD3C9AA-C7B8-4CD3-A053-8D2C9E474462}"/>
                  </a:ext>
                </a:extLst>
              </p:cNvPr>
              <p:cNvSpPr/>
              <p:nvPr/>
            </p:nvSpPr>
            <p:spPr>
              <a:xfrm>
                <a:off x="6730356" y="138310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5A8B3A80-3CED-4F6B-A995-4CE3D5DB517B}"/>
                  </a:ext>
                </a:extLst>
              </p:cNvPr>
              <p:cNvSpPr/>
              <p:nvPr/>
            </p:nvSpPr>
            <p:spPr>
              <a:xfrm>
                <a:off x="6501756" y="1592650"/>
                <a:ext cx="665343" cy="420944"/>
              </a:xfrm>
              <a:custGeom>
                <a:avLst/>
                <a:gdLst>
                  <a:gd name="connsiteX0" fmla="*/ 1173485 w 2204095"/>
                  <a:gd name="connsiteY0" fmla="*/ 0 h 1394470"/>
                  <a:gd name="connsiteX1" fmla="*/ 1456934 w 2204095"/>
                  <a:gd name="connsiteY1" fmla="*/ 97922 h 1394470"/>
                  <a:gd name="connsiteX2" fmla="*/ 1523186 w 2204095"/>
                  <a:gd name="connsiteY2" fmla="*/ 162611 h 1394470"/>
                  <a:gd name="connsiteX3" fmla="*/ 1608912 w 2204095"/>
                  <a:gd name="connsiteY3" fmla="*/ 171253 h 1394470"/>
                  <a:gd name="connsiteX4" fmla="*/ 1773078 w 2204095"/>
                  <a:gd name="connsiteY4" fmla="*/ 240334 h 1394470"/>
                  <a:gd name="connsiteX5" fmla="*/ 1813392 w 2204095"/>
                  <a:gd name="connsiteY5" fmla="*/ 273596 h 1394470"/>
                  <a:gd name="connsiteX6" fmla="*/ 1837512 w 2204095"/>
                  <a:gd name="connsiteY6" fmla="*/ 276028 h 1394470"/>
                  <a:gd name="connsiteX7" fmla="*/ 2204095 w 2204095"/>
                  <a:gd name="connsiteY7" fmla="*/ 725810 h 1394470"/>
                  <a:gd name="connsiteX8" fmla="*/ 2194767 w 2204095"/>
                  <a:gd name="connsiteY8" fmla="*/ 818337 h 1394470"/>
                  <a:gd name="connsiteX9" fmla="*/ 2178523 w 2204095"/>
                  <a:gd name="connsiteY9" fmla="*/ 870667 h 1394470"/>
                  <a:gd name="connsiteX10" fmla="*/ 2185045 w 2204095"/>
                  <a:gd name="connsiteY10" fmla="*/ 935360 h 1394470"/>
                  <a:gd name="connsiteX11" fmla="*/ 1725935 w 2204095"/>
                  <a:gd name="connsiteY11" fmla="*/ 1394470 h 1394470"/>
                  <a:gd name="connsiteX12" fmla="*/ 1469243 w 2204095"/>
                  <a:gd name="connsiteY12" fmla="*/ 1316061 h 1394470"/>
                  <a:gd name="connsiteX13" fmla="*/ 1461846 w 2204095"/>
                  <a:gd name="connsiteY13" fmla="*/ 1309959 h 1394470"/>
                  <a:gd name="connsiteX14" fmla="*/ 1420899 w 2204095"/>
                  <a:gd name="connsiteY14" fmla="*/ 1339058 h 1394470"/>
                  <a:gd name="connsiteX15" fmla="*/ 1202060 w 2204095"/>
                  <a:gd name="connsiteY15" fmla="*/ 1394470 h 1394470"/>
                  <a:gd name="connsiteX16" fmla="*/ 1023354 w 2204095"/>
                  <a:gd name="connsiteY16" fmla="*/ 1358391 h 1394470"/>
                  <a:gd name="connsiteX17" fmla="*/ 946386 w 2204095"/>
                  <a:gd name="connsiteY17" fmla="*/ 1316614 h 1394470"/>
                  <a:gd name="connsiteX18" fmla="*/ 904516 w 2204095"/>
                  <a:gd name="connsiteY18" fmla="*/ 1339341 h 1394470"/>
                  <a:gd name="connsiteX19" fmla="*/ 725810 w 2204095"/>
                  <a:gd name="connsiteY19" fmla="*/ 1375420 h 1394470"/>
                  <a:gd name="connsiteX20" fmla="*/ 401170 w 2204095"/>
                  <a:gd name="connsiteY20" fmla="*/ 1240950 h 1394470"/>
                  <a:gd name="connsiteX21" fmla="*/ 388350 w 2204095"/>
                  <a:gd name="connsiteY21" fmla="*/ 1225412 h 1394470"/>
                  <a:gd name="connsiteX22" fmla="*/ 366583 w 2204095"/>
                  <a:gd name="connsiteY22" fmla="*/ 1223218 h 1394470"/>
                  <a:gd name="connsiteX23" fmla="*/ 0 w 2204095"/>
                  <a:gd name="connsiteY23" fmla="*/ 773435 h 1394470"/>
                  <a:gd name="connsiteX24" fmla="*/ 280404 w 2204095"/>
                  <a:gd name="connsiteY24" fmla="*/ 350404 h 1394470"/>
                  <a:gd name="connsiteX25" fmla="*/ 346673 w 2204095"/>
                  <a:gd name="connsiteY25" fmla="*/ 329833 h 1394470"/>
                  <a:gd name="connsiteX26" fmla="*/ 382120 w 2204095"/>
                  <a:gd name="connsiteY26" fmla="*/ 286870 h 1394470"/>
                  <a:gd name="connsiteX27" fmla="*/ 706760 w 2204095"/>
                  <a:gd name="connsiteY27" fmla="*/ 152400 h 1394470"/>
                  <a:gd name="connsiteX28" fmla="*/ 799286 w 2204095"/>
                  <a:gd name="connsiteY28" fmla="*/ 161728 h 1394470"/>
                  <a:gd name="connsiteX29" fmla="*/ 820837 w 2204095"/>
                  <a:gd name="connsiteY29" fmla="*/ 168417 h 1394470"/>
                  <a:gd name="connsiteX30" fmla="*/ 848845 w 2204095"/>
                  <a:gd name="connsiteY30" fmla="*/ 134471 h 1394470"/>
                  <a:gd name="connsiteX31" fmla="*/ 1173485 w 2204095"/>
                  <a:gd name="connsiteY31" fmla="*/ 0 h 1394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04095" h="1394470">
                    <a:moveTo>
                      <a:pt x="1173485" y="0"/>
                    </a:moveTo>
                    <a:cubicBezTo>
                      <a:pt x="1280455" y="0"/>
                      <a:pt x="1378881" y="36584"/>
                      <a:pt x="1456934" y="97922"/>
                    </a:cubicBezTo>
                    <a:lnTo>
                      <a:pt x="1523186" y="162611"/>
                    </a:lnTo>
                    <a:lnTo>
                      <a:pt x="1608912" y="171253"/>
                    </a:lnTo>
                    <a:cubicBezTo>
                      <a:pt x="1668686" y="183484"/>
                      <a:pt x="1724228" y="207332"/>
                      <a:pt x="1773078" y="240334"/>
                    </a:cubicBezTo>
                    <a:lnTo>
                      <a:pt x="1813392" y="273596"/>
                    </a:lnTo>
                    <a:lnTo>
                      <a:pt x="1837512" y="276028"/>
                    </a:lnTo>
                    <a:cubicBezTo>
                      <a:pt x="2046720" y="318838"/>
                      <a:pt x="2204095" y="503946"/>
                      <a:pt x="2204095" y="725810"/>
                    </a:cubicBezTo>
                    <a:cubicBezTo>
                      <a:pt x="2204095" y="757505"/>
                      <a:pt x="2200883" y="788450"/>
                      <a:pt x="2194767" y="818337"/>
                    </a:cubicBezTo>
                    <a:lnTo>
                      <a:pt x="2178523" y="870667"/>
                    </a:lnTo>
                    <a:lnTo>
                      <a:pt x="2185045" y="935360"/>
                    </a:lnTo>
                    <a:cubicBezTo>
                      <a:pt x="2185045" y="1188919"/>
                      <a:pt x="1979494" y="1394470"/>
                      <a:pt x="1725935" y="1394470"/>
                    </a:cubicBezTo>
                    <a:cubicBezTo>
                      <a:pt x="1630851" y="1394470"/>
                      <a:pt x="1542517" y="1365564"/>
                      <a:pt x="1469243" y="1316061"/>
                    </a:cubicBezTo>
                    <a:lnTo>
                      <a:pt x="1461846" y="1309959"/>
                    </a:lnTo>
                    <a:lnTo>
                      <a:pt x="1420899" y="1339058"/>
                    </a:lnTo>
                    <a:cubicBezTo>
                      <a:pt x="1355846" y="1374397"/>
                      <a:pt x="1281297" y="1394470"/>
                      <a:pt x="1202060" y="1394470"/>
                    </a:cubicBezTo>
                    <a:cubicBezTo>
                      <a:pt x="1138670" y="1394470"/>
                      <a:pt x="1078281" y="1381623"/>
                      <a:pt x="1023354" y="1358391"/>
                    </a:cubicBezTo>
                    <a:lnTo>
                      <a:pt x="946386" y="1316614"/>
                    </a:lnTo>
                    <a:lnTo>
                      <a:pt x="904516" y="1339341"/>
                    </a:lnTo>
                    <a:cubicBezTo>
                      <a:pt x="849589" y="1362573"/>
                      <a:pt x="789200" y="1375420"/>
                      <a:pt x="725810" y="1375420"/>
                    </a:cubicBezTo>
                    <a:cubicBezTo>
                      <a:pt x="599030" y="1375420"/>
                      <a:pt x="484253" y="1324032"/>
                      <a:pt x="401170" y="1240950"/>
                    </a:cubicBezTo>
                    <a:lnTo>
                      <a:pt x="388350" y="1225412"/>
                    </a:lnTo>
                    <a:lnTo>
                      <a:pt x="366583" y="1223218"/>
                    </a:lnTo>
                    <a:cubicBezTo>
                      <a:pt x="157375" y="1180407"/>
                      <a:pt x="0" y="995299"/>
                      <a:pt x="0" y="773435"/>
                    </a:cubicBezTo>
                    <a:cubicBezTo>
                      <a:pt x="0" y="583266"/>
                      <a:pt x="115622" y="420101"/>
                      <a:pt x="280404" y="350404"/>
                    </a:cubicBezTo>
                    <a:lnTo>
                      <a:pt x="346673" y="329833"/>
                    </a:lnTo>
                    <a:lnTo>
                      <a:pt x="382120" y="286870"/>
                    </a:lnTo>
                    <a:cubicBezTo>
                      <a:pt x="465203" y="203788"/>
                      <a:pt x="579980" y="152400"/>
                      <a:pt x="706760" y="152400"/>
                    </a:cubicBezTo>
                    <a:cubicBezTo>
                      <a:pt x="738455" y="152400"/>
                      <a:pt x="769399" y="155612"/>
                      <a:pt x="799286" y="161728"/>
                    </a:cubicBezTo>
                    <a:lnTo>
                      <a:pt x="820837" y="168417"/>
                    </a:lnTo>
                    <a:lnTo>
                      <a:pt x="848845" y="134471"/>
                    </a:lnTo>
                    <a:cubicBezTo>
                      <a:pt x="931928" y="51388"/>
                      <a:pt x="1046705" y="0"/>
                      <a:pt x="1173485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97" name="台形 996">
              <a:extLst>
                <a:ext uri="{FF2B5EF4-FFF2-40B4-BE49-F238E27FC236}">
                  <a16:creationId xmlns:a16="http://schemas.microsoft.com/office/drawing/2014/main" id="{90C21D60-62C8-42EE-BE21-78000668BBDC}"/>
                </a:ext>
              </a:extLst>
            </p:cNvPr>
            <p:cNvSpPr/>
            <p:nvPr/>
          </p:nvSpPr>
          <p:spPr>
            <a:xfrm>
              <a:off x="4414837" y="4328158"/>
              <a:ext cx="1523739" cy="194262"/>
            </a:xfrm>
            <a:prstGeom prst="trapezoid">
              <a:avLst>
                <a:gd name="adj" fmla="val 105516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8" name="正方形/長方形 997">
              <a:extLst>
                <a:ext uri="{FF2B5EF4-FFF2-40B4-BE49-F238E27FC236}">
                  <a16:creationId xmlns:a16="http://schemas.microsoft.com/office/drawing/2014/main" id="{7711B066-361C-41E8-91B2-FE57D5A0E1A4}"/>
                </a:ext>
              </a:extLst>
            </p:cNvPr>
            <p:cNvSpPr/>
            <p:nvPr/>
          </p:nvSpPr>
          <p:spPr>
            <a:xfrm>
              <a:off x="4816145" y="4897623"/>
              <a:ext cx="3056252" cy="9130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9" name="正方形/長方形 998">
              <a:extLst>
                <a:ext uri="{FF2B5EF4-FFF2-40B4-BE49-F238E27FC236}">
                  <a16:creationId xmlns:a16="http://schemas.microsoft.com/office/drawing/2014/main" id="{82B7A166-59CB-4AC7-89B6-D2F3A6187EB8}"/>
                </a:ext>
              </a:extLst>
            </p:cNvPr>
            <p:cNvSpPr/>
            <p:nvPr/>
          </p:nvSpPr>
          <p:spPr>
            <a:xfrm>
              <a:off x="5235245" y="4323517"/>
              <a:ext cx="1892630" cy="513009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0" name="正方形/長方形 999">
              <a:extLst>
                <a:ext uri="{FF2B5EF4-FFF2-40B4-BE49-F238E27FC236}">
                  <a16:creationId xmlns:a16="http://schemas.microsoft.com/office/drawing/2014/main" id="{77542EA0-BA44-41EE-BCC3-39FA3A9B7C38}"/>
                </a:ext>
              </a:extLst>
            </p:cNvPr>
            <p:cNvSpPr/>
            <p:nvPr/>
          </p:nvSpPr>
          <p:spPr>
            <a:xfrm>
              <a:off x="5238750" y="4687523"/>
              <a:ext cx="2095861" cy="203565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1" name="正方形/長方形 1000">
              <a:extLst>
                <a:ext uri="{FF2B5EF4-FFF2-40B4-BE49-F238E27FC236}">
                  <a16:creationId xmlns:a16="http://schemas.microsoft.com/office/drawing/2014/main" id="{A8C20E39-13BA-4645-98C4-59D5F5ADCCDD}"/>
                </a:ext>
              </a:extLst>
            </p:cNvPr>
            <p:cNvSpPr/>
            <p:nvPr/>
          </p:nvSpPr>
          <p:spPr>
            <a:xfrm>
              <a:off x="7079935" y="4406029"/>
              <a:ext cx="292776" cy="485059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2" name="正方形/長方形 1001">
              <a:extLst>
                <a:ext uri="{FF2B5EF4-FFF2-40B4-BE49-F238E27FC236}">
                  <a16:creationId xmlns:a16="http://schemas.microsoft.com/office/drawing/2014/main" id="{FBC1DB61-F0F2-4C08-957F-375B2C1B57A0}"/>
                </a:ext>
              </a:extLst>
            </p:cNvPr>
            <p:cNvSpPr/>
            <p:nvPr/>
          </p:nvSpPr>
          <p:spPr>
            <a:xfrm>
              <a:off x="7356159" y="4435826"/>
              <a:ext cx="547049" cy="45526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3" name="正方形/長方形 1002">
              <a:extLst>
                <a:ext uri="{FF2B5EF4-FFF2-40B4-BE49-F238E27FC236}">
                  <a16:creationId xmlns:a16="http://schemas.microsoft.com/office/drawing/2014/main" id="{1FF2478B-E8F8-4F99-B90F-463283391481}"/>
                </a:ext>
              </a:extLst>
            </p:cNvPr>
            <p:cNvSpPr/>
            <p:nvPr/>
          </p:nvSpPr>
          <p:spPr>
            <a:xfrm>
              <a:off x="6776125" y="4352924"/>
              <a:ext cx="1127083" cy="4571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4" name="楕円 1003">
              <a:extLst>
                <a:ext uri="{FF2B5EF4-FFF2-40B4-BE49-F238E27FC236}">
                  <a16:creationId xmlns:a16="http://schemas.microsoft.com/office/drawing/2014/main" id="{C00D9238-1A78-49F2-8A8D-082DDC735330}"/>
                </a:ext>
              </a:extLst>
            </p:cNvPr>
            <p:cNvSpPr/>
            <p:nvPr/>
          </p:nvSpPr>
          <p:spPr>
            <a:xfrm>
              <a:off x="3660776" y="4978400"/>
              <a:ext cx="5381624" cy="732476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11EE1BEE-BFC5-4138-944A-FC2EBA9B97CE}"/>
                </a:ext>
              </a:extLst>
            </p:cNvPr>
            <p:cNvGrpSpPr/>
            <p:nvPr/>
          </p:nvGrpSpPr>
          <p:grpSpPr>
            <a:xfrm>
              <a:off x="6235056" y="2261237"/>
              <a:ext cx="333375" cy="315849"/>
              <a:chOff x="1209675" y="1124817"/>
              <a:chExt cx="2251075" cy="2132733"/>
            </a:xfr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</p:grpSpPr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3C054D4D-6860-4A11-B558-97ECD0860301}"/>
                  </a:ext>
                </a:extLst>
              </p:cNvPr>
              <p:cNvSpPr/>
              <p:nvPr/>
            </p:nvSpPr>
            <p:spPr>
              <a:xfrm>
                <a:off x="1937587" y="1124817"/>
                <a:ext cx="1321908" cy="1347885"/>
              </a:xfrm>
              <a:custGeom>
                <a:avLst/>
                <a:gdLst>
                  <a:gd name="connsiteX0" fmla="*/ 193473 w 1321908"/>
                  <a:gd name="connsiteY0" fmla="*/ 222018 h 1347885"/>
                  <a:gd name="connsiteX1" fmla="*/ 187123 w 1321908"/>
                  <a:gd name="connsiteY1" fmla="*/ 345843 h 1347885"/>
                  <a:gd name="connsiteX2" fmla="*/ 145848 w 1321908"/>
                  <a:gd name="connsiteY2" fmla="*/ 393468 h 1347885"/>
                  <a:gd name="connsiteX3" fmla="*/ 2973 w 1321908"/>
                  <a:gd name="connsiteY3" fmla="*/ 339493 h 1347885"/>
                  <a:gd name="connsiteX4" fmla="*/ 47423 w 1321908"/>
                  <a:gd name="connsiteY4" fmla="*/ 479193 h 1347885"/>
                  <a:gd name="connsiteX5" fmla="*/ 28373 w 1321908"/>
                  <a:gd name="connsiteY5" fmla="*/ 666518 h 1347885"/>
                  <a:gd name="connsiteX6" fmla="*/ 180773 w 1321908"/>
                  <a:gd name="connsiteY6" fmla="*/ 799868 h 1347885"/>
                  <a:gd name="connsiteX7" fmla="*/ 209348 w 1321908"/>
                  <a:gd name="connsiteY7" fmla="*/ 1215793 h 1347885"/>
                  <a:gd name="connsiteX8" fmla="*/ 190298 w 1321908"/>
                  <a:gd name="connsiteY8" fmla="*/ 1253893 h 1347885"/>
                  <a:gd name="connsiteX9" fmla="*/ 98223 w 1321908"/>
                  <a:gd name="connsiteY9" fmla="*/ 1301518 h 1347885"/>
                  <a:gd name="connsiteX10" fmla="*/ 187123 w 1321908"/>
                  <a:gd name="connsiteY10" fmla="*/ 1307868 h 1347885"/>
                  <a:gd name="connsiteX11" fmla="*/ 250623 w 1321908"/>
                  <a:gd name="connsiteY11" fmla="*/ 1295168 h 1347885"/>
                  <a:gd name="connsiteX12" fmla="*/ 234748 w 1321908"/>
                  <a:gd name="connsiteY12" fmla="*/ 1317393 h 1347885"/>
                  <a:gd name="connsiteX13" fmla="*/ 329998 w 1321908"/>
                  <a:gd name="connsiteY13" fmla="*/ 1307868 h 1347885"/>
                  <a:gd name="connsiteX14" fmla="*/ 476048 w 1321908"/>
                  <a:gd name="connsiteY14" fmla="*/ 1345968 h 1347885"/>
                  <a:gd name="connsiteX15" fmla="*/ 339523 w 1321908"/>
                  <a:gd name="connsiteY15" fmla="*/ 1238018 h 1347885"/>
                  <a:gd name="connsiteX16" fmla="*/ 339523 w 1321908"/>
                  <a:gd name="connsiteY16" fmla="*/ 783993 h 1347885"/>
                  <a:gd name="connsiteX17" fmla="*/ 383973 w 1321908"/>
                  <a:gd name="connsiteY17" fmla="*/ 876068 h 1347885"/>
                  <a:gd name="connsiteX18" fmla="*/ 380798 w 1321908"/>
                  <a:gd name="connsiteY18" fmla="*/ 980843 h 1347885"/>
                  <a:gd name="connsiteX19" fmla="*/ 418898 w 1321908"/>
                  <a:gd name="connsiteY19" fmla="*/ 806218 h 1347885"/>
                  <a:gd name="connsiteX20" fmla="*/ 444298 w 1321908"/>
                  <a:gd name="connsiteY20" fmla="*/ 999893 h 1347885"/>
                  <a:gd name="connsiteX21" fmla="*/ 469698 w 1321908"/>
                  <a:gd name="connsiteY21" fmla="*/ 837968 h 1347885"/>
                  <a:gd name="connsiteX22" fmla="*/ 488748 w 1321908"/>
                  <a:gd name="connsiteY22" fmla="*/ 930043 h 1347885"/>
                  <a:gd name="connsiteX23" fmla="*/ 523673 w 1321908"/>
                  <a:gd name="connsiteY23" fmla="*/ 860193 h 1347885"/>
                  <a:gd name="connsiteX24" fmla="*/ 555423 w 1321908"/>
                  <a:gd name="connsiteY24" fmla="*/ 961793 h 1347885"/>
                  <a:gd name="connsiteX25" fmla="*/ 603048 w 1321908"/>
                  <a:gd name="connsiteY25" fmla="*/ 1072918 h 1347885"/>
                  <a:gd name="connsiteX26" fmla="*/ 631623 w 1321908"/>
                  <a:gd name="connsiteY26" fmla="*/ 837968 h 1347885"/>
                  <a:gd name="connsiteX27" fmla="*/ 698298 w 1321908"/>
                  <a:gd name="connsiteY27" fmla="*/ 1022118 h 1347885"/>
                  <a:gd name="connsiteX28" fmla="*/ 704648 w 1321908"/>
                  <a:gd name="connsiteY28" fmla="*/ 771293 h 1347885"/>
                  <a:gd name="connsiteX29" fmla="*/ 876098 w 1321908"/>
                  <a:gd name="connsiteY29" fmla="*/ 977668 h 1347885"/>
                  <a:gd name="connsiteX30" fmla="*/ 796723 w 1321908"/>
                  <a:gd name="connsiteY30" fmla="*/ 710968 h 1347885"/>
                  <a:gd name="connsiteX31" fmla="*/ 1028498 w 1321908"/>
                  <a:gd name="connsiteY31" fmla="*/ 939568 h 1347885"/>
                  <a:gd name="connsiteX32" fmla="*/ 1107873 w 1321908"/>
                  <a:gd name="connsiteY32" fmla="*/ 917343 h 1347885"/>
                  <a:gd name="connsiteX33" fmla="*/ 933248 w 1321908"/>
                  <a:gd name="connsiteY33" fmla="*/ 726843 h 1347885"/>
                  <a:gd name="connsiteX34" fmla="*/ 869748 w 1321908"/>
                  <a:gd name="connsiteY34" fmla="*/ 615718 h 1347885"/>
                  <a:gd name="connsiteX35" fmla="*/ 1098348 w 1321908"/>
                  <a:gd name="connsiteY35" fmla="*/ 818918 h 1347885"/>
                  <a:gd name="connsiteX36" fmla="*/ 1241223 w 1321908"/>
                  <a:gd name="connsiteY36" fmla="*/ 793518 h 1347885"/>
                  <a:gd name="connsiteX37" fmla="*/ 1190423 w 1321908"/>
                  <a:gd name="connsiteY37" fmla="*/ 758593 h 1347885"/>
                  <a:gd name="connsiteX38" fmla="*/ 1292023 w 1321908"/>
                  <a:gd name="connsiteY38" fmla="*/ 758593 h 1347885"/>
                  <a:gd name="connsiteX39" fmla="*/ 1095173 w 1321908"/>
                  <a:gd name="connsiteY39" fmla="*/ 663343 h 1347885"/>
                  <a:gd name="connsiteX40" fmla="*/ 930073 w 1321908"/>
                  <a:gd name="connsiteY40" fmla="*/ 526818 h 1347885"/>
                  <a:gd name="connsiteX41" fmla="*/ 841173 w 1321908"/>
                  <a:gd name="connsiteY41" fmla="*/ 450618 h 1347885"/>
                  <a:gd name="connsiteX42" fmla="*/ 1015798 w 1321908"/>
                  <a:gd name="connsiteY42" fmla="*/ 549043 h 1347885"/>
                  <a:gd name="connsiteX43" fmla="*/ 1199948 w 1321908"/>
                  <a:gd name="connsiteY43" fmla="*/ 660168 h 1347885"/>
                  <a:gd name="connsiteX44" fmla="*/ 1320598 w 1321908"/>
                  <a:gd name="connsiteY44" fmla="*/ 685568 h 1347885"/>
                  <a:gd name="connsiteX45" fmla="*/ 1123748 w 1321908"/>
                  <a:gd name="connsiteY45" fmla="*/ 568093 h 1347885"/>
                  <a:gd name="connsiteX46" fmla="*/ 847523 w 1321908"/>
                  <a:gd name="connsiteY46" fmla="*/ 390293 h 1347885"/>
                  <a:gd name="connsiteX47" fmla="*/ 612573 w 1321908"/>
                  <a:gd name="connsiteY47" fmla="*/ 402993 h 1347885"/>
                  <a:gd name="connsiteX48" fmla="*/ 583998 w 1321908"/>
                  <a:gd name="connsiteY48" fmla="*/ 422043 h 1347885"/>
                  <a:gd name="connsiteX49" fmla="*/ 609398 w 1321908"/>
                  <a:gd name="connsiteY49" fmla="*/ 282343 h 1347885"/>
                  <a:gd name="connsiteX50" fmla="*/ 539548 w 1321908"/>
                  <a:gd name="connsiteY50" fmla="*/ 117243 h 1347885"/>
                  <a:gd name="connsiteX51" fmla="*/ 466523 w 1321908"/>
                  <a:gd name="connsiteY51" fmla="*/ 2943 h 1347885"/>
                  <a:gd name="connsiteX52" fmla="*/ 380798 w 1321908"/>
                  <a:gd name="connsiteY52" fmla="*/ 237893 h 1347885"/>
                  <a:gd name="connsiteX53" fmla="*/ 352223 w 1321908"/>
                  <a:gd name="connsiteY53" fmla="*/ 310918 h 1347885"/>
                  <a:gd name="connsiteX54" fmla="*/ 295073 w 1321908"/>
                  <a:gd name="connsiteY54" fmla="*/ 368068 h 1347885"/>
                  <a:gd name="connsiteX55" fmla="*/ 247448 w 1321908"/>
                  <a:gd name="connsiteY55" fmla="*/ 383943 h 1347885"/>
                  <a:gd name="connsiteX56" fmla="*/ 250623 w 1321908"/>
                  <a:gd name="connsiteY56" fmla="*/ 199793 h 1347885"/>
                  <a:gd name="connsiteX57" fmla="*/ 301423 w 1321908"/>
                  <a:gd name="connsiteY57" fmla="*/ 145818 h 1347885"/>
                  <a:gd name="connsiteX58" fmla="*/ 329998 w 1321908"/>
                  <a:gd name="connsiteY58" fmla="*/ 69618 h 1347885"/>
                  <a:gd name="connsiteX59" fmla="*/ 253798 w 1321908"/>
                  <a:gd name="connsiteY59" fmla="*/ 95018 h 1347885"/>
                  <a:gd name="connsiteX60" fmla="*/ 168073 w 1321908"/>
                  <a:gd name="connsiteY60" fmla="*/ 21993 h 1347885"/>
                  <a:gd name="connsiteX61" fmla="*/ 53773 w 1321908"/>
                  <a:gd name="connsiteY61" fmla="*/ 63268 h 1347885"/>
                  <a:gd name="connsiteX62" fmla="*/ 63298 w 1321908"/>
                  <a:gd name="connsiteY62" fmla="*/ 110893 h 1347885"/>
                  <a:gd name="connsiteX63" fmla="*/ 56948 w 1321908"/>
                  <a:gd name="connsiteY63" fmla="*/ 120418 h 1347885"/>
                  <a:gd name="connsiteX64" fmla="*/ 28373 w 1321908"/>
                  <a:gd name="connsiteY64" fmla="*/ 174393 h 1347885"/>
                  <a:gd name="connsiteX65" fmla="*/ 85523 w 1321908"/>
                  <a:gd name="connsiteY65" fmla="*/ 187093 h 1347885"/>
                  <a:gd name="connsiteX66" fmla="*/ 91873 w 1321908"/>
                  <a:gd name="connsiteY66" fmla="*/ 218843 h 1347885"/>
                  <a:gd name="connsiteX67" fmla="*/ 104573 w 1321908"/>
                  <a:gd name="connsiteY67" fmla="*/ 237893 h 1347885"/>
                  <a:gd name="connsiteX68" fmla="*/ 193473 w 1321908"/>
                  <a:gd name="connsiteY68" fmla="*/ 222018 h 1347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321908" h="1347885">
                    <a:moveTo>
                      <a:pt x="193473" y="222018"/>
                    </a:moveTo>
                    <a:cubicBezTo>
                      <a:pt x="207231" y="240010"/>
                      <a:pt x="195061" y="317268"/>
                      <a:pt x="187123" y="345843"/>
                    </a:cubicBezTo>
                    <a:cubicBezTo>
                      <a:pt x="179185" y="374418"/>
                      <a:pt x="176540" y="394526"/>
                      <a:pt x="145848" y="393468"/>
                    </a:cubicBezTo>
                    <a:cubicBezTo>
                      <a:pt x="115156" y="392410"/>
                      <a:pt x="19377" y="325205"/>
                      <a:pt x="2973" y="339493"/>
                    </a:cubicBezTo>
                    <a:cubicBezTo>
                      <a:pt x="-13431" y="353781"/>
                      <a:pt x="43190" y="424689"/>
                      <a:pt x="47423" y="479193"/>
                    </a:cubicBezTo>
                    <a:cubicBezTo>
                      <a:pt x="51656" y="533697"/>
                      <a:pt x="6148" y="613072"/>
                      <a:pt x="28373" y="666518"/>
                    </a:cubicBezTo>
                    <a:cubicBezTo>
                      <a:pt x="50598" y="719964"/>
                      <a:pt x="150610" y="708322"/>
                      <a:pt x="180773" y="799868"/>
                    </a:cubicBezTo>
                    <a:cubicBezTo>
                      <a:pt x="210936" y="891414"/>
                      <a:pt x="207761" y="1140122"/>
                      <a:pt x="209348" y="1215793"/>
                    </a:cubicBezTo>
                    <a:cubicBezTo>
                      <a:pt x="210935" y="1291464"/>
                      <a:pt x="208819" y="1239606"/>
                      <a:pt x="190298" y="1253893"/>
                    </a:cubicBezTo>
                    <a:cubicBezTo>
                      <a:pt x="171777" y="1268180"/>
                      <a:pt x="98752" y="1292522"/>
                      <a:pt x="98223" y="1301518"/>
                    </a:cubicBezTo>
                    <a:cubicBezTo>
                      <a:pt x="97694" y="1310514"/>
                      <a:pt x="161723" y="1308926"/>
                      <a:pt x="187123" y="1307868"/>
                    </a:cubicBezTo>
                    <a:cubicBezTo>
                      <a:pt x="212523" y="1306810"/>
                      <a:pt x="242685" y="1293580"/>
                      <a:pt x="250623" y="1295168"/>
                    </a:cubicBezTo>
                    <a:cubicBezTo>
                      <a:pt x="258561" y="1296756"/>
                      <a:pt x="221519" y="1315276"/>
                      <a:pt x="234748" y="1317393"/>
                    </a:cubicBezTo>
                    <a:cubicBezTo>
                      <a:pt x="247977" y="1319510"/>
                      <a:pt x="289781" y="1303106"/>
                      <a:pt x="329998" y="1307868"/>
                    </a:cubicBezTo>
                    <a:cubicBezTo>
                      <a:pt x="370215" y="1312631"/>
                      <a:pt x="474461" y="1357610"/>
                      <a:pt x="476048" y="1345968"/>
                    </a:cubicBezTo>
                    <a:cubicBezTo>
                      <a:pt x="477635" y="1334326"/>
                      <a:pt x="362277" y="1331680"/>
                      <a:pt x="339523" y="1238018"/>
                    </a:cubicBezTo>
                    <a:cubicBezTo>
                      <a:pt x="316769" y="1144356"/>
                      <a:pt x="332115" y="844318"/>
                      <a:pt x="339523" y="783993"/>
                    </a:cubicBezTo>
                    <a:cubicBezTo>
                      <a:pt x="346931" y="723668"/>
                      <a:pt x="377094" y="843260"/>
                      <a:pt x="383973" y="876068"/>
                    </a:cubicBezTo>
                    <a:cubicBezTo>
                      <a:pt x="390852" y="908876"/>
                      <a:pt x="374977" y="992485"/>
                      <a:pt x="380798" y="980843"/>
                    </a:cubicBezTo>
                    <a:cubicBezTo>
                      <a:pt x="386619" y="969201"/>
                      <a:pt x="408315" y="803043"/>
                      <a:pt x="418898" y="806218"/>
                    </a:cubicBezTo>
                    <a:cubicBezTo>
                      <a:pt x="429481" y="809393"/>
                      <a:pt x="435831" y="994601"/>
                      <a:pt x="444298" y="999893"/>
                    </a:cubicBezTo>
                    <a:cubicBezTo>
                      <a:pt x="452765" y="1005185"/>
                      <a:pt x="462290" y="849610"/>
                      <a:pt x="469698" y="837968"/>
                    </a:cubicBezTo>
                    <a:cubicBezTo>
                      <a:pt x="477106" y="826326"/>
                      <a:pt x="479752" y="926339"/>
                      <a:pt x="488748" y="930043"/>
                    </a:cubicBezTo>
                    <a:cubicBezTo>
                      <a:pt x="497744" y="933747"/>
                      <a:pt x="512561" y="854901"/>
                      <a:pt x="523673" y="860193"/>
                    </a:cubicBezTo>
                    <a:cubicBezTo>
                      <a:pt x="534786" y="865485"/>
                      <a:pt x="542194" y="926339"/>
                      <a:pt x="555423" y="961793"/>
                    </a:cubicBezTo>
                    <a:cubicBezTo>
                      <a:pt x="568652" y="997247"/>
                      <a:pt x="590348" y="1093555"/>
                      <a:pt x="603048" y="1072918"/>
                    </a:cubicBezTo>
                    <a:cubicBezTo>
                      <a:pt x="615748" y="1052281"/>
                      <a:pt x="615748" y="846435"/>
                      <a:pt x="631623" y="837968"/>
                    </a:cubicBezTo>
                    <a:cubicBezTo>
                      <a:pt x="647498" y="829501"/>
                      <a:pt x="686127" y="1033231"/>
                      <a:pt x="698298" y="1022118"/>
                    </a:cubicBezTo>
                    <a:cubicBezTo>
                      <a:pt x="710469" y="1011005"/>
                      <a:pt x="675015" y="778701"/>
                      <a:pt x="704648" y="771293"/>
                    </a:cubicBezTo>
                    <a:cubicBezTo>
                      <a:pt x="734281" y="763885"/>
                      <a:pt x="860752" y="987722"/>
                      <a:pt x="876098" y="977668"/>
                    </a:cubicBezTo>
                    <a:cubicBezTo>
                      <a:pt x="891444" y="967614"/>
                      <a:pt x="771323" y="717318"/>
                      <a:pt x="796723" y="710968"/>
                    </a:cubicBezTo>
                    <a:cubicBezTo>
                      <a:pt x="822123" y="704618"/>
                      <a:pt x="976640" y="905172"/>
                      <a:pt x="1028498" y="939568"/>
                    </a:cubicBezTo>
                    <a:cubicBezTo>
                      <a:pt x="1080356" y="973964"/>
                      <a:pt x="1123748" y="952797"/>
                      <a:pt x="1107873" y="917343"/>
                    </a:cubicBezTo>
                    <a:cubicBezTo>
                      <a:pt x="1091998" y="881889"/>
                      <a:pt x="972936" y="777114"/>
                      <a:pt x="933248" y="726843"/>
                    </a:cubicBezTo>
                    <a:cubicBezTo>
                      <a:pt x="893560" y="676572"/>
                      <a:pt x="842231" y="600372"/>
                      <a:pt x="869748" y="615718"/>
                    </a:cubicBezTo>
                    <a:cubicBezTo>
                      <a:pt x="897265" y="631064"/>
                      <a:pt x="1036436" y="789285"/>
                      <a:pt x="1098348" y="818918"/>
                    </a:cubicBezTo>
                    <a:cubicBezTo>
                      <a:pt x="1160260" y="848551"/>
                      <a:pt x="1225877" y="803572"/>
                      <a:pt x="1241223" y="793518"/>
                    </a:cubicBezTo>
                    <a:cubicBezTo>
                      <a:pt x="1256569" y="783464"/>
                      <a:pt x="1181956" y="764414"/>
                      <a:pt x="1190423" y="758593"/>
                    </a:cubicBezTo>
                    <a:cubicBezTo>
                      <a:pt x="1198890" y="752772"/>
                      <a:pt x="1307898" y="774468"/>
                      <a:pt x="1292023" y="758593"/>
                    </a:cubicBezTo>
                    <a:cubicBezTo>
                      <a:pt x="1276148" y="742718"/>
                      <a:pt x="1155498" y="701972"/>
                      <a:pt x="1095173" y="663343"/>
                    </a:cubicBezTo>
                    <a:cubicBezTo>
                      <a:pt x="1034848" y="624714"/>
                      <a:pt x="972406" y="562272"/>
                      <a:pt x="930073" y="526818"/>
                    </a:cubicBezTo>
                    <a:cubicBezTo>
                      <a:pt x="887740" y="491364"/>
                      <a:pt x="826886" y="446914"/>
                      <a:pt x="841173" y="450618"/>
                    </a:cubicBezTo>
                    <a:cubicBezTo>
                      <a:pt x="855460" y="454322"/>
                      <a:pt x="956002" y="514118"/>
                      <a:pt x="1015798" y="549043"/>
                    </a:cubicBezTo>
                    <a:cubicBezTo>
                      <a:pt x="1075594" y="583968"/>
                      <a:pt x="1149148" y="637414"/>
                      <a:pt x="1199948" y="660168"/>
                    </a:cubicBezTo>
                    <a:cubicBezTo>
                      <a:pt x="1250748" y="682922"/>
                      <a:pt x="1333298" y="700914"/>
                      <a:pt x="1320598" y="685568"/>
                    </a:cubicBezTo>
                    <a:cubicBezTo>
                      <a:pt x="1307898" y="670222"/>
                      <a:pt x="1202594" y="617305"/>
                      <a:pt x="1123748" y="568093"/>
                    </a:cubicBezTo>
                    <a:cubicBezTo>
                      <a:pt x="1044902" y="518881"/>
                      <a:pt x="932719" y="417810"/>
                      <a:pt x="847523" y="390293"/>
                    </a:cubicBezTo>
                    <a:cubicBezTo>
                      <a:pt x="762327" y="362776"/>
                      <a:pt x="656494" y="397701"/>
                      <a:pt x="612573" y="402993"/>
                    </a:cubicBezTo>
                    <a:cubicBezTo>
                      <a:pt x="568652" y="408285"/>
                      <a:pt x="584527" y="442151"/>
                      <a:pt x="583998" y="422043"/>
                    </a:cubicBezTo>
                    <a:cubicBezTo>
                      <a:pt x="583469" y="401935"/>
                      <a:pt x="616806" y="333143"/>
                      <a:pt x="609398" y="282343"/>
                    </a:cubicBezTo>
                    <a:cubicBezTo>
                      <a:pt x="601990" y="231543"/>
                      <a:pt x="563361" y="163810"/>
                      <a:pt x="539548" y="117243"/>
                    </a:cubicBezTo>
                    <a:cubicBezTo>
                      <a:pt x="515736" y="70676"/>
                      <a:pt x="492981" y="-17165"/>
                      <a:pt x="466523" y="2943"/>
                    </a:cubicBezTo>
                    <a:cubicBezTo>
                      <a:pt x="440065" y="23051"/>
                      <a:pt x="399848" y="186564"/>
                      <a:pt x="380798" y="237893"/>
                    </a:cubicBezTo>
                    <a:cubicBezTo>
                      <a:pt x="361748" y="289222"/>
                      <a:pt x="366511" y="289222"/>
                      <a:pt x="352223" y="310918"/>
                    </a:cubicBezTo>
                    <a:cubicBezTo>
                      <a:pt x="337936" y="332614"/>
                      <a:pt x="312535" y="355897"/>
                      <a:pt x="295073" y="368068"/>
                    </a:cubicBezTo>
                    <a:cubicBezTo>
                      <a:pt x="277611" y="380239"/>
                      <a:pt x="254856" y="411989"/>
                      <a:pt x="247448" y="383943"/>
                    </a:cubicBezTo>
                    <a:cubicBezTo>
                      <a:pt x="240040" y="355897"/>
                      <a:pt x="241627" y="239480"/>
                      <a:pt x="250623" y="199793"/>
                    </a:cubicBezTo>
                    <a:cubicBezTo>
                      <a:pt x="259619" y="160106"/>
                      <a:pt x="288194" y="167514"/>
                      <a:pt x="301423" y="145818"/>
                    </a:cubicBezTo>
                    <a:cubicBezTo>
                      <a:pt x="314652" y="124122"/>
                      <a:pt x="337936" y="78085"/>
                      <a:pt x="329998" y="69618"/>
                    </a:cubicBezTo>
                    <a:cubicBezTo>
                      <a:pt x="322061" y="61151"/>
                      <a:pt x="280785" y="102955"/>
                      <a:pt x="253798" y="95018"/>
                    </a:cubicBezTo>
                    <a:cubicBezTo>
                      <a:pt x="226811" y="87081"/>
                      <a:pt x="201410" y="27285"/>
                      <a:pt x="168073" y="21993"/>
                    </a:cubicBezTo>
                    <a:cubicBezTo>
                      <a:pt x="134736" y="16701"/>
                      <a:pt x="71235" y="48451"/>
                      <a:pt x="53773" y="63268"/>
                    </a:cubicBezTo>
                    <a:cubicBezTo>
                      <a:pt x="36311" y="78085"/>
                      <a:pt x="62769" y="101368"/>
                      <a:pt x="63298" y="110893"/>
                    </a:cubicBezTo>
                    <a:cubicBezTo>
                      <a:pt x="63827" y="120418"/>
                      <a:pt x="62769" y="109835"/>
                      <a:pt x="56948" y="120418"/>
                    </a:cubicBezTo>
                    <a:cubicBezTo>
                      <a:pt x="51127" y="131001"/>
                      <a:pt x="23611" y="163281"/>
                      <a:pt x="28373" y="174393"/>
                    </a:cubicBezTo>
                    <a:cubicBezTo>
                      <a:pt x="33135" y="185505"/>
                      <a:pt x="74940" y="179685"/>
                      <a:pt x="85523" y="187093"/>
                    </a:cubicBezTo>
                    <a:cubicBezTo>
                      <a:pt x="96106" y="194501"/>
                      <a:pt x="88698" y="210376"/>
                      <a:pt x="91873" y="218843"/>
                    </a:cubicBezTo>
                    <a:cubicBezTo>
                      <a:pt x="95048" y="227310"/>
                      <a:pt x="89756" y="237364"/>
                      <a:pt x="104573" y="237893"/>
                    </a:cubicBezTo>
                    <a:cubicBezTo>
                      <a:pt x="119390" y="238422"/>
                      <a:pt x="179715" y="204026"/>
                      <a:pt x="193473" y="222018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840990C0-9731-4B1F-B889-F17F50B3D206}"/>
                  </a:ext>
                </a:extLst>
              </p:cNvPr>
              <p:cNvSpPr/>
              <p:nvPr/>
            </p:nvSpPr>
            <p:spPr>
              <a:xfrm>
                <a:off x="1466850" y="2393950"/>
                <a:ext cx="1597025" cy="568325"/>
              </a:xfrm>
              <a:custGeom>
                <a:avLst/>
                <a:gdLst>
                  <a:gd name="connsiteX0" fmla="*/ 12700 w 1597025"/>
                  <a:gd name="connsiteY0" fmla="*/ 568325 h 568325"/>
                  <a:gd name="connsiteX1" fmla="*/ 12700 w 1597025"/>
                  <a:gd name="connsiteY1" fmla="*/ 568325 h 568325"/>
                  <a:gd name="connsiteX2" fmla="*/ 0 w 1597025"/>
                  <a:gd name="connsiteY2" fmla="*/ 288925 h 568325"/>
                  <a:gd name="connsiteX3" fmla="*/ 482600 w 1597025"/>
                  <a:gd name="connsiteY3" fmla="*/ 0 h 568325"/>
                  <a:gd name="connsiteX4" fmla="*/ 1568450 w 1597025"/>
                  <a:gd name="connsiteY4" fmla="*/ 139700 h 568325"/>
                  <a:gd name="connsiteX5" fmla="*/ 1597025 w 1597025"/>
                  <a:gd name="connsiteY5" fmla="*/ 492125 h 568325"/>
                  <a:gd name="connsiteX6" fmla="*/ 12700 w 1597025"/>
                  <a:gd name="connsiteY6" fmla="*/ 568325 h 56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7025" h="568325">
                    <a:moveTo>
                      <a:pt x="12700" y="568325"/>
                    </a:moveTo>
                    <a:lnTo>
                      <a:pt x="12700" y="568325"/>
                    </a:lnTo>
                    <a:lnTo>
                      <a:pt x="0" y="288925"/>
                    </a:lnTo>
                    <a:lnTo>
                      <a:pt x="482600" y="0"/>
                    </a:lnTo>
                    <a:lnTo>
                      <a:pt x="1568450" y="139700"/>
                    </a:lnTo>
                    <a:lnTo>
                      <a:pt x="1597025" y="492125"/>
                    </a:lnTo>
                    <a:lnTo>
                      <a:pt x="12700" y="568325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2" name="フリーフォーム: 図形 1041">
                <a:extLst>
                  <a:ext uri="{FF2B5EF4-FFF2-40B4-BE49-F238E27FC236}">
                    <a16:creationId xmlns:a16="http://schemas.microsoft.com/office/drawing/2014/main" id="{89BA427D-0036-484C-B0A0-46A76729F97E}"/>
                  </a:ext>
                </a:extLst>
              </p:cNvPr>
              <p:cNvSpPr/>
              <p:nvPr/>
            </p:nvSpPr>
            <p:spPr>
              <a:xfrm>
                <a:off x="1292225" y="2657475"/>
                <a:ext cx="1952625" cy="466725"/>
              </a:xfrm>
              <a:custGeom>
                <a:avLst/>
                <a:gdLst>
                  <a:gd name="connsiteX0" fmla="*/ 12700 w 1952625"/>
                  <a:gd name="connsiteY0" fmla="*/ 466725 h 466725"/>
                  <a:gd name="connsiteX1" fmla="*/ 0 w 1952625"/>
                  <a:gd name="connsiteY1" fmla="*/ 361950 h 466725"/>
                  <a:gd name="connsiteX2" fmla="*/ 606425 w 1952625"/>
                  <a:gd name="connsiteY2" fmla="*/ 0 h 466725"/>
                  <a:gd name="connsiteX3" fmla="*/ 1952625 w 1952625"/>
                  <a:gd name="connsiteY3" fmla="*/ 136525 h 466725"/>
                  <a:gd name="connsiteX4" fmla="*/ 1933575 w 1952625"/>
                  <a:gd name="connsiteY4" fmla="*/ 336550 h 466725"/>
                  <a:gd name="connsiteX5" fmla="*/ 565150 w 1952625"/>
                  <a:gd name="connsiteY5" fmla="*/ 241300 h 466725"/>
                  <a:gd name="connsiteX6" fmla="*/ 12700 w 1952625"/>
                  <a:gd name="connsiteY6" fmla="*/ 466725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52625" h="466725">
                    <a:moveTo>
                      <a:pt x="12700" y="466725"/>
                    </a:moveTo>
                    <a:lnTo>
                      <a:pt x="0" y="361950"/>
                    </a:lnTo>
                    <a:lnTo>
                      <a:pt x="606425" y="0"/>
                    </a:lnTo>
                    <a:lnTo>
                      <a:pt x="1952625" y="136525"/>
                    </a:lnTo>
                    <a:lnTo>
                      <a:pt x="1933575" y="336550"/>
                    </a:lnTo>
                    <a:lnTo>
                      <a:pt x="565150" y="241300"/>
                    </a:lnTo>
                    <a:lnTo>
                      <a:pt x="12700" y="466725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12532F50-6AF4-4115-8A15-6BC7F6D5E52B}"/>
                  </a:ext>
                </a:extLst>
              </p:cNvPr>
              <p:cNvSpPr/>
              <p:nvPr/>
            </p:nvSpPr>
            <p:spPr>
              <a:xfrm>
                <a:off x="1209675" y="2778125"/>
                <a:ext cx="2251075" cy="479425"/>
              </a:xfrm>
              <a:custGeom>
                <a:avLst/>
                <a:gdLst>
                  <a:gd name="connsiteX0" fmla="*/ 0 w 2251075"/>
                  <a:gd name="connsiteY0" fmla="*/ 479425 h 479425"/>
                  <a:gd name="connsiteX1" fmla="*/ 0 w 2251075"/>
                  <a:gd name="connsiteY1" fmla="*/ 361950 h 479425"/>
                  <a:gd name="connsiteX2" fmla="*/ 606425 w 2251075"/>
                  <a:gd name="connsiteY2" fmla="*/ 0 h 479425"/>
                  <a:gd name="connsiteX3" fmla="*/ 654050 w 2251075"/>
                  <a:gd name="connsiteY3" fmla="*/ 0 h 479425"/>
                  <a:gd name="connsiteX4" fmla="*/ 2251075 w 2251075"/>
                  <a:gd name="connsiteY4" fmla="*/ 146050 h 479425"/>
                  <a:gd name="connsiteX5" fmla="*/ 2251075 w 2251075"/>
                  <a:gd name="connsiteY5" fmla="*/ 415925 h 479425"/>
                  <a:gd name="connsiteX6" fmla="*/ 590550 w 2251075"/>
                  <a:gd name="connsiteY6" fmla="*/ 263525 h 479425"/>
                  <a:gd name="connsiteX7" fmla="*/ 0 w 2251075"/>
                  <a:gd name="connsiteY7" fmla="*/ 479425 h 479425"/>
                  <a:gd name="connsiteX0" fmla="*/ 0 w 2251075"/>
                  <a:gd name="connsiteY0" fmla="*/ 479425 h 479425"/>
                  <a:gd name="connsiteX1" fmla="*/ 0 w 2251075"/>
                  <a:gd name="connsiteY1" fmla="*/ 361950 h 479425"/>
                  <a:gd name="connsiteX2" fmla="*/ 606425 w 2251075"/>
                  <a:gd name="connsiteY2" fmla="*/ 0 h 479425"/>
                  <a:gd name="connsiteX3" fmla="*/ 2251075 w 2251075"/>
                  <a:gd name="connsiteY3" fmla="*/ 146050 h 479425"/>
                  <a:gd name="connsiteX4" fmla="*/ 2251075 w 2251075"/>
                  <a:gd name="connsiteY4" fmla="*/ 415925 h 479425"/>
                  <a:gd name="connsiteX5" fmla="*/ 590550 w 2251075"/>
                  <a:gd name="connsiteY5" fmla="*/ 263525 h 479425"/>
                  <a:gd name="connsiteX6" fmla="*/ 0 w 2251075"/>
                  <a:gd name="connsiteY6" fmla="*/ 479425 h 479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1075" h="479425">
                    <a:moveTo>
                      <a:pt x="0" y="479425"/>
                    </a:moveTo>
                    <a:lnTo>
                      <a:pt x="0" y="361950"/>
                    </a:lnTo>
                    <a:lnTo>
                      <a:pt x="606425" y="0"/>
                    </a:lnTo>
                    <a:lnTo>
                      <a:pt x="2251075" y="146050"/>
                    </a:lnTo>
                    <a:lnTo>
                      <a:pt x="2251075" y="415925"/>
                    </a:lnTo>
                    <a:lnTo>
                      <a:pt x="590550" y="263525"/>
                    </a:lnTo>
                    <a:lnTo>
                      <a:pt x="0" y="479425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06" name="四角形: 上の 2 つの角を丸める 1005">
              <a:extLst>
                <a:ext uri="{FF2B5EF4-FFF2-40B4-BE49-F238E27FC236}">
                  <a16:creationId xmlns:a16="http://schemas.microsoft.com/office/drawing/2014/main" id="{09C58024-114E-43E6-9901-37730355AC8B}"/>
                </a:ext>
              </a:extLst>
            </p:cNvPr>
            <p:cNvSpPr/>
            <p:nvPr/>
          </p:nvSpPr>
          <p:spPr>
            <a:xfrm>
              <a:off x="4629150" y="4954004"/>
              <a:ext cx="3424238" cy="200025"/>
            </a:xfrm>
            <a:prstGeom prst="round2SameRect">
              <a:avLst>
                <a:gd name="adj1" fmla="val 37215"/>
                <a:gd name="adj2" fmla="val 0"/>
              </a:avLst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7" name="正方形/長方形 1006">
              <a:extLst>
                <a:ext uri="{FF2B5EF4-FFF2-40B4-BE49-F238E27FC236}">
                  <a16:creationId xmlns:a16="http://schemas.microsoft.com/office/drawing/2014/main" id="{CE0D77D2-E7EF-4412-BAB6-A3E729230767}"/>
                </a:ext>
              </a:extLst>
            </p:cNvPr>
            <p:cNvSpPr/>
            <p:nvPr/>
          </p:nvSpPr>
          <p:spPr>
            <a:xfrm>
              <a:off x="5238750" y="3771900"/>
              <a:ext cx="1520825" cy="521970"/>
            </a:xfrm>
            <a:prstGeom prst="rect">
              <a:avLst/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8" name="正方形/長方形 1007">
              <a:extLst>
                <a:ext uri="{FF2B5EF4-FFF2-40B4-BE49-F238E27FC236}">
                  <a16:creationId xmlns:a16="http://schemas.microsoft.com/office/drawing/2014/main" id="{4CE49085-D80B-4BE9-9B98-D9E959F98495}"/>
                </a:ext>
              </a:extLst>
            </p:cNvPr>
            <p:cNvSpPr/>
            <p:nvPr/>
          </p:nvSpPr>
          <p:spPr>
            <a:xfrm flipH="1">
              <a:off x="6759574" y="3771900"/>
              <a:ext cx="1146811" cy="521970"/>
            </a:xfrm>
            <a:prstGeom prst="rect">
              <a:avLst/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9" name="台形 1008">
              <a:extLst>
                <a:ext uri="{FF2B5EF4-FFF2-40B4-BE49-F238E27FC236}">
                  <a16:creationId xmlns:a16="http://schemas.microsoft.com/office/drawing/2014/main" id="{B7EE4263-E5F9-4DC8-B03C-1B2FB7627F07}"/>
                </a:ext>
              </a:extLst>
            </p:cNvPr>
            <p:cNvSpPr/>
            <p:nvPr/>
          </p:nvSpPr>
          <p:spPr>
            <a:xfrm flipV="1">
              <a:off x="4353560" y="3771900"/>
              <a:ext cx="4069715" cy="92075"/>
            </a:xfrm>
            <a:prstGeom prst="trapezoid">
              <a:avLst>
                <a:gd name="adj" fmla="val 40467"/>
              </a:avLst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0" name="正方形/長方形 1009">
              <a:extLst>
                <a:ext uri="{FF2B5EF4-FFF2-40B4-BE49-F238E27FC236}">
                  <a16:creationId xmlns:a16="http://schemas.microsoft.com/office/drawing/2014/main" id="{13A41B81-2349-46A7-890C-A72FB2266A3F}"/>
                </a:ext>
              </a:extLst>
            </p:cNvPr>
            <p:cNvSpPr/>
            <p:nvPr/>
          </p:nvSpPr>
          <p:spPr>
            <a:xfrm>
              <a:off x="5578475" y="2984500"/>
              <a:ext cx="876300" cy="521970"/>
            </a:xfrm>
            <a:prstGeom prst="rect">
              <a:avLst/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1" name="正方形/長方形 1010">
              <a:extLst>
                <a:ext uri="{FF2B5EF4-FFF2-40B4-BE49-F238E27FC236}">
                  <a16:creationId xmlns:a16="http://schemas.microsoft.com/office/drawing/2014/main" id="{ECFB51DB-6C2D-4A94-900D-470D0A4CCB67}"/>
                </a:ext>
              </a:extLst>
            </p:cNvPr>
            <p:cNvSpPr/>
            <p:nvPr/>
          </p:nvSpPr>
          <p:spPr>
            <a:xfrm flipH="1">
              <a:off x="6454773" y="2984500"/>
              <a:ext cx="749301" cy="521970"/>
            </a:xfrm>
            <a:prstGeom prst="rect">
              <a:avLst/>
            </a:prstGeom>
            <a:gradFill flip="none" rotWithShape="1"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2" name="台形 1011">
              <a:extLst>
                <a:ext uri="{FF2B5EF4-FFF2-40B4-BE49-F238E27FC236}">
                  <a16:creationId xmlns:a16="http://schemas.microsoft.com/office/drawing/2014/main" id="{956B7452-D1D6-4ABF-B50D-8617A1403C58}"/>
                </a:ext>
              </a:extLst>
            </p:cNvPr>
            <p:cNvSpPr/>
            <p:nvPr/>
          </p:nvSpPr>
          <p:spPr>
            <a:xfrm flipV="1">
              <a:off x="5121276" y="2976562"/>
              <a:ext cx="2543174" cy="49213"/>
            </a:xfrm>
            <a:prstGeom prst="trapezoid">
              <a:avLst>
                <a:gd name="adj" fmla="val 98907"/>
              </a:avLst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3" name="台形 1012">
              <a:extLst>
                <a:ext uri="{FF2B5EF4-FFF2-40B4-BE49-F238E27FC236}">
                  <a16:creationId xmlns:a16="http://schemas.microsoft.com/office/drawing/2014/main" id="{0DEF10E0-F5BC-46F3-BFD6-9585483E6E44}"/>
                </a:ext>
              </a:extLst>
            </p:cNvPr>
            <p:cNvSpPr/>
            <p:nvPr/>
          </p:nvSpPr>
          <p:spPr>
            <a:xfrm>
              <a:off x="4994275" y="2513012"/>
              <a:ext cx="2797175" cy="481013"/>
            </a:xfrm>
            <a:prstGeom prst="trapezoid">
              <a:avLst>
                <a:gd name="adj" fmla="val 300180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4" name="四角形: 上の 2 つの角を丸める 1013">
              <a:extLst>
                <a:ext uri="{FF2B5EF4-FFF2-40B4-BE49-F238E27FC236}">
                  <a16:creationId xmlns:a16="http://schemas.microsoft.com/office/drawing/2014/main" id="{5C963A80-8585-4AED-A1D5-0385B3E64DBD}"/>
                </a:ext>
              </a:extLst>
            </p:cNvPr>
            <p:cNvSpPr/>
            <p:nvPr/>
          </p:nvSpPr>
          <p:spPr>
            <a:xfrm>
              <a:off x="5699125" y="3165474"/>
              <a:ext cx="133350" cy="251777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5" name="四角形: 上の 2 つの角を丸める 1014">
              <a:extLst>
                <a:ext uri="{FF2B5EF4-FFF2-40B4-BE49-F238E27FC236}">
                  <a16:creationId xmlns:a16="http://schemas.microsoft.com/office/drawing/2014/main" id="{92D7175A-A400-4FCA-9375-1181BC0B32A0}"/>
                </a:ext>
              </a:extLst>
            </p:cNvPr>
            <p:cNvSpPr/>
            <p:nvPr/>
          </p:nvSpPr>
          <p:spPr>
            <a:xfrm>
              <a:off x="6197600" y="3165474"/>
              <a:ext cx="133350" cy="251777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6" name="四角形: 上の 2 つの角を丸める 1015">
              <a:extLst>
                <a:ext uri="{FF2B5EF4-FFF2-40B4-BE49-F238E27FC236}">
                  <a16:creationId xmlns:a16="http://schemas.microsoft.com/office/drawing/2014/main" id="{2855D3D6-FD3C-4060-B789-8CA27DFAF382}"/>
                </a:ext>
              </a:extLst>
            </p:cNvPr>
            <p:cNvSpPr/>
            <p:nvPr/>
          </p:nvSpPr>
          <p:spPr>
            <a:xfrm>
              <a:off x="6530975" y="3181350"/>
              <a:ext cx="98425" cy="235902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7" name="四角形: 上の 2 つの角を丸める 1016">
              <a:extLst>
                <a:ext uri="{FF2B5EF4-FFF2-40B4-BE49-F238E27FC236}">
                  <a16:creationId xmlns:a16="http://schemas.microsoft.com/office/drawing/2014/main" id="{70BB662F-B772-4E70-8981-DA0CA8093630}"/>
                </a:ext>
              </a:extLst>
            </p:cNvPr>
            <p:cNvSpPr/>
            <p:nvPr/>
          </p:nvSpPr>
          <p:spPr>
            <a:xfrm>
              <a:off x="7029450" y="3181350"/>
              <a:ext cx="98425" cy="235902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8" name="正方形/長方形 1017">
              <a:extLst>
                <a:ext uri="{FF2B5EF4-FFF2-40B4-BE49-F238E27FC236}">
                  <a16:creationId xmlns:a16="http://schemas.microsoft.com/office/drawing/2014/main" id="{91DF836C-D6EC-4B81-8DDF-996CD0C5C26A}"/>
                </a:ext>
              </a:extLst>
            </p:cNvPr>
            <p:cNvSpPr/>
            <p:nvPr/>
          </p:nvSpPr>
          <p:spPr>
            <a:xfrm>
              <a:off x="5311775" y="3405285"/>
              <a:ext cx="2108200" cy="115790"/>
            </a:xfrm>
            <a:prstGeom prst="rect">
              <a:avLst/>
            </a:pr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9" name="正方形/長方形 1018">
              <a:extLst>
                <a:ext uri="{FF2B5EF4-FFF2-40B4-BE49-F238E27FC236}">
                  <a16:creationId xmlns:a16="http://schemas.microsoft.com/office/drawing/2014/main" id="{0E2D7E37-EB89-4103-9B04-5BA4F7A46DE2}"/>
                </a:ext>
              </a:extLst>
            </p:cNvPr>
            <p:cNvSpPr/>
            <p:nvPr/>
          </p:nvSpPr>
          <p:spPr>
            <a:xfrm>
              <a:off x="5216525" y="4305299"/>
              <a:ext cx="1543050" cy="597119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0" name="正方形/長方形 1019">
              <a:extLst>
                <a:ext uri="{FF2B5EF4-FFF2-40B4-BE49-F238E27FC236}">
                  <a16:creationId xmlns:a16="http://schemas.microsoft.com/office/drawing/2014/main" id="{AA148FF9-A8EC-41CB-A04C-1A6C95FBBDC7}"/>
                </a:ext>
              </a:extLst>
            </p:cNvPr>
            <p:cNvSpPr/>
            <p:nvPr/>
          </p:nvSpPr>
          <p:spPr>
            <a:xfrm flipH="1">
              <a:off x="6759572" y="4305299"/>
              <a:ext cx="1146811" cy="597119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1" name="フリーフォーム: 図形 1020">
              <a:extLst>
                <a:ext uri="{FF2B5EF4-FFF2-40B4-BE49-F238E27FC236}">
                  <a16:creationId xmlns:a16="http://schemas.microsoft.com/office/drawing/2014/main" id="{85DC9A3A-A9A5-4B1E-80B3-D7294B0B8998}"/>
                </a:ext>
              </a:extLst>
            </p:cNvPr>
            <p:cNvSpPr/>
            <p:nvPr/>
          </p:nvSpPr>
          <p:spPr>
            <a:xfrm rot="5400000">
              <a:off x="5635610" y="3157383"/>
              <a:ext cx="151350" cy="2129682"/>
            </a:xfrm>
            <a:custGeom>
              <a:avLst/>
              <a:gdLst>
                <a:gd name="connsiteX0" fmla="*/ 83085 w 151350"/>
                <a:gd name="connsiteY0" fmla="*/ 130948 h 2129682"/>
                <a:gd name="connsiteX1" fmla="*/ 132624 w 151350"/>
                <a:gd name="connsiteY1" fmla="*/ 130948 h 2129682"/>
                <a:gd name="connsiteX2" fmla="*/ 132624 w 151350"/>
                <a:gd name="connsiteY2" fmla="*/ 34593 h 2129682"/>
                <a:gd name="connsiteX3" fmla="*/ 83085 w 151350"/>
                <a:gd name="connsiteY3" fmla="*/ 34593 h 2129682"/>
                <a:gd name="connsiteX4" fmla="*/ 83085 w 151350"/>
                <a:gd name="connsiteY4" fmla="*/ 261891 h 2129682"/>
                <a:gd name="connsiteX5" fmla="*/ 132624 w 151350"/>
                <a:gd name="connsiteY5" fmla="*/ 261891 h 2129682"/>
                <a:gd name="connsiteX6" fmla="*/ 132624 w 151350"/>
                <a:gd name="connsiteY6" fmla="*/ 165540 h 2129682"/>
                <a:gd name="connsiteX7" fmla="*/ 83085 w 151350"/>
                <a:gd name="connsiteY7" fmla="*/ 165540 h 2129682"/>
                <a:gd name="connsiteX8" fmla="*/ 83085 w 151350"/>
                <a:gd name="connsiteY8" fmla="*/ 392834 h 2129682"/>
                <a:gd name="connsiteX9" fmla="*/ 132624 w 151350"/>
                <a:gd name="connsiteY9" fmla="*/ 392834 h 2129682"/>
                <a:gd name="connsiteX10" fmla="*/ 132624 w 151350"/>
                <a:gd name="connsiteY10" fmla="*/ 296483 h 2129682"/>
                <a:gd name="connsiteX11" fmla="*/ 83085 w 151350"/>
                <a:gd name="connsiteY11" fmla="*/ 296483 h 2129682"/>
                <a:gd name="connsiteX12" fmla="*/ 83085 w 151350"/>
                <a:gd name="connsiteY12" fmla="*/ 523776 h 2129682"/>
                <a:gd name="connsiteX13" fmla="*/ 132624 w 151350"/>
                <a:gd name="connsiteY13" fmla="*/ 523776 h 2129682"/>
                <a:gd name="connsiteX14" fmla="*/ 132624 w 151350"/>
                <a:gd name="connsiteY14" fmla="*/ 427426 h 2129682"/>
                <a:gd name="connsiteX15" fmla="*/ 83085 w 151350"/>
                <a:gd name="connsiteY15" fmla="*/ 427426 h 2129682"/>
                <a:gd name="connsiteX16" fmla="*/ 83085 w 151350"/>
                <a:gd name="connsiteY16" fmla="*/ 654719 h 2129682"/>
                <a:gd name="connsiteX17" fmla="*/ 132624 w 151350"/>
                <a:gd name="connsiteY17" fmla="*/ 654719 h 2129682"/>
                <a:gd name="connsiteX18" fmla="*/ 132624 w 151350"/>
                <a:gd name="connsiteY18" fmla="*/ 558368 h 2129682"/>
                <a:gd name="connsiteX19" fmla="*/ 83085 w 151350"/>
                <a:gd name="connsiteY19" fmla="*/ 558368 h 2129682"/>
                <a:gd name="connsiteX20" fmla="*/ 83085 w 151350"/>
                <a:gd name="connsiteY20" fmla="*/ 785662 h 2129682"/>
                <a:gd name="connsiteX21" fmla="*/ 132624 w 151350"/>
                <a:gd name="connsiteY21" fmla="*/ 785662 h 2129682"/>
                <a:gd name="connsiteX22" fmla="*/ 132624 w 151350"/>
                <a:gd name="connsiteY22" fmla="*/ 689311 h 2129682"/>
                <a:gd name="connsiteX23" fmla="*/ 83085 w 151350"/>
                <a:gd name="connsiteY23" fmla="*/ 689311 h 2129682"/>
                <a:gd name="connsiteX24" fmla="*/ 83085 w 151350"/>
                <a:gd name="connsiteY24" fmla="*/ 916604 h 2129682"/>
                <a:gd name="connsiteX25" fmla="*/ 132624 w 151350"/>
                <a:gd name="connsiteY25" fmla="*/ 916604 h 2129682"/>
                <a:gd name="connsiteX26" fmla="*/ 132624 w 151350"/>
                <a:gd name="connsiteY26" fmla="*/ 820254 h 2129682"/>
                <a:gd name="connsiteX27" fmla="*/ 83085 w 151350"/>
                <a:gd name="connsiteY27" fmla="*/ 820254 h 2129682"/>
                <a:gd name="connsiteX28" fmla="*/ 83085 w 151350"/>
                <a:gd name="connsiteY28" fmla="*/ 1047547 h 2129682"/>
                <a:gd name="connsiteX29" fmla="*/ 132624 w 151350"/>
                <a:gd name="connsiteY29" fmla="*/ 1047547 h 2129682"/>
                <a:gd name="connsiteX30" fmla="*/ 132624 w 151350"/>
                <a:gd name="connsiteY30" fmla="*/ 951196 h 2129682"/>
                <a:gd name="connsiteX31" fmla="*/ 83085 w 151350"/>
                <a:gd name="connsiteY31" fmla="*/ 951196 h 2129682"/>
                <a:gd name="connsiteX32" fmla="*/ 83085 w 151350"/>
                <a:gd name="connsiteY32" fmla="*/ 1178490 h 2129682"/>
                <a:gd name="connsiteX33" fmla="*/ 132624 w 151350"/>
                <a:gd name="connsiteY33" fmla="*/ 1178490 h 2129682"/>
                <a:gd name="connsiteX34" fmla="*/ 132624 w 151350"/>
                <a:gd name="connsiteY34" fmla="*/ 1082139 h 2129682"/>
                <a:gd name="connsiteX35" fmla="*/ 83085 w 151350"/>
                <a:gd name="connsiteY35" fmla="*/ 1082139 h 2129682"/>
                <a:gd name="connsiteX36" fmla="*/ 83085 w 151350"/>
                <a:gd name="connsiteY36" fmla="*/ 1309433 h 2129682"/>
                <a:gd name="connsiteX37" fmla="*/ 132624 w 151350"/>
                <a:gd name="connsiteY37" fmla="*/ 1309433 h 2129682"/>
                <a:gd name="connsiteX38" fmla="*/ 132624 w 151350"/>
                <a:gd name="connsiteY38" fmla="*/ 1213082 h 2129682"/>
                <a:gd name="connsiteX39" fmla="*/ 83085 w 151350"/>
                <a:gd name="connsiteY39" fmla="*/ 1213082 h 2129682"/>
                <a:gd name="connsiteX40" fmla="*/ 83085 w 151350"/>
                <a:gd name="connsiteY40" fmla="*/ 1440375 h 2129682"/>
                <a:gd name="connsiteX41" fmla="*/ 132624 w 151350"/>
                <a:gd name="connsiteY41" fmla="*/ 1440375 h 2129682"/>
                <a:gd name="connsiteX42" fmla="*/ 132624 w 151350"/>
                <a:gd name="connsiteY42" fmla="*/ 1344025 h 2129682"/>
                <a:gd name="connsiteX43" fmla="*/ 83085 w 151350"/>
                <a:gd name="connsiteY43" fmla="*/ 1344025 h 2129682"/>
                <a:gd name="connsiteX44" fmla="*/ 83085 w 151350"/>
                <a:gd name="connsiteY44" fmla="*/ 1571318 h 2129682"/>
                <a:gd name="connsiteX45" fmla="*/ 132624 w 151350"/>
                <a:gd name="connsiteY45" fmla="*/ 1571318 h 2129682"/>
                <a:gd name="connsiteX46" fmla="*/ 132624 w 151350"/>
                <a:gd name="connsiteY46" fmla="*/ 1474967 h 2129682"/>
                <a:gd name="connsiteX47" fmla="*/ 83085 w 151350"/>
                <a:gd name="connsiteY47" fmla="*/ 1474967 h 2129682"/>
                <a:gd name="connsiteX48" fmla="*/ 83085 w 151350"/>
                <a:gd name="connsiteY48" fmla="*/ 1702261 h 2129682"/>
                <a:gd name="connsiteX49" fmla="*/ 132624 w 151350"/>
                <a:gd name="connsiteY49" fmla="*/ 1702261 h 2129682"/>
                <a:gd name="connsiteX50" fmla="*/ 132624 w 151350"/>
                <a:gd name="connsiteY50" fmla="*/ 1605910 h 2129682"/>
                <a:gd name="connsiteX51" fmla="*/ 83085 w 151350"/>
                <a:gd name="connsiteY51" fmla="*/ 1605910 h 2129682"/>
                <a:gd name="connsiteX52" fmla="*/ 83085 w 151350"/>
                <a:gd name="connsiteY52" fmla="*/ 1833203 h 2129682"/>
                <a:gd name="connsiteX53" fmla="*/ 132624 w 151350"/>
                <a:gd name="connsiteY53" fmla="*/ 1833203 h 2129682"/>
                <a:gd name="connsiteX54" fmla="*/ 132624 w 151350"/>
                <a:gd name="connsiteY54" fmla="*/ 1736853 h 2129682"/>
                <a:gd name="connsiteX55" fmla="*/ 83085 w 151350"/>
                <a:gd name="connsiteY55" fmla="*/ 1736853 h 2129682"/>
                <a:gd name="connsiteX56" fmla="*/ 83085 w 151350"/>
                <a:gd name="connsiteY56" fmla="*/ 1964146 h 2129682"/>
                <a:gd name="connsiteX57" fmla="*/ 132624 w 151350"/>
                <a:gd name="connsiteY57" fmla="*/ 1964146 h 2129682"/>
                <a:gd name="connsiteX58" fmla="*/ 132624 w 151350"/>
                <a:gd name="connsiteY58" fmla="*/ 1867795 h 2129682"/>
                <a:gd name="connsiteX59" fmla="*/ 83085 w 151350"/>
                <a:gd name="connsiteY59" fmla="*/ 1867795 h 2129682"/>
                <a:gd name="connsiteX60" fmla="*/ 83085 w 151350"/>
                <a:gd name="connsiteY60" fmla="*/ 2095089 h 2129682"/>
                <a:gd name="connsiteX61" fmla="*/ 132624 w 151350"/>
                <a:gd name="connsiteY61" fmla="*/ 2095089 h 2129682"/>
                <a:gd name="connsiteX62" fmla="*/ 132624 w 151350"/>
                <a:gd name="connsiteY62" fmla="*/ 1998738 h 2129682"/>
                <a:gd name="connsiteX63" fmla="*/ 83085 w 151350"/>
                <a:gd name="connsiteY63" fmla="*/ 1998738 h 2129682"/>
                <a:gd name="connsiteX64" fmla="*/ 18724 w 151350"/>
                <a:gd name="connsiteY64" fmla="*/ 261891 h 2129682"/>
                <a:gd name="connsiteX65" fmla="*/ 64362 w 151350"/>
                <a:gd name="connsiteY65" fmla="*/ 261891 h 2129682"/>
                <a:gd name="connsiteX66" fmla="*/ 64362 w 151350"/>
                <a:gd name="connsiteY66" fmla="*/ 34593 h 2129682"/>
                <a:gd name="connsiteX67" fmla="*/ 18724 w 151350"/>
                <a:gd name="connsiteY67" fmla="*/ 34593 h 2129682"/>
                <a:gd name="connsiteX68" fmla="*/ 18724 w 151350"/>
                <a:gd name="connsiteY68" fmla="*/ 523776 h 2129682"/>
                <a:gd name="connsiteX69" fmla="*/ 64362 w 151350"/>
                <a:gd name="connsiteY69" fmla="*/ 523776 h 2129682"/>
                <a:gd name="connsiteX70" fmla="*/ 64362 w 151350"/>
                <a:gd name="connsiteY70" fmla="*/ 296483 h 2129682"/>
                <a:gd name="connsiteX71" fmla="*/ 18724 w 151350"/>
                <a:gd name="connsiteY71" fmla="*/ 296483 h 2129682"/>
                <a:gd name="connsiteX72" fmla="*/ 18724 w 151350"/>
                <a:gd name="connsiteY72" fmla="*/ 785662 h 2129682"/>
                <a:gd name="connsiteX73" fmla="*/ 64362 w 151350"/>
                <a:gd name="connsiteY73" fmla="*/ 785662 h 2129682"/>
                <a:gd name="connsiteX74" fmla="*/ 64362 w 151350"/>
                <a:gd name="connsiteY74" fmla="*/ 558368 h 2129682"/>
                <a:gd name="connsiteX75" fmla="*/ 18724 w 151350"/>
                <a:gd name="connsiteY75" fmla="*/ 558368 h 2129682"/>
                <a:gd name="connsiteX76" fmla="*/ 18724 w 151350"/>
                <a:gd name="connsiteY76" fmla="*/ 1047547 h 2129682"/>
                <a:gd name="connsiteX77" fmla="*/ 64362 w 151350"/>
                <a:gd name="connsiteY77" fmla="*/ 1047547 h 2129682"/>
                <a:gd name="connsiteX78" fmla="*/ 64362 w 151350"/>
                <a:gd name="connsiteY78" fmla="*/ 820254 h 2129682"/>
                <a:gd name="connsiteX79" fmla="*/ 18724 w 151350"/>
                <a:gd name="connsiteY79" fmla="*/ 820254 h 2129682"/>
                <a:gd name="connsiteX80" fmla="*/ 18724 w 151350"/>
                <a:gd name="connsiteY80" fmla="*/ 1309433 h 2129682"/>
                <a:gd name="connsiteX81" fmla="*/ 64362 w 151350"/>
                <a:gd name="connsiteY81" fmla="*/ 1309433 h 2129682"/>
                <a:gd name="connsiteX82" fmla="*/ 64362 w 151350"/>
                <a:gd name="connsiteY82" fmla="*/ 1082139 h 2129682"/>
                <a:gd name="connsiteX83" fmla="*/ 18724 w 151350"/>
                <a:gd name="connsiteY83" fmla="*/ 1082139 h 2129682"/>
                <a:gd name="connsiteX84" fmla="*/ 18724 w 151350"/>
                <a:gd name="connsiteY84" fmla="*/ 1571318 h 2129682"/>
                <a:gd name="connsiteX85" fmla="*/ 64362 w 151350"/>
                <a:gd name="connsiteY85" fmla="*/ 1571318 h 2129682"/>
                <a:gd name="connsiteX86" fmla="*/ 64362 w 151350"/>
                <a:gd name="connsiteY86" fmla="*/ 1344025 h 2129682"/>
                <a:gd name="connsiteX87" fmla="*/ 18724 w 151350"/>
                <a:gd name="connsiteY87" fmla="*/ 1344025 h 2129682"/>
                <a:gd name="connsiteX88" fmla="*/ 18724 w 151350"/>
                <a:gd name="connsiteY88" fmla="*/ 1833203 h 2129682"/>
                <a:gd name="connsiteX89" fmla="*/ 64362 w 151350"/>
                <a:gd name="connsiteY89" fmla="*/ 1833203 h 2129682"/>
                <a:gd name="connsiteX90" fmla="*/ 64362 w 151350"/>
                <a:gd name="connsiteY90" fmla="*/ 1605910 h 2129682"/>
                <a:gd name="connsiteX91" fmla="*/ 18724 w 151350"/>
                <a:gd name="connsiteY91" fmla="*/ 1605910 h 2129682"/>
                <a:gd name="connsiteX92" fmla="*/ 18724 w 151350"/>
                <a:gd name="connsiteY92" fmla="*/ 2095089 h 2129682"/>
                <a:gd name="connsiteX93" fmla="*/ 64362 w 151350"/>
                <a:gd name="connsiteY93" fmla="*/ 2095089 h 2129682"/>
                <a:gd name="connsiteX94" fmla="*/ 64362 w 151350"/>
                <a:gd name="connsiteY94" fmla="*/ 1867795 h 2129682"/>
                <a:gd name="connsiteX95" fmla="*/ 18724 w 151350"/>
                <a:gd name="connsiteY95" fmla="*/ 1867795 h 2129682"/>
                <a:gd name="connsiteX96" fmla="*/ 0 w 151350"/>
                <a:gd name="connsiteY96" fmla="*/ 2129682 h 2129682"/>
                <a:gd name="connsiteX97" fmla="*/ 1 w 151350"/>
                <a:gd name="connsiteY97" fmla="*/ 0 h 2129682"/>
                <a:gd name="connsiteX98" fmla="*/ 18724 w 151350"/>
                <a:gd name="connsiteY98" fmla="*/ 0 h 2129682"/>
                <a:gd name="connsiteX99" fmla="*/ 18724 w 151350"/>
                <a:gd name="connsiteY99" fmla="*/ 1 h 2129682"/>
                <a:gd name="connsiteX100" fmla="*/ 64362 w 151350"/>
                <a:gd name="connsiteY100" fmla="*/ 1 h 2129682"/>
                <a:gd name="connsiteX101" fmla="*/ 64362 w 151350"/>
                <a:gd name="connsiteY101" fmla="*/ 0 h 2129682"/>
                <a:gd name="connsiteX102" fmla="*/ 83085 w 151350"/>
                <a:gd name="connsiteY102" fmla="*/ 0 h 2129682"/>
                <a:gd name="connsiteX103" fmla="*/ 83085 w 151350"/>
                <a:gd name="connsiteY103" fmla="*/ 1 h 2129682"/>
                <a:gd name="connsiteX104" fmla="*/ 132624 w 151350"/>
                <a:gd name="connsiteY104" fmla="*/ 1 h 2129682"/>
                <a:gd name="connsiteX105" fmla="*/ 132624 w 151350"/>
                <a:gd name="connsiteY105" fmla="*/ 0 h 2129682"/>
                <a:gd name="connsiteX106" fmla="*/ 151347 w 151350"/>
                <a:gd name="connsiteY106" fmla="*/ 0 h 2129682"/>
                <a:gd name="connsiteX107" fmla="*/ 151347 w 151350"/>
                <a:gd name="connsiteY107" fmla="*/ 130948 h 2129682"/>
                <a:gd name="connsiteX108" fmla="*/ 151347 w 151350"/>
                <a:gd name="connsiteY108" fmla="*/ 130948 h 2129682"/>
                <a:gd name="connsiteX109" fmla="*/ 151347 w 151350"/>
                <a:gd name="connsiteY109" fmla="*/ 165540 h 2129682"/>
                <a:gd name="connsiteX110" fmla="*/ 151347 w 151350"/>
                <a:gd name="connsiteY110" fmla="*/ 165540 h 2129682"/>
                <a:gd name="connsiteX111" fmla="*/ 151347 w 151350"/>
                <a:gd name="connsiteY111" fmla="*/ 392834 h 2129682"/>
                <a:gd name="connsiteX112" fmla="*/ 151348 w 151350"/>
                <a:gd name="connsiteY112" fmla="*/ 392834 h 2129682"/>
                <a:gd name="connsiteX113" fmla="*/ 151348 w 151350"/>
                <a:gd name="connsiteY113" fmla="*/ 427426 h 2129682"/>
                <a:gd name="connsiteX114" fmla="*/ 151347 w 151350"/>
                <a:gd name="connsiteY114" fmla="*/ 427426 h 2129682"/>
                <a:gd name="connsiteX115" fmla="*/ 151347 w 151350"/>
                <a:gd name="connsiteY115" fmla="*/ 523776 h 2129682"/>
                <a:gd name="connsiteX116" fmla="*/ 151347 w 151350"/>
                <a:gd name="connsiteY116" fmla="*/ 523776 h 2129682"/>
                <a:gd name="connsiteX117" fmla="*/ 151347 w 151350"/>
                <a:gd name="connsiteY117" fmla="*/ 558368 h 2129682"/>
                <a:gd name="connsiteX118" fmla="*/ 151347 w 151350"/>
                <a:gd name="connsiteY118" fmla="*/ 558368 h 2129682"/>
                <a:gd name="connsiteX119" fmla="*/ 151347 w 151350"/>
                <a:gd name="connsiteY119" fmla="*/ 654719 h 2129682"/>
                <a:gd name="connsiteX120" fmla="*/ 151348 w 151350"/>
                <a:gd name="connsiteY120" fmla="*/ 654719 h 2129682"/>
                <a:gd name="connsiteX121" fmla="*/ 151348 w 151350"/>
                <a:gd name="connsiteY121" fmla="*/ 689311 h 2129682"/>
                <a:gd name="connsiteX122" fmla="*/ 151347 w 151350"/>
                <a:gd name="connsiteY122" fmla="*/ 689311 h 2129682"/>
                <a:gd name="connsiteX123" fmla="*/ 151347 w 151350"/>
                <a:gd name="connsiteY123" fmla="*/ 785662 h 2129682"/>
                <a:gd name="connsiteX124" fmla="*/ 151347 w 151350"/>
                <a:gd name="connsiteY124" fmla="*/ 785662 h 2129682"/>
                <a:gd name="connsiteX125" fmla="*/ 151347 w 151350"/>
                <a:gd name="connsiteY125" fmla="*/ 820254 h 2129682"/>
                <a:gd name="connsiteX126" fmla="*/ 151347 w 151350"/>
                <a:gd name="connsiteY126" fmla="*/ 820254 h 2129682"/>
                <a:gd name="connsiteX127" fmla="*/ 151347 w 151350"/>
                <a:gd name="connsiteY127" fmla="*/ 916604 h 2129682"/>
                <a:gd name="connsiteX128" fmla="*/ 151348 w 151350"/>
                <a:gd name="connsiteY128" fmla="*/ 916604 h 2129682"/>
                <a:gd name="connsiteX129" fmla="*/ 151348 w 151350"/>
                <a:gd name="connsiteY129" fmla="*/ 951196 h 2129682"/>
                <a:gd name="connsiteX130" fmla="*/ 151347 w 151350"/>
                <a:gd name="connsiteY130" fmla="*/ 951196 h 2129682"/>
                <a:gd name="connsiteX131" fmla="*/ 151347 w 151350"/>
                <a:gd name="connsiteY131" fmla="*/ 1047547 h 2129682"/>
                <a:gd name="connsiteX132" fmla="*/ 151347 w 151350"/>
                <a:gd name="connsiteY132" fmla="*/ 1047547 h 2129682"/>
                <a:gd name="connsiteX133" fmla="*/ 151347 w 151350"/>
                <a:gd name="connsiteY133" fmla="*/ 1082139 h 2129682"/>
                <a:gd name="connsiteX134" fmla="*/ 151347 w 151350"/>
                <a:gd name="connsiteY134" fmla="*/ 1082139 h 2129682"/>
                <a:gd name="connsiteX135" fmla="*/ 151347 w 151350"/>
                <a:gd name="connsiteY135" fmla="*/ 1178490 h 2129682"/>
                <a:gd name="connsiteX136" fmla="*/ 151349 w 151350"/>
                <a:gd name="connsiteY136" fmla="*/ 1178490 h 2129682"/>
                <a:gd name="connsiteX137" fmla="*/ 151349 w 151350"/>
                <a:gd name="connsiteY137" fmla="*/ 1213082 h 2129682"/>
                <a:gd name="connsiteX138" fmla="*/ 151347 w 151350"/>
                <a:gd name="connsiteY138" fmla="*/ 1213082 h 2129682"/>
                <a:gd name="connsiteX139" fmla="*/ 151347 w 151350"/>
                <a:gd name="connsiteY139" fmla="*/ 1309433 h 2129682"/>
                <a:gd name="connsiteX140" fmla="*/ 151349 w 151350"/>
                <a:gd name="connsiteY140" fmla="*/ 1309433 h 2129682"/>
                <a:gd name="connsiteX141" fmla="*/ 151349 w 151350"/>
                <a:gd name="connsiteY141" fmla="*/ 1344025 h 2129682"/>
                <a:gd name="connsiteX142" fmla="*/ 151347 w 151350"/>
                <a:gd name="connsiteY142" fmla="*/ 1344025 h 2129682"/>
                <a:gd name="connsiteX143" fmla="*/ 151347 w 151350"/>
                <a:gd name="connsiteY143" fmla="*/ 1440375 h 2129682"/>
                <a:gd name="connsiteX144" fmla="*/ 151349 w 151350"/>
                <a:gd name="connsiteY144" fmla="*/ 1440375 h 2129682"/>
                <a:gd name="connsiteX145" fmla="*/ 151349 w 151350"/>
                <a:gd name="connsiteY145" fmla="*/ 1474967 h 2129682"/>
                <a:gd name="connsiteX146" fmla="*/ 151347 w 151350"/>
                <a:gd name="connsiteY146" fmla="*/ 1474967 h 2129682"/>
                <a:gd name="connsiteX147" fmla="*/ 151347 w 151350"/>
                <a:gd name="connsiteY147" fmla="*/ 1571318 h 2129682"/>
                <a:gd name="connsiteX148" fmla="*/ 151349 w 151350"/>
                <a:gd name="connsiteY148" fmla="*/ 1571318 h 2129682"/>
                <a:gd name="connsiteX149" fmla="*/ 151349 w 151350"/>
                <a:gd name="connsiteY149" fmla="*/ 1605910 h 2129682"/>
                <a:gd name="connsiteX150" fmla="*/ 151347 w 151350"/>
                <a:gd name="connsiteY150" fmla="*/ 1605910 h 2129682"/>
                <a:gd name="connsiteX151" fmla="*/ 151347 w 151350"/>
                <a:gd name="connsiteY151" fmla="*/ 1702261 h 2129682"/>
                <a:gd name="connsiteX152" fmla="*/ 151349 w 151350"/>
                <a:gd name="connsiteY152" fmla="*/ 1702261 h 2129682"/>
                <a:gd name="connsiteX153" fmla="*/ 151349 w 151350"/>
                <a:gd name="connsiteY153" fmla="*/ 1736853 h 2129682"/>
                <a:gd name="connsiteX154" fmla="*/ 151347 w 151350"/>
                <a:gd name="connsiteY154" fmla="*/ 1736853 h 2129682"/>
                <a:gd name="connsiteX155" fmla="*/ 151347 w 151350"/>
                <a:gd name="connsiteY155" fmla="*/ 1833203 h 2129682"/>
                <a:gd name="connsiteX156" fmla="*/ 151349 w 151350"/>
                <a:gd name="connsiteY156" fmla="*/ 1833203 h 2129682"/>
                <a:gd name="connsiteX157" fmla="*/ 151349 w 151350"/>
                <a:gd name="connsiteY157" fmla="*/ 1867795 h 2129682"/>
                <a:gd name="connsiteX158" fmla="*/ 151347 w 151350"/>
                <a:gd name="connsiteY158" fmla="*/ 1867795 h 2129682"/>
                <a:gd name="connsiteX159" fmla="*/ 151347 w 151350"/>
                <a:gd name="connsiteY159" fmla="*/ 1964146 h 2129682"/>
                <a:gd name="connsiteX160" fmla="*/ 151350 w 151350"/>
                <a:gd name="connsiteY160" fmla="*/ 1964146 h 2129682"/>
                <a:gd name="connsiteX161" fmla="*/ 151350 w 151350"/>
                <a:gd name="connsiteY161" fmla="*/ 1998738 h 2129682"/>
                <a:gd name="connsiteX162" fmla="*/ 151347 w 151350"/>
                <a:gd name="connsiteY162" fmla="*/ 1998738 h 2129682"/>
                <a:gd name="connsiteX163" fmla="*/ 151347 w 151350"/>
                <a:gd name="connsiteY163" fmla="*/ 2095089 h 2129682"/>
                <a:gd name="connsiteX164" fmla="*/ 151350 w 151350"/>
                <a:gd name="connsiteY164" fmla="*/ 2095089 h 2129682"/>
                <a:gd name="connsiteX165" fmla="*/ 151350 w 151350"/>
                <a:gd name="connsiteY165" fmla="*/ 2129681 h 2129682"/>
                <a:gd name="connsiteX166" fmla="*/ 151347 w 151350"/>
                <a:gd name="connsiteY166" fmla="*/ 2129681 h 2129682"/>
                <a:gd name="connsiteX167" fmla="*/ 151347 w 151350"/>
                <a:gd name="connsiteY167" fmla="*/ 2129682 h 2129682"/>
                <a:gd name="connsiteX168" fmla="*/ 132624 w 151350"/>
                <a:gd name="connsiteY168" fmla="*/ 2129682 h 2129682"/>
                <a:gd name="connsiteX169" fmla="*/ 132624 w 151350"/>
                <a:gd name="connsiteY169" fmla="*/ 2129681 h 2129682"/>
                <a:gd name="connsiteX170" fmla="*/ 83085 w 151350"/>
                <a:gd name="connsiteY170" fmla="*/ 2129681 h 2129682"/>
                <a:gd name="connsiteX171" fmla="*/ 83085 w 151350"/>
                <a:gd name="connsiteY171" fmla="*/ 2129682 h 2129682"/>
                <a:gd name="connsiteX172" fmla="*/ 64362 w 151350"/>
                <a:gd name="connsiteY172" fmla="*/ 2129682 h 2129682"/>
                <a:gd name="connsiteX173" fmla="*/ 64362 w 151350"/>
                <a:gd name="connsiteY173" fmla="*/ 2129681 h 2129682"/>
                <a:gd name="connsiteX174" fmla="*/ 18724 w 151350"/>
                <a:gd name="connsiteY174" fmla="*/ 2129681 h 2129682"/>
                <a:gd name="connsiteX175" fmla="*/ 18724 w 151350"/>
                <a:gd name="connsiteY175" fmla="*/ 2129682 h 2129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</a:cxnLst>
              <a:rect l="l" t="t" r="r" b="b"/>
              <a:pathLst>
                <a:path w="151350" h="2129682">
                  <a:moveTo>
                    <a:pt x="83085" y="130948"/>
                  </a:moveTo>
                  <a:lnTo>
                    <a:pt x="132624" y="130948"/>
                  </a:lnTo>
                  <a:lnTo>
                    <a:pt x="132624" y="34593"/>
                  </a:lnTo>
                  <a:lnTo>
                    <a:pt x="83085" y="34593"/>
                  </a:lnTo>
                  <a:close/>
                  <a:moveTo>
                    <a:pt x="83085" y="261891"/>
                  </a:moveTo>
                  <a:lnTo>
                    <a:pt x="132624" y="261891"/>
                  </a:lnTo>
                  <a:lnTo>
                    <a:pt x="132624" y="165540"/>
                  </a:lnTo>
                  <a:lnTo>
                    <a:pt x="83085" y="165540"/>
                  </a:lnTo>
                  <a:close/>
                  <a:moveTo>
                    <a:pt x="83085" y="392834"/>
                  </a:moveTo>
                  <a:lnTo>
                    <a:pt x="132624" y="392834"/>
                  </a:lnTo>
                  <a:lnTo>
                    <a:pt x="132624" y="296483"/>
                  </a:lnTo>
                  <a:lnTo>
                    <a:pt x="83085" y="296483"/>
                  </a:lnTo>
                  <a:close/>
                  <a:moveTo>
                    <a:pt x="83085" y="523776"/>
                  </a:moveTo>
                  <a:lnTo>
                    <a:pt x="132624" y="523776"/>
                  </a:lnTo>
                  <a:lnTo>
                    <a:pt x="132624" y="427426"/>
                  </a:lnTo>
                  <a:lnTo>
                    <a:pt x="83085" y="427426"/>
                  </a:lnTo>
                  <a:close/>
                  <a:moveTo>
                    <a:pt x="83085" y="654719"/>
                  </a:moveTo>
                  <a:lnTo>
                    <a:pt x="132624" y="654719"/>
                  </a:lnTo>
                  <a:lnTo>
                    <a:pt x="132624" y="558368"/>
                  </a:lnTo>
                  <a:lnTo>
                    <a:pt x="83085" y="558368"/>
                  </a:lnTo>
                  <a:close/>
                  <a:moveTo>
                    <a:pt x="83085" y="785662"/>
                  </a:moveTo>
                  <a:lnTo>
                    <a:pt x="132624" y="785662"/>
                  </a:lnTo>
                  <a:lnTo>
                    <a:pt x="132624" y="689311"/>
                  </a:lnTo>
                  <a:lnTo>
                    <a:pt x="83085" y="689311"/>
                  </a:lnTo>
                  <a:close/>
                  <a:moveTo>
                    <a:pt x="83085" y="916604"/>
                  </a:moveTo>
                  <a:lnTo>
                    <a:pt x="132624" y="916604"/>
                  </a:lnTo>
                  <a:lnTo>
                    <a:pt x="132624" y="820254"/>
                  </a:lnTo>
                  <a:lnTo>
                    <a:pt x="83085" y="820254"/>
                  </a:lnTo>
                  <a:close/>
                  <a:moveTo>
                    <a:pt x="83085" y="1047547"/>
                  </a:moveTo>
                  <a:lnTo>
                    <a:pt x="132624" y="1047547"/>
                  </a:lnTo>
                  <a:lnTo>
                    <a:pt x="132624" y="951196"/>
                  </a:lnTo>
                  <a:lnTo>
                    <a:pt x="83085" y="951196"/>
                  </a:lnTo>
                  <a:close/>
                  <a:moveTo>
                    <a:pt x="83085" y="1178490"/>
                  </a:moveTo>
                  <a:lnTo>
                    <a:pt x="132624" y="1178490"/>
                  </a:lnTo>
                  <a:lnTo>
                    <a:pt x="132624" y="1082139"/>
                  </a:lnTo>
                  <a:lnTo>
                    <a:pt x="83085" y="1082139"/>
                  </a:lnTo>
                  <a:close/>
                  <a:moveTo>
                    <a:pt x="83085" y="1309433"/>
                  </a:moveTo>
                  <a:lnTo>
                    <a:pt x="132624" y="1309433"/>
                  </a:lnTo>
                  <a:lnTo>
                    <a:pt x="132624" y="1213082"/>
                  </a:lnTo>
                  <a:lnTo>
                    <a:pt x="83085" y="1213082"/>
                  </a:lnTo>
                  <a:close/>
                  <a:moveTo>
                    <a:pt x="83085" y="1440375"/>
                  </a:moveTo>
                  <a:lnTo>
                    <a:pt x="132624" y="1440375"/>
                  </a:lnTo>
                  <a:lnTo>
                    <a:pt x="132624" y="1344025"/>
                  </a:lnTo>
                  <a:lnTo>
                    <a:pt x="83085" y="1344025"/>
                  </a:lnTo>
                  <a:close/>
                  <a:moveTo>
                    <a:pt x="83085" y="1571318"/>
                  </a:moveTo>
                  <a:lnTo>
                    <a:pt x="132624" y="1571318"/>
                  </a:lnTo>
                  <a:lnTo>
                    <a:pt x="132624" y="1474967"/>
                  </a:lnTo>
                  <a:lnTo>
                    <a:pt x="83085" y="1474967"/>
                  </a:lnTo>
                  <a:close/>
                  <a:moveTo>
                    <a:pt x="83085" y="1702261"/>
                  </a:moveTo>
                  <a:lnTo>
                    <a:pt x="132624" y="1702261"/>
                  </a:lnTo>
                  <a:lnTo>
                    <a:pt x="132624" y="1605910"/>
                  </a:lnTo>
                  <a:lnTo>
                    <a:pt x="83085" y="1605910"/>
                  </a:lnTo>
                  <a:close/>
                  <a:moveTo>
                    <a:pt x="83085" y="1833203"/>
                  </a:moveTo>
                  <a:lnTo>
                    <a:pt x="132624" y="1833203"/>
                  </a:lnTo>
                  <a:lnTo>
                    <a:pt x="132624" y="1736853"/>
                  </a:lnTo>
                  <a:lnTo>
                    <a:pt x="83085" y="1736853"/>
                  </a:lnTo>
                  <a:close/>
                  <a:moveTo>
                    <a:pt x="83085" y="1964146"/>
                  </a:moveTo>
                  <a:lnTo>
                    <a:pt x="132624" y="1964146"/>
                  </a:lnTo>
                  <a:lnTo>
                    <a:pt x="132624" y="1867795"/>
                  </a:lnTo>
                  <a:lnTo>
                    <a:pt x="83085" y="1867795"/>
                  </a:lnTo>
                  <a:close/>
                  <a:moveTo>
                    <a:pt x="83085" y="2095089"/>
                  </a:moveTo>
                  <a:lnTo>
                    <a:pt x="132624" y="2095089"/>
                  </a:lnTo>
                  <a:lnTo>
                    <a:pt x="132624" y="1998738"/>
                  </a:lnTo>
                  <a:lnTo>
                    <a:pt x="83085" y="1998738"/>
                  </a:lnTo>
                  <a:close/>
                  <a:moveTo>
                    <a:pt x="18724" y="261891"/>
                  </a:moveTo>
                  <a:lnTo>
                    <a:pt x="64362" y="261891"/>
                  </a:lnTo>
                  <a:lnTo>
                    <a:pt x="64362" y="34593"/>
                  </a:lnTo>
                  <a:lnTo>
                    <a:pt x="18724" y="34593"/>
                  </a:lnTo>
                  <a:close/>
                  <a:moveTo>
                    <a:pt x="18724" y="523776"/>
                  </a:moveTo>
                  <a:lnTo>
                    <a:pt x="64362" y="523776"/>
                  </a:lnTo>
                  <a:lnTo>
                    <a:pt x="64362" y="296483"/>
                  </a:lnTo>
                  <a:lnTo>
                    <a:pt x="18724" y="296483"/>
                  </a:lnTo>
                  <a:close/>
                  <a:moveTo>
                    <a:pt x="18724" y="785662"/>
                  </a:moveTo>
                  <a:lnTo>
                    <a:pt x="64362" y="785662"/>
                  </a:lnTo>
                  <a:lnTo>
                    <a:pt x="64362" y="558368"/>
                  </a:lnTo>
                  <a:lnTo>
                    <a:pt x="18724" y="558368"/>
                  </a:lnTo>
                  <a:close/>
                  <a:moveTo>
                    <a:pt x="18724" y="1047547"/>
                  </a:moveTo>
                  <a:lnTo>
                    <a:pt x="64362" y="1047547"/>
                  </a:lnTo>
                  <a:lnTo>
                    <a:pt x="64362" y="820254"/>
                  </a:lnTo>
                  <a:lnTo>
                    <a:pt x="18724" y="820254"/>
                  </a:lnTo>
                  <a:close/>
                  <a:moveTo>
                    <a:pt x="18724" y="1309433"/>
                  </a:moveTo>
                  <a:lnTo>
                    <a:pt x="64362" y="1309433"/>
                  </a:lnTo>
                  <a:lnTo>
                    <a:pt x="64362" y="1082139"/>
                  </a:lnTo>
                  <a:lnTo>
                    <a:pt x="18724" y="1082139"/>
                  </a:lnTo>
                  <a:close/>
                  <a:moveTo>
                    <a:pt x="18724" y="1571318"/>
                  </a:moveTo>
                  <a:lnTo>
                    <a:pt x="64362" y="1571318"/>
                  </a:lnTo>
                  <a:lnTo>
                    <a:pt x="64362" y="1344025"/>
                  </a:lnTo>
                  <a:lnTo>
                    <a:pt x="18724" y="1344025"/>
                  </a:lnTo>
                  <a:close/>
                  <a:moveTo>
                    <a:pt x="18724" y="1833203"/>
                  </a:moveTo>
                  <a:lnTo>
                    <a:pt x="64362" y="1833203"/>
                  </a:lnTo>
                  <a:lnTo>
                    <a:pt x="64362" y="1605910"/>
                  </a:lnTo>
                  <a:lnTo>
                    <a:pt x="18724" y="1605910"/>
                  </a:lnTo>
                  <a:close/>
                  <a:moveTo>
                    <a:pt x="18724" y="2095089"/>
                  </a:moveTo>
                  <a:lnTo>
                    <a:pt x="64362" y="2095089"/>
                  </a:lnTo>
                  <a:lnTo>
                    <a:pt x="64362" y="1867795"/>
                  </a:lnTo>
                  <a:lnTo>
                    <a:pt x="18724" y="1867795"/>
                  </a:lnTo>
                  <a:close/>
                  <a:moveTo>
                    <a:pt x="0" y="2129682"/>
                  </a:moveTo>
                  <a:lnTo>
                    <a:pt x="1" y="0"/>
                  </a:lnTo>
                  <a:lnTo>
                    <a:pt x="18724" y="0"/>
                  </a:lnTo>
                  <a:lnTo>
                    <a:pt x="18724" y="1"/>
                  </a:lnTo>
                  <a:lnTo>
                    <a:pt x="64362" y="1"/>
                  </a:lnTo>
                  <a:lnTo>
                    <a:pt x="64362" y="0"/>
                  </a:lnTo>
                  <a:lnTo>
                    <a:pt x="83085" y="0"/>
                  </a:lnTo>
                  <a:lnTo>
                    <a:pt x="83085" y="1"/>
                  </a:lnTo>
                  <a:lnTo>
                    <a:pt x="132624" y="1"/>
                  </a:lnTo>
                  <a:lnTo>
                    <a:pt x="132624" y="0"/>
                  </a:lnTo>
                  <a:lnTo>
                    <a:pt x="151347" y="0"/>
                  </a:lnTo>
                  <a:lnTo>
                    <a:pt x="151347" y="130948"/>
                  </a:lnTo>
                  <a:lnTo>
                    <a:pt x="151347" y="130948"/>
                  </a:lnTo>
                  <a:lnTo>
                    <a:pt x="151347" y="165540"/>
                  </a:lnTo>
                  <a:lnTo>
                    <a:pt x="151347" y="165540"/>
                  </a:lnTo>
                  <a:lnTo>
                    <a:pt x="151347" y="392834"/>
                  </a:lnTo>
                  <a:lnTo>
                    <a:pt x="151348" y="392834"/>
                  </a:lnTo>
                  <a:lnTo>
                    <a:pt x="151348" y="427426"/>
                  </a:lnTo>
                  <a:lnTo>
                    <a:pt x="151347" y="427426"/>
                  </a:lnTo>
                  <a:lnTo>
                    <a:pt x="151347" y="523776"/>
                  </a:lnTo>
                  <a:lnTo>
                    <a:pt x="151347" y="523776"/>
                  </a:lnTo>
                  <a:lnTo>
                    <a:pt x="151347" y="558368"/>
                  </a:lnTo>
                  <a:lnTo>
                    <a:pt x="151347" y="558368"/>
                  </a:lnTo>
                  <a:lnTo>
                    <a:pt x="151347" y="654719"/>
                  </a:lnTo>
                  <a:lnTo>
                    <a:pt x="151348" y="654719"/>
                  </a:lnTo>
                  <a:lnTo>
                    <a:pt x="151348" y="689311"/>
                  </a:lnTo>
                  <a:lnTo>
                    <a:pt x="151347" y="689311"/>
                  </a:lnTo>
                  <a:lnTo>
                    <a:pt x="151347" y="785662"/>
                  </a:lnTo>
                  <a:lnTo>
                    <a:pt x="151347" y="785662"/>
                  </a:lnTo>
                  <a:lnTo>
                    <a:pt x="151347" y="820254"/>
                  </a:lnTo>
                  <a:lnTo>
                    <a:pt x="151347" y="820254"/>
                  </a:lnTo>
                  <a:lnTo>
                    <a:pt x="151347" y="916604"/>
                  </a:lnTo>
                  <a:lnTo>
                    <a:pt x="151348" y="916604"/>
                  </a:lnTo>
                  <a:lnTo>
                    <a:pt x="151348" y="951196"/>
                  </a:lnTo>
                  <a:lnTo>
                    <a:pt x="151347" y="951196"/>
                  </a:lnTo>
                  <a:lnTo>
                    <a:pt x="151347" y="1047547"/>
                  </a:lnTo>
                  <a:lnTo>
                    <a:pt x="151347" y="1047547"/>
                  </a:lnTo>
                  <a:lnTo>
                    <a:pt x="151347" y="1082139"/>
                  </a:lnTo>
                  <a:lnTo>
                    <a:pt x="151347" y="1082139"/>
                  </a:lnTo>
                  <a:lnTo>
                    <a:pt x="151347" y="1178490"/>
                  </a:lnTo>
                  <a:lnTo>
                    <a:pt x="151349" y="1178490"/>
                  </a:lnTo>
                  <a:lnTo>
                    <a:pt x="151349" y="1213082"/>
                  </a:lnTo>
                  <a:lnTo>
                    <a:pt x="151347" y="1213082"/>
                  </a:lnTo>
                  <a:lnTo>
                    <a:pt x="151347" y="1309433"/>
                  </a:lnTo>
                  <a:lnTo>
                    <a:pt x="151349" y="1309433"/>
                  </a:lnTo>
                  <a:lnTo>
                    <a:pt x="151349" y="1344025"/>
                  </a:lnTo>
                  <a:lnTo>
                    <a:pt x="151347" y="1344025"/>
                  </a:lnTo>
                  <a:lnTo>
                    <a:pt x="151347" y="1440375"/>
                  </a:lnTo>
                  <a:lnTo>
                    <a:pt x="151349" y="1440375"/>
                  </a:lnTo>
                  <a:lnTo>
                    <a:pt x="151349" y="1474967"/>
                  </a:lnTo>
                  <a:lnTo>
                    <a:pt x="151347" y="1474967"/>
                  </a:lnTo>
                  <a:lnTo>
                    <a:pt x="151347" y="1571318"/>
                  </a:lnTo>
                  <a:lnTo>
                    <a:pt x="151349" y="1571318"/>
                  </a:lnTo>
                  <a:lnTo>
                    <a:pt x="151349" y="1605910"/>
                  </a:lnTo>
                  <a:lnTo>
                    <a:pt x="151347" y="1605910"/>
                  </a:lnTo>
                  <a:lnTo>
                    <a:pt x="151347" y="1702261"/>
                  </a:lnTo>
                  <a:lnTo>
                    <a:pt x="151349" y="1702261"/>
                  </a:lnTo>
                  <a:lnTo>
                    <a:pt x="151349" y="1736853"/>
                  </a:lnTo>
                  <a:lnTo>
                    <a:pt x="151347" y="1736853"/>
                  </a:lnTo>
                  <a:lnTo>
                    <a:pt x="151347" y="1833203"/>
                  </a:lnTo>
                  <a:lnTo>
                    <a:pt x="151349" y="1833203"/>
                  </a:lnTo>
                  <a:lnTo>
                    <a:pt x="151349" y="1867795"/>
                  </a:lnTo>
                  <a:lnTo>
                    <a:pt x="151347" y="1867795"/>
                  </a:lnTo>
                  <a:lnTo>
                    <a:pt x="151347" y="1964146"/>
                  </a:lnTo>
                  <a:lnTo>
                    <a:pt x="151350" y="1964146"/>
                  </a:lnTo>
                  <a:lnTo>
                    <a:pt x="151350" y="1998738"/>
                  </a:lnTo>
                  <a:lnTo>
                    <a:pt x="151347" y="1998738"/>
                  </a:lnTo>
                  <a:lnTo>
                    <a:pt x="151347" y="2095089"/>
                  </a:lnTo>
                  <a:lnTo>
                    <a:pt x="151350" y="2095089"/>
                  </a:lnTo>
                  <a:lnTo>
                    <a:pt x="151350" y="2129681"/>
                  </a:lnTo>
                  <a:lnTo>
                    <a:pt x="151347" y="2129681"/>
                  </a:lnTo>
                  <a:lnTo>
                    <a:pt x="151347" y="2129682"/>
                  </a:lnTo>
                  <a:lnTo>
                    <a:pt x="132624" y="2129682"/>
                  </a:lnTo>
                  <a:lnTo>
                    <a:pt x="132624" y="2129681"/>
                  </a:lnTo>
                  <a:lnTo>
                    <a:pt x="83085" y="2129681"/>
                  </a:lnTo>
                  <a:lnTo>
                    <a:pt x="83085" y="2129682"/>
                  </a:lnTo>
                  <a:lnTo>
                    <a:pt x="64362" y="2129682"/>
                  </a:lnTo>
                  <a:lnTo>
                    <a:pt x="64362" y="2129681"/>
                  </a:lnTo>
                  <a:lnTo>
                    <a:pt x="18724" y="2129681"/>
                  </a:lnTo>
                  <a:lnTo>
                    <a:pt x="18724" y="2129682"/>
                  </a:lnTo>
                  <a:close/>
                </a:path>
              </a:pathLst>
            </a:cu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2" name="フリーフォーム: 図形 1021">
              <a:extLst>
                <a:ext uri="{FF2B5EF4-FFF2-40B4-BE49-F238E27FC236}">
                  <a16:creationId xmlns:a16="http://schemas.microsoft.com/office/drawing/2014/main" id="{6C720EB1-D134-44E1-ACA3-9B3CA7A4CBE2}"/>
                </a:ext>
              </a:extLst>
            </p:cNvPr>
            <p:cNvSpPr/>
            <p:nvPr/>
          </p:nvSpPr>
          <p:spPr>
            <a:xfrm rot="5400000">
              <a:off x="7399292" y="3484238"/>
              <a:ext cx="151362" cy="1475987"/>
            </a:xfrm>
            <a:custGeom>
              <a:avLst/>
              <a:gdLst>
                <a:gd name="connsiteX0" fmla="*/ 83085 w 151362"/>
                <a:gd name="connsiteY0" fmla="*/ 120351 h 1475987"/>
                <a:gd name="connsiteX1" fmla="*/ 132624 w 151362"/>
                <a:gd name="connsiteY1" fmla="*/ 120351 h 1475987"/>
                <a:gd name="connsiteX2" fmla="*/ 132624 w 151362"/>
                <a:gd name="connsiteY2" fmla="*/ 31795 h 1475987"/>
                <a:gd name="connsiteX3" fmla="*/ 83085 w 151362"/>
                <a:gd name="connsiteY3" fmla="*/ 31795 h 1475987"/>
                <a:gd name="connsiteX4" fmla="*/ 83085 w 151362"/>
                <a:gd name="connsiteY4" fmla="*/ 240701 h 1475987"/>
                <a:gd name="connsiteX5" fmla="*/ 132624 w 151362"/>
                <a:gd name="connsiteY5" fmla="*/ 240701 h 1475987"/>
                <a:gd name="connsiteX6" fmla="*/ 132624 w 151362"/>
                <a:gd name="connsiteY6" fmla="*/ 152145 h 1475987"/>
                <a:gd name="connsiteX7" fmla="*/ 83085 w 151362"/>
                <a:gd name="connsiteY7" fmla="*/ 152145 h 1475987"/>
                <a:gd name="connsiteX8" fmla="*/ 83085 w 151362"/>
                <a:gd name="connsiteY8" fmla="*/ 361049 h 1475987"/>
                <a:gd name="connsiteX9" fmla="*/ 132624 w 151362"/>
                <a:gd name="connsiteY9" fmla="*/ 361049 h 1475987"/>
                <a:gd name="connsiteX10" fmla="*/ 132624 w 151362"/>
                <a:gd name="connsiteY10" fmla="*/ 272495 h 1475987"/>
                <a:gd name="connsiteX11" fmla="*/ 83085 w 151362"/>
                <a:gd name="connsiteY11" fmla="*/ 272495 h 1475987"/>
                <a:gd name="connsiteX12" fmla="*/ 83085 w 151362"/>
                <a:gd name="connsiteY12" fmla="*/ 481399 h 1475987"/>
                <a:gd name="connsiteX13" fmla="*/ 132624 w 151362"/>
                <a:gd name="connsiteY13" fmla="*/ 481399 h 1475987"/>
                <a:gd name="connsiteX14" fmla="*/ 132624 w 151362"/>
                <a:gd name="connsiteY14" fmla="*/ 392843 h 1475987"/>
                <a:gd name="connsiteX15" fmla="*/ 83085 w 151362"/>
                <a:gd name="connsiteY15" fmla="*/ 392843 h 1475987"/>
                <a:gd name="connsiteX16" fmla="*/ 83085 w 151362"/>
                <a:gd name="connsiteY16" fmla="*/ 601749 h 1475987"/>
                <a:gd name="connsiteX17" fmla="*/ 132624 w 151362"/>
                <a:gd name="connsiteY17" fmla="*/ 601749 h 1475987"/>
                <a:gd name="connsiteX18" fmla="*/ 132624 w 151362"/>
                <a:gd name="connsiteY18" fmla="*/ 513193 h 1475987"/>
                <a:gd name="connsiteX19" fmla="*/ 83085 w 151362"/>
                <a:gd name="connsiteY19" fmla="*/ 513193 h 1475987"/>
                <a:gd name="connsiteX20" fmla="*/ 83085 w 151362"/>
                <a:gd name="connsiteY20" fmla="*/ 722097 h 1475987"/>
                <a:gd name="connsiteX21" fmla="*/ 132624 w 151362"/>
                <a:gd name="connsiteY21" fmla="*/ 722097 h 1475987"/>
                <a:gd name="connsiteX22" fmla="*/ 132624 w 151362"/>
                <a:gd name="connsiteY22" fmla="*/ 633543 h 1475987"/>
                <a:gd name="connsiteX23" fmla="*/ 83085 w 151362"/>
                <a:gd name="connsiteY23" fmla="*/ 633543 h 1475987"/>
                <a:gd name="connsiteX24" fmla="*/ 83085 w 151362"/>
                <a:gd name="connsiteY24" fmla="*/ 842447 h 1475987"/>
                <a:gd name="connsiteX25" fmla="*/ 132624 w 151362"/>
                <a:gd name="connsiteY25" fmla="*/ 842447 h 1475987"/>
                <a:gd name="connsiteX26" fmla="*/ 132624 w 151362"/>
                <a:gd name="connsiteY26" fmla="*/ 753891 h 1475987"/>
                <a:gd name="connsiteX27" fmla="*/ 83085 w 151362"/>
                <a:gd name="connsiteY27" fmla="*/ 753891 h 1475987"/>
                <a:gd name="connsiteX28" fmla="*/ 83085 w 151362"/>
                <a:gd name="connsiteY28" fmla="*/ 962795 h 1475987"/>
                <a:gd name="connsiteX29" fmla="*/ 132624 w 151362"/>
                <a:gd name="connsiteY29" fmla="*/ 962795 h 1475987"/>
                <a:gd name="connsiteX30" fmla="*/ 132624 w 151362"/>
                <a:gd name="connsiteY30" fmla="*/ 874241 h 1475987"/>
                <a:gd name="connsiteX31" fmla="*/ 83085 w 151362"/>
                <a:gd name="connsiteY31" fmla="*/ 874241 h 1475987"/>
                <a:gd name="connsiteX32" fmla="*/ 83085 w 151362"/>
                <a:gd name="connsiteY32" fmla="*/ 1083145 h 1475987"/>
                <a:gd name="connsiteX33" fmla="*/ 132624 w 151362"/>
                <a:gd name="connsiteY33" fmla="*/ 1083145 h 1475987"/>
                <a:gd name="connsiteX34" fmla="*/ 132624 w 151362"/>
                <a:gd name="connsiteY34" fmla="*/ 994589 h 1475987"/>
                <a:gd name="connsiteX35" fmla="*/ 83085 w 151362"/>
                <a:gd name="connsiteY35" fmla="*/ 994589 h 1475987"/>
                <a:gd name="connsiteX36" fmla="*/ 83085 w 151362"/>
                <a:gd name="connsiteY36" fmla="*/ 1203495 h 1475987"/>
                <a:gd name="connsiteX37" fmla="*/ 132624 w 151362"/>
                <a:gd name="connsiteY37" fmla="*/ 1203495 h 1475987"/>
                <a:gd name="connsiteX38" fmla="*/ 132624 w 151362"/>
                <a:gd name="connsiteY38" fmla="*/ 1114940 h 1475987"/>
                <a:gd name="connsiteX39" fmla="*/ 83085 w 151362"/>
                <a:gd name="connsiteY39" fmla="*/ 1114940 h 1475987"/>
                <a:gd name="connsiteX40" fmla="*/ 83085 w 151362"/>
                <a:gd name="connsiteY40" fmla="*/ 1323844 h 1475987"/>
                <a:gd name="connsiteX41" fmla="*/ 132624 w 151362"/>
                <a:gd name="connsiteY41" fmla="*/ 1323844 h 1475987"/>
                <a:gd name="connsiteX42" fmla="*/ 132624 w 151362"/>
                <a:gd name="connsiteY42" fmla="*/ 1235289 h 1475987"/>
                <a:gd name="connsiteX43" fmla="*/ 83085 w 151362"/>
                <a:gd name="connsiteY43" fmla="*/ 1235289 h 1475987"/>
                <a:gd name="connsiteX44" fmla="*/ 83085 w 151362"/>
                <a:gd name="connsiteY44" fmla="*/ 1444193 h 1475987"/>
                <a:gd name="connsiteX45" fmla="*/ 132624 w 151362"/>
                <a:gd name="connsiteY45" fmla="*/ 1444193 h 1475987"/>
                <a:gd name="connsiteX46" fmla="*/ 132624 w 151362"/>
                <a:gd name="connsiteY46" fmla="*/ 1355638 h 1475987"/>
                <a:gd name="connsiteX47" fmla="*/ 83085 w 151362"/>
                <a:gd name="connsiteY47" fmla="*/ 1355638 h 1475987"/>
                <a:gd name="connsiteX48" fmla="*/ 18724 w 151362"/>
                <a:gd name="connsiteY48" fmla="*/ 240701 h 1475987"/>
                <a:gd name="connsiteX49" fmla="*/ 64362 w 151362"/>
                <a:gd name="connsiteY49" fmla="*/ 240701 h 1475987"/>
                <a:gd name="connsiteX50" fmla="*/ 64362 w 151362"/>
                <a:gd name="connsiteY50" fmla="*/ 31795 h 1475987"/>
                <a:gd name="connsiteX51" fmla="*/ 18724 w 151362"/>
                <a:gd name="connsiteY51" fmla="*/ 31795 h 1475987"/>
                <a:gd name="connsiteX52" fmla="*/ 18724 w 151362"/>
                <a:gd name="connsiteY52" fmla="*/ 481399 h 1475987"/>
                <a:gd name="connsiteX53" fmla="*/ 64362 w 151362"/>
                <a:gd name="connsiteY53" fmla="*/ 481399 h 1475987"/>
                <a:gd name="connsiteX54" fmla="*/ 64362 w 151362"/>
                <a:gd name="connsiteY54" fmla="*/ 272495 h 1475987"/>
                <a:gd name="connsiteX55" fmla="*/ 18724 w 151362"/>
                <a:gd name="connsiteY55" fmla="*/ 272495 h 1475987"/>
                <a:gd name="connsiteX56" fmla="*/ 18724 w 151362"/>
                <a:gd name="connsiteY56" fmla="*/ 722097 h 1475987"/>
                <a:gd name="connsiteX57" fmla="*/ 64362 w 151362"/>
                <a:gd name="connsiteY57" fmla="*/ 722097 h 1475987"/>
                <a:gd name="connsiteX58" fmla="*/ 64362 w 151362"/>
                <a:gd name="connsiteY58" fmla="*/ 513193 h 1475987"/>
                <a:gd name="connsiteX59" fmla="*/ 18724 w 151362"/>
                <a:gd name="connsiteY59" fmla="*/ 513193 h 1475987"/>
                <a:gd name="connsiteX60" fmla="*/ 18724 w 151362"/>
                <a:gd name="connsiteY60" fmla="*/ 962795 h 1475987"/>
                <a:gd name="connsiteX61" fmla="*/ 64362 w 151362"/>
                <a:gd name="connsiteY61" fmla="*/ 962795 h 1475987"/>
                <a:gd name="connsiteX62" fmla="*/ 64362 w 151362"/>
                <a:gd name="connsiteY62" fmla="*/ 753891 h 1475987"/>
                <a:gd name="connsiteX63" fmla="*/ 18724 w 151362"/>
                <a:gd name="connsiteY63" fmla="*/ 753891 h 1475987"/>
                <a:gd name="connsiteX64" fmla="*/ 18724 w 151362"/>
                <a:gd name="connsiteY64" fmla="*/ 1203495 h 1475987"/>
                <a:gd name="connsiteX65" fmla="*/ 64362 w 151362"/>
                <a:gd name="connsiteY65" fmla="*/ 1203495 h 1475987"/>
                <a:gd name="connsiteX66" fmla="*/ 64362 w 151362"/>
                <a:gd name="connsiteY66" fmla="*/ 994589 h 1475987"/>
                <a:gd name="connsiteX67" fmla="*/ 18724 w 151362"/>
                <a:gd name="connsiteY67" fmla="*/ 994589 h 1475987"/>
                <a:gd name="connsiteX68" fmla="*/ 18724 w 151362"/>
                <a:gd name="connsiteY68" fmla="*/ 1444193 h 1475987"/>
                <a:gd name="connsiteX69" fmla="*/ 64362 w 151362"/>
                <a:gd name="connsiteY69" fmla="*/ 1444193 h 1475987"/>
                <a:gd name="connsiteX70" fmla="*/ 64362 w 151362"/>
                <a:gd name="connsiteY70" fmla="*/ 1235289 h 1475987"/>
                <a:gd name="connsiteX71" fmla="*/ 18724 w 151362"/>
                <a:gd name="connsiteY71" fmla="*/ 1235289 h 1475987"/>
                <a:gd name="connsiteX72" fmla="*/ 0 w 151362"/>
                <a:gd name="connsiteY72" fmla="*/ 1475987 h 1475987"/>
                <a:gd name="connsiteX73" fmla="*/ 0 w 151362"/>
                <a:gd name="connsiteY73" fmla="*/ 0 h 1475987"/>
                <a:gd name="connsiteX74" fmla="*/ 18724 w 151362"/>
                <a:gd name="connsiteY74" fmla="*/ 0 h 1475987"/>
                <a:gd name="connsiteX75" fmla="*/ 18724 w 151362"/>
                <a:gd name="connsiteY75" fmla="*/ 1 h 1475987"/>
                <a:gd name="connsiteX76" fmla="*/ 64362 w 151362"/>
                <a:gd name="connsiteY76" fmla="*/ 1 h 1475987"/>
                <a:gd name="connsiteX77" fmla="*/ 64362 w 151362"/>
                <a:gd name="connsiteY77" fmla="*/ 0 h 1475987"/>
                <a:gd name="connsiteX78" fmla="*/ 83085 w 151362"/>
                <a:gd name="connsiteY78" fmla="*/ 0 h 1475987"/>
                <a:gd name="connsiteX79" fmla="*/ 83085 w 151362"/>
                <a:gd name="connsiteY79" fmla="*/ 1 h 1475987"/>
                <a:gd name="connsiteX80" fmla="*/ 132624 w 151362"/>
                <a:gd name="connsiteY80" fmla="*/ 1 h 1475987"/>
                <a:gd name="connsiteX81" fmla="*/ 132624 w 151362"/>
                <a:gd name="connsiteY81" fmla="*/ 0 h 1475987"/>
                <a:gd name="connsiteX82" fmla="*/ 151347 w 151362"/>
                <a:gd name="connsiteY82" fmla="*/ 0 h 1475987"/>
                <a:gd name="connsiteX83" fmla="*/ 151347 w 151362"/>
                <a:gd name="connsiteY83" fmla="*/ 1 h 1475987"/>
                <a:gd name="connsiteX84" fmla="*/ 151359 w 151362"/>
                <a:gd name="connsiteY84" fmla="*/ 1 h 1475987"/>
                <a:gd name="connsiteX85" fmla="*/ 151359 w 151362"/>
                <a:gd name="connsiteY85" fmla="*/ 31795 h 1475987"/>
                <a:gd name="connsiteX86" fmla="*/ 151347 w 151362"/>
                <a:gd name="connsiteY86" fmla="*/ 31795 h 1475987"/>
                <a:gd name="connsiteX87" fmla="*/ 151347 w 151362"/>
                <a:gd name="connsiteY87" fmla="*/ 120351 h 1475987"/>
                <a:gd name="connsiteX88" fmla="*/ 151348 w 151362"/>
                <a:gd name="connsiteY88" fmla="*/ 120351 h 1475987"/>
                <a:gd name="connsiteX89" fmla="*/ 151348 w 151362"/>
                <a:gd name="connsiteY89" fmla="*/ 152145 h 1475987"/>
                <a:gd name="connsiteX90" fmla="*/ 151347 w 151362"/>
                <a:gd name="connsiteY90" fmla="*/ 152145 h 1475987"/>
                <a:gd name="connsiteX91" fmla="*/ 151347 w 151362"/>
                <a:gd name="connsiteY91" fmla="*/ 240701 h 1475987"/>
                <a:gd name="connsiteX92" fmla="*/ 151359 w 151362"/>
                <a:gd name="connsiteY92" fmla="*/ 240701 h 1475987"/>
                <a:gd name="connsiteX93" fmla="*/ 151359 w 151362"/>
                <a:gd name="connsiteY93" fmla="*/ 272495 h 1475987"/>
                <a:gd name="connsiteX94" fmla="*/ 151347 w 151362"/>
                <a:gd name="connsiteY94" fmla="*/ 272495 h 1475987"/>
                <a:gd name="connsiteX95" fmla="*/ 151347 w 151362"/>
                <a:gd name="connsiteY95" fmla="*/ 361049 h 1475987"/>
                <a:gd name="connsiteX96" fmla="*/ 151348 w 151362"/>
                <a:gd name="connsiteY96" fmla="*/ 361049 h 1475987"/>
                <a:gd name="connsiteX97" fmla="*/ 151348 w 151362"/>
                <a:gd name="connsiteY97" fmla="*/ 392843 h 1475987"/>
                <a:gd name="connsiteX98" fmla="*/ 151347 w 151362"/>
                <a:gd name="connsiteY98" fmla="*/ 392843 h 1475987"/>
                <a:gd name="connsiteX99" fmla="*/ 151347 w 151362"/>
                <a:gd name="connsiteY99" fmla="*/ 481399 h 1475987"/>
                <a:gd name="connsiteX100" fmla="*/ 151359 w 151362"/>
                <a:gd name="connsiteY100" fmla="*/ 481399 h 1475987"/>
                <a:gd name="connsiteX101" fmla="*/ 151359 w 151362"/>
                <a:gd name="connsiteY101" fmla="*/ 513193 h 1475987"/>
                <a:gd name="connsiteX102" fmla="*/ 151347 w 151362"/>
                <a:gd name="connsiteY102" fmla="*/ 513193 h 1475987"/>
                <a:gd name="connsiteX103" fmla="*/ 151347 w 151362"/>
                <a:gd name="connsiteY103" fmla="*/ 601749 h 1475987"/>
                <a:gd name="connsiteX104" fmla="*/ 151349 w 151362"/>
                <a:gd name="connsiteY104" fmla="*/ 601749 h 1475987"/>
                <a:gd name="connsiteX105" fmla="*/ 151349 w 151362"/>
                <a:gd name="connsiteY105" fmla="*/ 633543 h 1475987"/>
                <a:gd name="connsiteX106" fmla="*/ 151347 w 151362"/>
                <a:gd name="connsiteY106" fmla="*/ 633543 h 1475987"/>
                <a:gd name="connsiteX107" fmla="*/ 151347 w 151362"/>
                <a:gd name="connsiteY107" fmla="*/ 722097 h 1475987"/>
                <a:gd name="connsiteX108" fmla="*/ 151361 w 151362"/>
                <a:gd name="connsiteY108" fmla="*/ 722097 h 1475987"/>
                <a:gd name="connsiteX109" fmla="*/ 151361 w 151362"/>
                <a:gd name="connsiteY109" fmla="*/ 753891 h 1475987"/>
                <a:gd name="connsiteX110" fmla="*/ 151347 w 151362"/>
                <a:gd name="connsiteY110" fmla="*/ 753891 h 1475987"/>
                <a:gd name="connsiteX111" fmla="*/ 151347 w 151362"/>
                <a:gd name="connsiteY111" fmla="*/ 842447 h 1475987"/>
                <a:gd name="connsiteX112" fmla="*/ 151349 w 151362"/>
                <a:gd name="connsiteY112" fmla="*/ 842447 h 1475987"/>
                <a:gd name="connsiteX113" fmla="*/ 151349 w 151362"/>
                <a:gd name="connsiteY113" fmla="*/ 874241 h 1475987"/>
                <a:gd name="connsiteX114" fmla="*/ 151347 w 151362"/>
                <a:gd name="connsiteY114" fmla="*/ 874241 h 1475987"/>
                <a:gd name="connsiteX115" fmla="*/ 151347 w 151362"/>
                <a:gd name="connsiteY115" fmla="*/ 962795 h 1475987"/>
                <a:gd name="connsiteX116" fmla="*/ 151361 w 151362"/>
                <a:gd name="connsiteY116" fmla="*/ 962795 h 1475987"/>
                <a:gd name="connsiteX117" fmla="*/ 151361 w 151362"/>
                <a:gd name="connsiteY117" fmla="*/ 994589 h 1475987"/>
                <a:gd name="connsiteX118" fmla="*/ 151347 w 151362"/>
                <a:gd name="connsiteY118" fmla="*/ 994589 h 1475987"/>
                <a:gd name="connsiteX119" fmla="*/ 151347 w 151362"/>
                <a:gd name="connsiteY119" fmla="*/ 1083145 h 1475987"/>
                <a:gd name="connsiteX120" fmla="*/ 151349 w 151362"/>
                <a:gd name="connsiteY120" fmla="*/ 1083145 h 1475987"/>
                <a:gd name="connsiteX121" fmla="*/ 151349 w 151362"/>
                <a:gd name="connsiteY121" fmla="*/ 1114940 h 1475987"/>
                <a:gd name="connsiteX122" fmla="*/ 151347 w 151362"/>
                <a:gd name="connsiteY122" fmla="*/ 1114940 h 1475987"/>
                <a:gd name="connsiteX123" fmla="*/ 151347 w 151362"/>
                <a:gd name="connsiteY123" fmla="*/ 1203495 h 1475987"/>
                <a:gd name="connsiteX124" fmla="*/ 151361 w 151362"/>
                <a:gd name="connsiteY124" fmla="*/ 1203495 h 1475987"/>
                <a:gd name="connsiteX125" fmla="*/ 151361 w 151362"/>
                <a:gd name="connsiteY125" fmla="*/ 1235289 h 1475987"/>
                <a:gd name="connsiteX126" fmla="*/ 151347 w 151362"/>
                <a:gd name="connsiteY126" fmla="*/ 1235289 h 1475987"/>
                <a:gd name="connsiteX127" fmla="*/ 151347 w 151362"/>
                <a:gd name="connsiteY127" fmla="*/ 1323844 h 1475987"/>
                <a:gd name="connsiteX128" fmla="*/ 151350 w 151362"/>
                <a:gd name="connsiteY128" fmla="*/ 1323844 h 1475987"/>
                <a:gd name="connsiteX129" fmla="*/ 151350 w 151362"/>
                <a:gd name="connsiteY129" fmla="*/ 1355638 h 1475987"/>
                <a:gd name="connsiteX130" fmla="*/ 151347 w 151362"/>
                <a:gd name="connsiteY130" fmla="*/ 1355638 h 1475987"/>
                <a:gd name="connsiteX131" fmla="*/ 151347 w 151362"/>
                <a:gd name="connsiteY131" fmla="*/ 1444193 h 1475987"/>
                <a:gd name="connsiteX132" fmla="*/ 151362 w 151362"/>
                <a:gd name="connsiteY132" fmla="*/ 1444193 h 1475987"/>
                <a:gd name="connsiteX133" fmla="*/ 151362 w 151362"/>
                <a:gd name="connsiteY133" fmla="*/ 1475987 h 1475987"/>
                <a:gd name="connsiteX134" fmla="*/ 17 w 151362"/>
                <a:gd name="connsiteY134" fmla="*/ 1475987 h 1475987"/>
                <a:gd name="connsiteX135" fmla="*/ 17 w 151362"/>
                <a:gd name="connsiteY135" fmla="*/ 1475987 h 147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151362" h="1475987">
                  <a:moveTo>
                    <a:pt x="83085" y="120351"/>
                  </a:moveTo>
                  <a:lnTo>
                    <a:pt x="132624" y="120351"/>
                  </a:lnTo>
                  <a:lnTo>
                    <a:pt x="132624" y="31795"/>
                  </a:lnTo>
                  <a:lnTo>
                    <a:pt x="83085" y="31795"/>
                  </a:lnTo>
                  <a:close/>
                  <a:moveTo>
                    <a:pt x="83085" y="240701"/>
                  </a:moveTo>
                  <a:lnTo>
                    <a:pt x="132624" y="240701"/>
                  </a:lnTo>
                  <a:lnTo>
                    <a:pt x="132624" y="152145"/>
                  </a:lnTo>
                  <a:lnTo>
                    <a:pt x="83085" y="152145"/>
                  </a:lnTo>
                  <a:close/>
                  <a:moveTo>
                    <a:pt x="83085" y="361049"/>
                  </a:moveTo>
                  <a:lnTo>
                    <a:pt x="132624" y="361049"/>
                  </a:lnTo>
                  <a:lnTo>
                    <a:pt x="132624" y="272495"/>
                  </a:lnTo>
                  <a:lnTo>
                    <a:pt x="83085" y="272495"/>
                  </a:lnTo>
                  <a:close/>
                  <a:moveTo>
                    <a:pt x="83085" y="481399"/>
                  </a:moveTo>
                  <a:lnTo>
                    <a:pt x="132624" y="481399"/>
                  </a:lnTo>
                  <a:lnTo>
                    <a:pt x="132624" y="392843"/>
                  </a:lnTo>
                  <a:lnTo>
                    <a:pt x="83085" y="392843"/>
                  </a:lnTo>
                  <a:close/>
                  <a:moveTo>
                    <a:pt x="83085" y="601749"/>
                  </a:moveTo>
                  <a:lnTo>
                    <a:pt x="132624" y="601749"/>
                  </a:lnTo>
                  <a:lnTo>
                    <a:pt x="132624" y="513193"/>
                  </a:lnTo>
                  <a:lnTo>
                    <a:pt x="83085" y="513193"/>
                  </a:lnTo>
                  <a:close/>
                  <a:moveTo>
                    <a:pt x="83085" y="722097"/>
                  </a:moveTo>
                  <a:lnTo>
                    <a:pt x="132624" y="722097"/>
                  </a:lnTo>
                  <a:lnTo>
                    <a:pt x="132624" y="633543"/>
                  </a:lnTo>
                  <a:lnTo>
                    <a:pt x="83085" y="633543"/>
                  </a:lnTo>
                  <a:close/>
                  <a:moveTo>
                    <a:pt x="83085" y="842447"/>
                  </a:moveTo>
                  <a:lnTo>
                    <a:pt x="132624" y="842447"/>
                  </a:lnTo>
                  <a:lnTo>
                    <a:pt x="132624" y="753891"/>
                  </a:lnTo>
                  <a:lnTo>
                    <a:pt x="83085" y="753891"/>
                  </a:lnTo>
                  <a:close/>
                  <a:moveTo>
                    <a:pt x="83085" y="962795"/>
                  </a:moveTo>
                  <a:lnTo>
                    <a:pt x="132624" y="962795"/>
                  </a:lnTo>
                  <a:lnTo>
                    <a:pt x="132624" y="874241"/>
                  </a:lnTo>
                  <a:lnTo>
                    <a:pt x="83085" y="874241"/>
                  </a:lnTo>
                  <a:close/>
                  <a:moveTo>
                    <a:pt x="83085" y="1083145"/>
                  </a:moveTo>
                  <a:lnTo>
                    <a:pt x="132624" y="1083145"/>
                  </a:lnTo>
                  <a:lnTo>
                    <a:pt x="132624" y="994589"/>
                  </a:lnTo>
                  <a:lnTo>
                    <a:pt x="83085" y="994589"/>
                  </a:lnTo>
                  <a:close/>
                  <a:moveTo>
                    <a:pt x="83085" y="1203495"/>
                  </a:moveTo>
                  <a:lnTo>
                    <a:pt x="132624" y="1203495"/>
                  </a:lnTo>
                  <a:lnTo>
                    <a:pt x="132624" y="1114940"/>
                  </a:lnTo>
                  <a:lnTo>
                    <a:pt x="83085" y="1114940"/>
                  </a:lnTo>
                  <a:close/>
                  <a:moveTo>
                    <a:pt x="83085" y="1323844"/>
                  </a:moveTo>
                  <a:lnTo>
                    <a:pt x="132624" y="1323844"/>
                  </a:lnTo>
                  <a:lnTo>
                    <a:pt x="132624" y="1235289"/>
                  </a:lnTo>
                  <a:lnTo>
                    <a:pt x="83085" y="1235289"/>
                  </a:lnTo>
                  <a:close/>
                  <a:moveTo>
                    <a:pt x="83085" y="1444193"/>
                  </a:moveTo>
                  <a:lnTo>
                    <a:pt x="132624" y="1444193"/>
                  </a:lnTo>
                  <a:lnTo>
                    <a:pt x="132624" y="1355638"/>
                  </a:lnTo>
                  <a:lnTo>
                    <a:pt x="83085" y="1355638"/>
                  </a:lnTo>
                  <a:close/>
                  <a:moveTo>
                    <a:pt x="18724" y="240701"/>
                  </a:moveTo>
                  <a:lnTo>
                    <a:pt x="64362" y="240701"/>
                  </a:lnTo>
                  <a:lnTo>
                    <a:pt x="64362" y="31795"/>
                  </a:lnTo>
                  <a:lnTo>
                    <a:pt x="18724" y="31795"/>
                  </a:lnTo>
                  <a:close/>
                  <a:moveTo>
                    <a:pt x="18724" y="481399"/>
                  </a:moveTo>
                  <a:lnTo>
                    <a:pt x="64362" y="481399"/>
                  </a:lnTo>
                  <a:lnTo>
                    <a:pt x="64362" y="272495"/>
                  </a:lnTo>
                  <a:lnTo>
                    <a:pt x="18724" y="272495"/>
                  </a:lnTo>
                  <a:close/>
                  <a:moveTo>
                    <a:pt x="18724" y="722097"/>
                  </a:moveTo>
                  <a:lnTo>
                    <a:pt x="64362" y="722097"/>
                  </a:lnTo>
                  <a:lnTo>
                    <a:pt x="64362" y="513193"/>
                  </a:lnTo>
                  <a:lnTo>
                    <a:pt x="18724" y="513193"/>
                  </a:lnTo>
                  <a:close/>
                  <a:moveTo>
                    <a:pt x="18724" y="962795"/>
                  </a:moveTo>
                  <a:lnTo>
                    <a:pt x="64362" y="962795"/>
                  </a:lnTo>
                  <a:lnTo>
                    <a:pt x="64362" y="753891"/>
                  </a:lnTo>
                  <a:lnTo>
                    <a:pt x="18724" y="753891"/>
                  </a:lnTo>
                  <a:close/>
                  <a:moveTo>
                    <a:pt x="18724" y="1203495"/>
                  </a:moveTo>
                  <a:lnTo>
                    <a:pt x="64362" y="1203495"/>
                  </a:lnTo>
                  <a:lnTo>
                    <a:pt x="64362" y="994589"/>
                  </a:lnTo>
                  <a:lnTo>
                    <a:pt x="18724" y="994589"/>
                  </a:lnTo>
                  <a:close/>
                  <a:moveTo>
                    <a:pt x="18724" y="1444193"/>
                  </a:moveTo>
                  <a:lnTo>
                    <a:pt x="64362" y="1444193"/>
                  </a:lnTo>
                  <a:lnTo>
                    <a:pt x="64362" y="1235289"/>
                  </a:lnTo>
                  <a:lnTo>
                    <a:pt x="18724" y="1235289"/>
                  </a:lnTo>
                  <a:close/>
                  <a:moveTo>
                    <a:pt x="0" y="1475987"/>
                  </a:moveTo>
                  <a:lnTo>
                    <a:pt x="0" y="0"/>
                  </a:lnTo>
                  <a:lnTo>
                    <a:pt x="18724" y="0"/>
                  </a:lnTo>
                  <a:lnTo>
                    <a:pt x="18724" y="1"/>
                  </a:lnTo>
                  <a:lnTo>
                    <a:pt x="64362" y="1"/>
                  </a:lnTo>
                  <a:lnTo>
                    <a:pt x="64362" y="0"/>
                  </a:lnTo>
                  <a:lnTo>
                    <a:pt x="83085" y="0"/>
                  </a:lnTo>
                  <a:lnTo>
                    <a:pt x="83085" y="1"/>
                  </a:lnTo>
                  <a:lnTo>
                    <a:pt x="132624" y="1"/>
                  </a:lnTo>
                  <a:lnTo>
                    <a:pt x="132624" y="0"/>
                  </a:lnTo>
                  <a:lnTo>
                    <a:pt x="151347" y="0"/>
                  </a:lnTo>
                  <a:lnTo>
                    <a:pt x="151347" y="1"/>
                  </a:lnTo>
                  <a:lnTo>
                    <a:pt x="151359" y="1"/>
                  </a:lnTo>
                  <a:lnTo>
                    <a:pt x="151359" y="31795"/>
                  </a:lnTo>
                  <a:lnTo>
                    <a:pt x="151347" y="31795"/>
                  </a:lnTo>
                  <a:lnTo>
                    <a:pt x="151347" y="120351"/>
                  </a:lnTo>
                  <a:lnTo>
                    <a:pt x="151348" y="120351"/>
                  </a:lnTo>
                  <a:lnTo>
                    <a:pt x="151348" y="152145"/>
                  </a:lnTo>
                  <a:lnTo>
                    <a:pt x="151347" y="152145"/>
                  </a:lnTo>
                  <a:lnTo>
                    <a:pt x="151347" y="240701"/>
                  </a:lnTo>
                  <a:lnTo>
                    <a:pt x="151359" y="240701"/>
                  </a:lnTo>
                  <a:lnTo>
                    <a:pt x="151359" y="272495"/>
                  </a:lnTo>
                  <a:lnTo>
                    <a:pt x="151347" y="272495"/>
                  </a:lnTo>
                  <a:lnTo>
                    <a:pt x="151347" y="361049"/>
                  </a:lnTo>
                  <a:lnTo>
                    <a:pt x="151348" y="361049"/>
                  </a:lnTo>
                  <a:lnTo>
                    <a:pt x="151348" y="392843"/>
                  </a:lnTo>
                  <a:lnTo>
                    <a:pt x="151347" y="392843"/>
                  </a:lnTo>
                  <a:lnTo>
                    <a:pt x="151347" y="481399"/>
                  </a:lnTo>
                  <a:lnTo>
                    <a:pt x="151359" y="481399"/>
                  </a:lnTo>
                  <a:lnTo>
                    <a:pt x="151359" y="513193"/>
                  </a:lnTo>
                  <a:lnTo>
                    <a:pt x="151347" y="513193"/>
                  </a:lnTo>
                  <a:lnTo>
                    <a:pt x="151347" y="601749"/>
                  </a:lnTo>
                  <a:lnTo>
                    <a:pt x="151349" y="601749"/>
                  </a:lnTo>
                  <a:lnTo>
                    <a:pt x="151349" y="633543"/>
                  </a:lnTo>
                  <a:lnTo>
                    <a:pt x="151347" y="633543"/>
                  </a:lnTo>
                  <a:lnTo>
                    <a:pt x="151347" y="722097"/>
                  </a:lnTo>
                  <a:lnTo>
                    <a:pt x="151361" y="722097"/>
                  </a:lnTo>
                  <a:lnTo>
                    <a:pt x="151361" y="753891"/>
                  </a:lnTo>
                  <a:lnTo>
                    <a:pt x="151347" y="753891"/>
                  </a:lnTo>
                  <a:lnTo>
                    <a:pt x="151347" y="842447"/>
                  </a:lnTo>
                  <a:lnTo>
                    <a:pt x="151349" y="842447"/>
                  </a:lnTo>
                  <a:lnTo>
                    <a:pt x="151349" y="874241"/>
                  </a:lnTo>
                  <a:lnTo>
                    <a:pt x="151347" y="874241"/>
                  </a:lnTo>
                  <a:lnTo>
                    <a:pt x="151347" y="962795"/>
                  </a:lnTo>
                  <a:lnTo>
                    <a:pt x="151361" y="962795"/>
                  </a:lnTo>
                  <a:lnTo>
                    <a:pt x="151361" y="994589"/>
                  </a:lnTo>
                  <a:lnTo>
                    <a:pt x="151347" y="994589"/>
                  </a:lnTo>
                  <a:lnTo>
                    <a:pt x="151347" y="1083145"/>
                  </a:lnTo>
                  <a:lnTo>
                    <a:pt x="151349" y="1083145"/>
                  </a:lnTo>
                  <a:lnTo>
                    <a:pt x="151349" y="1114940"/>
                  </a:lnTo>
                  <a:lnTo>
                    <a:pt x="151347" y="1114940"/>
                  </a:lnTo>
                  <a:lnTo>
                    <a:pt x="151347" y="1203495"/>
                  </a:lnTo>
                  <a:lnTo>
                    <a:pt x="151361" y="1203495"/>
                  </a:lnTo>
                  <a:lnTo>
                    <a:pt x="151361" y="1235289"/>
                  </a:lnTo>
                  <a:lnTo>
                    <a:pt x="151347" y="1235289"/>
                  </a:lnTo>
                  <a:lnTo>
                    <a:pt x="151347" y="1323844"/>
                  </a:lnTo>
                  <a:lnTo>
                    <a:pt x="151350" y="1323844"/>
                  </a:lnTo>
                  <a:lnTo>
                    <a:pt x="151350" y="1355638"/>
                  </a:lnTo>
                  <a:lnTo>
                    <a:pt x="151347" y="1355638"/>
                  </a:lnTo>
                  <a:lnTo>
                    <a:pt x="151347" y="1444193"/>
                  </a:lnTo>
                  <a:lnTo>
                    <a:pt x="151362" y="1444193"/>
                  </a:lnTo>
                  <a:lnTo>
                    <a:pt x="151362" y="1475987"/>
                  </a:lnTo>
                  <a:lnTo>
                    <a:pt x="17" y="1475987"/>
                  </a:lnTo>
                  <a:lnTo>
                    <a:pt x="17" y="1475987"/>
                  </a:lnTo>
                  <a:close/>
                </a:path>
              </a:pathLst>
            </a:cu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3" name="フリーフォーム: 図形 1022">
              <a:extLst>
                <a:ext uri="{FF2B5EF4-FFF2-40B4-BE49-F238E27FC236}">
                  <a16:creationId xmlns:a16="http://schemas.microsoft.com/office/drawing/2014/main" id="{7A47BBC3-F37E-4531-9AC4-8E9EB6D4A305}"/>
                </a:ext>
              </a:extLst>
            </p:cNvPr>
            <p:cNvSpPr/>
            <p:nvPr/>
          </p:nvSpPr>
          <p:spPr>
            <a:xfrm rot="5400000">
              <a:off x="5811387" y="2747478"/>
              <a:ext cx="151349" cy="1150573"/>
            </a:xfrm>
            <a:custGeom>
              <a:avLst/>
              <a:gdLst>
                <a:gd name="connsiteX0" fmla="*/ 83085 w 151349"/>
                <a:gd name="connsiteY0" fmla="*/ 130948 h 1605910"/>
                <a:gd name="connsiteX1" fmla="*/ 132624 w 151349"/>
                <a:gd name="connsiteY1" fmla="*/ 130948 h 1605910"/>
                <a:gd name="connsiteX2" fmla="*/ 132624 w 151349"/>
                <a:gd name="connsiteY2" fmla="*/ 34593 h 1605910"/>
                <a:gd name="connsiteX3" fmla="*/ 83085 w 151349"/>
                <a:gd name="connsiteY3" fmla="*/ 34593 h 1605910"/>
                <a:gd name="connsiteX4" fmla="*/ 83085 w 151349"/>
                <a:gd name="connsiteY4" fmla="*/ 261891 h 1605910"/>
                <a:gd name="connsiteX5" fmla="*/ 132624 w 151349"/>
                <a:gd name="connsiteY5" fmla="*/ 261891 h 1605910"/>
                <a:gd name="connsiteX6" fmla="*/ 132624 w 151349"/>
                <a:gd name="connsiteY6" fmla="*/ 165540 h 1605910"/>
                <a:gd name="connsiteX7" fmla="*/ 83085 w 151349"/>
                <a:gd name="connsiteY7" fmla="*/ 165540 h 1605910"/>
                <a:gd name="connsiteX8" fmla="*/ 83085 w 151349"/>
                <a:gd name="connsiteY8" fmla="*/ 392834 h 1605910"/>
                <a:gd name="connsiteX9" fmla="*/ 132624 w 151349"/>
                <a:gd name="connsiteY9" fmla="*/ 392834 h 1605910"/>
                <a:gd name="connsiteX10" fmla="*/ 132624 w 151349"/>
                <a:gd name="connsiteY10" fmla="*/ 296483 h 1605910"/>
                <a:gd name="connsiteX11" fmla="*/ 83085 w 151349"/>
                <a:gd name="connsiteY11" fmla="*/ 296483 h 1605910"/>
                <a:gd name="connsiteX12" fmla="*/ 83085 w 151349"/>
                <a:gd name="connsiteY12" fmla="*/ 523776 h 1605910"/>
                <a:gd name="connsiteX13" fmla="*/ 132624 w 151349"/>
                <a:gd name="connsiteY13" fmla="*/ 523776 h 1605910"/>
                <a:gd name="connsiteX14" fmla="*/ 132624 w 151349"/>
                <a:gd name="connsiteY14" fmla="*/ 427426 h 1605910"/>
                <a:gd name="connsiteX15" fmla="*/ 83085 w 151349"/>
                <a:gd name="connsiteY15" fmla="*/ 427426 h 1605910"/>
                <a:gd name="connsiteX16" fmla="*/ 83085 w 151349"/>
                <a:gd name="connsiteY16" fmla="*/ 654719 h 1605910"/>
                <a:gd name="connsiteX17" fmla="*/ 132624 w 151349"/>
                <a:gd name="connsiteY17" fmla="*/ 654719 h 1605910"/>
                <a:gd name="connsiteX18" fmla="*/ 132624 w 151349"/>
                <a:gd name="connsiteY18" fmla="*/ 558368 h 1605910"/>
                <a:gd name="connsiteX19" fmla="*/ 83085 w 151349"/>
                <a:gd name="connsiteY19" fmla="*/ 558368 h 1605910"/>
                <a:gd name="connsiteX20" fmla="*/ 83085 w 151349"/>
                <a:gd name="connsiteY20" fmla="*/ 785662 h 1605910"/>
                <a:gd name="connsiteX21" fmla="*/ 132624 w 151349"/>
                <a:gd name="connsiteY21" fmla="*/ 785662 h 1605910"/>
                <a:gd name="connsiteX22" fmla="*/ 132624 w 151349"/>
                <a:gd name="connsiteY22" fmla="*/ 689311 h 1605910"/>
                <a:gd name="connsiteX23" fmla="*/ 83085 w 151349"/>
                <a:gd name="connsiteY23" fmla="*/ 689311 h 1605910"/>
                <a:gd name="connsiteX24" fmla="*/ 83085 w 151349"/>
                <a:gd name="connsiteY24" fmla="*/ 916604 h 1605910"/>
                <a:gd name="connsiteX25" fmla="*/ 132624 w 151349"/>
                <a:gd name="connsiteY25" fmla="*/ 916604 h 1605910"/>
                <a:gd name="connsiteX26" fmla="*/ 132624 w 151349"/>
                <a:gd name="connsiteY26" fmla="*/ 820254 h 1605910"/>
                <a:gd name="connsiteX27" fmla="*/ 83085 w 151349"/>
                <a:gd name="connsiteY27" fmla="*/ 820254 h 1605910"/>
                <a:gd name="connsiteX28" fmla="*/ 83085 w 151349"/>
                <a:gd name="connsiteY28" fmla="*/ 1047547 h 1605910"/>
                <a:gd name="connsiteX29" fmla="*/ 132624 w 151349"/>
                <a:gd name="connsiteY29" fmla="*/ 1047547 h 1605910"/>
                <a:gd name="connsiteX30" fmla="*/ 132624 w 151349"/>
                <a:gd name="connsiteY30" fmla="*/ 951196 h 1605910"/>
                <a:gd name="connsiteX31" fmla="*/ 83085 w 151349"/>
                <a:gd name="connsiteY31" fmla="*/ 951196 h 1605910"/>
                <a:gd name="connsiteX32" fmla="*/ 83085 w 151349"/>
                <a:gd name="connsiteY32" fmla="*/ 1178490 h 1605910"/>
                <a:gd name="connsiteX33" fmla="*/ 132624 w 151349"/>
                <a:gd name="connsiteY33" fmla="*/ 1178490 h 1605910"/>
                <a:gd name="connsiteX34" fmla="*/ 132624 w 151349"/>
                <a:gd name="connsiteY34" fmla="*/ 1082139 h 1605910"/>
                <a:gd name="connsiteX35" fmla="*/ 83085 w 151349"/>
                <a:gd name="connsiteY35" fmla="*/ 1082139 h 1605910"/>
                <a:gd name="connsiteX36" fmla="*/ 83085 w 151349"/>
                <a:gd name="connsiteY36" fmla="*/ 1309433 h 1605910"/>
                <a:gd name="connsiteX37" fmla="*/ 132624 w 151349"/>
                <a:gd name="connsiteY37" fmla="*/ 1309433 h 1605910"/>
                <a:gd name="connsiteX38" fmla="*/ 132624 w 151349"/>
                <a:gd name="connsiteY38" fmla="*/ 1213082 h 1605910"/>
                <a:gd name="connsiteX39" fmla="*/ 83085 w 151349"/>
                <a:gd name="connsiteY39" fmla="*/ 1213082 h 1605910"/>
                <a:gd name="connsiteX40" fmla="*/ 83085 w 151349"/>
                <a:gd name="connsiteY40" fmla="*/ 1440375 h 1605910"/>
                <a:gd name="connsiteX41" fmla="*/ 132624 w 151349"/>
                <a:gd name="connsiteY41" fmla="*/ 1440375 h 1605910"/>
                <a:gd name="connsiteX42" fmla="*/ 132624 w 151349"/>
                <a:gd name="connsiteY42" fmla="*/ 1344025 h 1605910"/>
                <a:gd name="connsiteX43" fmla="*/ 83085 w 151349"/>
                <a:gd name="connsiteY43" fmla="*/ 1344025 h 1605910"/>
                <a:gd name="connsiteX44" fmla="*/ 83085 w 151349"/>
                <a:gd name="connsiteY44" fmla="*/ 1571318 h 1605910"/>
                <a:gd name="connsiteX45" fmla="*/ 132624 w 151349"/>
                <a:gd name="connsiteY45" fmla="*/ 1571318 h 1605910"/>
                <a:gd name="connsiteX46" fmla="*/ 132624 w 151349"/>
                <a:gd name="connsiteY46" fmla="*/ 1474967 h 1605910"/>
                <a:gd name="connsiteX47" fmla="*/ 83085 w 151349"/>
                <a:gd name="connsiteY47" fmla="*/ 1474967 h 1605910"/>
                <a:gd name="connsiteX48" fmla="*/ 18724 w 151349"/>
                <a:gd name="connsiteY48" fmla="*/ 261891 h 1605910"/>
                <a:gd name="connsiteX49" fmla="*/ 64362 w 151349"/>
                <a:gd name="connsiteY49" fmla="*/ 261891 h 1605910"/>
                <a:gd name="connsiteX50" fmla="*/ 64362 w 151349"/>
                <a:gd name="connsiteY50" fmla="*/ 34593 h 1605910"/>
                <a:gd name="connsiteX51" fmla="*/ 18724 w 151349"/>
                <a:gd name="connsiteY51" fmla="*/ 34593 h 1605910"/>
                <a:gd name="connsiteX52" fmla="*/ 18724 w 151349"/>
                <a:gd name="connsiteY52" fmla="*/ 523776 h 1605910"/>
                <a:gd name="connsiteX53" fmla="*/ 64362 w 151349"/>
                <a:gd name="connsiteY53" fmla="*/ 523776 h 1605910"/>
                <a:gd name="connsiteX54" fmla="*/ 64362 w 151349"/>
                <a:gd name="connsiteY54" fmla="*/ 296483 h 1605910"/>
                <a:gd name="connsiteX55" fmla="*/ 18724 w 151349"/>
                <a:gd name="connsiteY55" fmla="*/ 296483 h 1605910"/>
                <a:gd name="connsiteX56" fmla="*/ 18724 w 151349"/>
                <a:gd name="connsiteY56" fmla="*/ 785662 h 1605910"/>
                <a:gd name="connsiteX57" fmla="*/ 64362 w 151349"/>
                <a:gd name="connsiteY57" fmla="*/ 785662 h 1605910"/>
                <a:gd name="connsiteX58" fmla="*/ 64362 w 151349"/>
                <a:gd name="connsiteY58" fmla="*/ 558368 h 1605910"/>
                <a:gd name="connsiteX59" fmla="*/ 18724 w 151349"/>
                <a:gd name="connsiteY59" fmla="*/ 558368 h 1605910"/>
                <a:gd name="connsiteX60" fmla="*/ 18724 w 151349"/>
                <a:gd name="connsiteY60" fmla="*/ 1047547 h 1605910"/>
                <a:gd name="connsiteX61" fmla="*/ 64362 w 151349"/>
                <a:gd name="connsiteY61" fmla="*/ 1047547 h 1605910"/>
                <a:gd name="connsiteX62" fmla="*/ 64362 w 151349"/>
                <a:gd name="connsiteY62" fmla="*/ 820254 h 1605910"/>
                <a:gd name="connsiteX63" fmla="*/ 18724 w 151349"/>
                <a:gd name="connsiteY63" fmla="*/ 820254 h 1605910"/>
                <a:gd name="connsiteX64" fmla="*/ 18724 w 151349"/>
                <a:gd name="connsiteY64" fmla="*/ 1309433 h 1605910"/>
                <a:gd name="connsiteX65" fmla="*/ 64362 w 151349"/>
                <a:gd name="connsiteY65" fmla="*/ 1309433 h 1605910"/>
                <a:gd name="connsiteX66" fmla="*/ 64362 w 151349"/>
                <a:gd name="connsiteY66" fmla="*/ 1082139 h 1605910"/>
                <a:gd name="connsiteX67" fmla="*/ 18724 w 151349"/>
                <a:gd name="connsiteY67" fmla="*/ 1082139 h 1605910"/>
                <a:gd name="connsiteX68" fmla="*/ 18724 w 151349"/>
                <a:gd name="connsiteY68" fmla="*/ 1571318 h 1605910"/>
                <a:gd name="connsiteX69" fmla="*/ 64362 w 151349"/>
                <a:gd name="connsiteY69" fmla="*/ 1571318 h 1605910"/>
                <a:gd name="connsiteX70" fmla="*/ 64362 w 151349"/>
                <a:gd name="connsiteY70" fmla="*/ 1344025 h 1605910"/>
                <a:gd name="connsiteX71" fmla="*/ 18724 w 151349"/>
                <a:gd name="connsiteY71" fmla="*/ 1344025 h 1605910"/>
                <a:gd name="connsiteX72" fmla="*/ 0 w 151349"/>
                <a:gd name="connsiteY72" fmla="*/ 1571320 h 1605910"/>
                <a:gd name="connsiteX73" fmla="*/ 1 w 151349"/>
                <a:gd name="connsiteY73" fmla="*/ 0 h 1605910"/>
                <a:gd name="connsiteX74" fmla="*/ 18724 w 151349"/>
                <a:gd name="connsiteY74" fmla="*/ 0 h 1605910"/>
                <a:gd name="connsiteX75" fmla="*/ 18724 w 151349"/>
                <a:gd name="connsiteY75" fmla="*/ 1 h 1605910"/>
                <a:gd name="connsiteX76" fmla="*/ 64362 w 151349"/>
                <a:gd name="connsiteY76" fmla="*/ 1 h 1605910"/>
                <a:gd name="connsiteX77" fmla="*/ 64362 w 151349"/>
                <a:gd name="connsiteY77" fmla="*/ 0 h 1605910"/>
                <a:gd name="connsiteX78" fmla="*/ 83085 w 151349"/>
                <a:gd name="connsiteY78" fmla="*/ 0 h 1605910"/>
                <a:gd name="connsiteX79" fmla="*/ 83085 w 151349"/>
                <a:gd name="connsiteY79" fmla="*/ 1 h 1605910"/>
                <a:gd name="connsiteX80" fmla="*/ 132624 w 151349"/>
                <a:gd name="connsiteY80" fmla="*/ 1 h 1605910"/>
                <a:gd name="connsiteX81" fmla="*/ 132624 w 151349"/>
                <a:gd name="connsiteY81" fmla="*/ 0 h 1605910"/>
                <a:gd name="connsiteX82" fmla="*/ 151347 w 151349"/>
                <a:gd name="connsiteY82" fmla="*/ 0 h 1605910"/>
                <a:gd name="connsiteX83" fmla="*/ 151347 w 151349"/>
                <a:gd name="connsiteY83" fmla="*/ 130948 h 1605910"/>
                <a:gd name="connsiteX84" fmla="*/ 151347 w 151349"/>
                <a:gd name="connsiteY84" fmla="*/ 130948 h 1605910"/>
                <a:gd name="connsiteX85" fmla="*/ 151347 w 151349"/>
                <a:gd name="connsiteY85" fmla="*/ 165540 h 1605910"/>
                <a:gd name="connsiteX86" fmla="*/ 151347 w 151349"/>
                <a:gd name="connsiteY86" fmla="*/ 165540 h 1605910"/>
                <a:gd name="connsiteX87" fmla="*/ 151347 w 151349"/>
                <a:gd name="connsiteY87" fmla="*/ 392834 h 1605910"/>
                <a:gd name="connsiteX88" fmla="*/ 151348 w 151349"/>
                <a:gd name="connsiteY88" fmla="*/ 392834 h 1605910"/>
                <a:gd name="connsiteX89" fmla="*/ 151348 w 151349"/>
                <a:gd name="connsiteY89" fmla="*/ 427426 h 1605910"/>
                <a:gd name="connsiteX90" fmla="*/ 151347 w 151349"/>
                <a:gd name="connsiteY90" fmla="*/ 427426 h 1605910"/>
                <a:gd name="connsiteX91" fmla="*/ 151347 w 151349"/>
                <a:gd name="connsiteY91" fmla="*/ 523776 h 1605910"/>
                <a:gd name="connsiteX92" fmla="*/ 151347 w 151349"/>
                <a:gd name="connsiteY92" fmla="*/ 523776 h 1605910"/>
                <a:gd name="connsiteX93" fmla="*/ 151347 w 151349"/>
                <a:gd name="connsiteY93" fmla="*/ 558368 h 1605910"/>
                <a:gd name="connsiteX94" fmla="*/ 151347 w 151349"/>
                <a:gd name="connsiteY94" fmla="*/ 558368 h 1605910"/>
                <a:gd name="connsiteX95" fmla="*/ 151347 w 151349"/>
                <a:gd name="connsiteY95" fmla="*/ 654719 h 1605910"/>
                <a:gd name="connsiteX96" fmla="*/ 151348 w 151349"/>
                <a:gd name="connsiteY96" fmla="*/ 654719 h 1605910"/>
                <a:gd name="connsiteX97" fmla="*/ 151348 w 151349"/>
                <a:gd name="connsiteY97" fmla="*/ 689311 h 1605910"/>
                <a:gd name="connsiteX98" fmla="*/ 151347 w 151349"/>
                <a:gd name="connsiteY98" fmla="*/ 689311 h 1605910"/>
                <a:gd name="connsiteX99" fmla="*/ 151347 w 151349"/>
                <a:gd name="connsiteY99" fmla="*/ 785662 h 1605910"/>
                <a:gd name="connsiteX100" fmla="*/ 151347 w 151349"/>
                <a:gd name="connsiteY100" fmla="*/ 785662 h 1605910"/>
                <a:gd name="connsiteX101" fmla="*/ 151347 w 151349"/>
                <a:gd name="connsiteY101" fmla="*/ 820254 h 1605910"/>
                <a:gd name="connsiteX102" fmla="*/ 151347 w 151349"/>
                <a:gd name="connsiteY102" fmla="*/ 820254 h 1605910"/>
                <a:gd name="connsiteX103" fmla="*/ 151347 w 151349"/>
                <a:gd name="connsiteY103" fmla="*/ 916604 h 1605910"/>
                <a:gd name="connsiteX104" fmla="*/ 151348 w 151349"/>
                <a:gd name="connsiteY104" fmla="*/ 916604 h 1605910"/>
                <a:gd name="connsiteX105" fmla="*/ 151348 w 151349"/>
                <a:gd name="connsiteY105" fmla="*/ 951196 h 1605910"/>
                <a:gd name="connsiteX106" fmla="*/ 151347 w 151349"/>
                <a:gd name="connsiteY106" fmla="*/ 951196 h 1605910"/>
                <a:gd name="connsiteX107" fmla="*/ 151347 w 151349"/>
                <a:gd name="connsiteY107" fmla="*/ 1047547 h 1605910"/>
                <a:gd name="connsiteX108" fmla="*/ 151347 w 151349"/>
                <a:gd name="connsiteY108" fmla="*/ 1047547 h 1605910"/>
                <a:gd name="connsiteX109" fmla="*/ 151347 w 151349"/>
                <a:gd name="connsiteY109" fmla="*/ 1082139 h 1605910"/>
                <a:gd name="connsiteX110" fmla="*/ 151347 w 151349"/>
                <a:gd name="connsiteY110" fmla="*/ 1082139 h 1605910"/>
                <a:gd name="connsiteX111" fmla="*/ 151347 w 151349"/>
                <a:gd name="connsiteY111" fmla="*/ 1178490 h 1605910"/>
                <a:gd name="connsiteX112" fmla="*/ 151349 w 151349"/>
                <a:gd name="connsiteY112" fmla="*/ 1178490 h 1605910"/>
                <a:gd name="connsiteX113" fmla="*/ 151349 w 151349"/>
                <a:gd name="connsiteY113" fmla="*/ 1213082 h 1605910"/>
                <a:gd name="connsiteX114" fmla="*/ 151347 w 151349"/>
                <a:gd name="connsiteY114" fmla="*/ 1213082 h 1605910"/>
                <a:gd name="connsiteX115" fmla="*/ 151347 w 151349"/>
                <a:gd name="connsiteY115" fmla="*/ 1309433 h 1605910"/>
                <a:gd name="connsiteX116" fmla="*/ 151349 w 151349"/>
                <a:gd name="connsiteY116" fmla="*/ 1309433 h 1605910"/>
                <a:gd name="connsiteX117" fmla="*/ 151349 w 151349"/>
                <a:gd name="connsiteY117" fmla="*/ 1344025 h 1605910"/>
                <a:gd name="connsiteX118" fmla="*/ 151347 w 151349"/>
                <a:gd name="connsiteY118" fmla="*/ 1344025 h 1605910"/>
                <a:gd name="connsiteX119" fmla="*/ 151347 w 151349"/>
                <a:gd name="connsiteY119" fmla="*/ 1440375 h 1605910"/>
                <a:gd name="connsiteX120" fmla="*/ 151349 w 151349"/>
                <a:gd name="connsiteY120" fmla="*/ 1440375 h 1605910"/>
                <a:gd name="connsiteX121" fmla="*/ 151349 w 151349"/>
                <a:gd name="connsiteY121" fmla="*/ 1474967 h 1605910"/>
                <a:gd name="connsiteX122" fmla="*/ 151347 w 151349"/>
                <a:gd name="connsiteY122" fmla="*/ 1474967 h 1605910"/>
                <a:gd name="connsiteX123" fmla="*/ 151347 w 151349"/>
                <a:gd name="connsiteY123" fmla="*/ 1571318 h 1605910"/>
                <a:gd name="connsiteX124" fmla="*/ 151349 w 151349"/>
                <a:gd name="connsiteY124" fmla="*/ 1571318 h 1605910"/>
                <a:gd name="connsiteX125" fmla="*/ 151349 w 151349"/>
                <a:gd name="connsiteY125" fmla="*/ 1605910 h 1605910"/>
                <a:gd name="connsiteX126" fmla="*/ 4 w 151349"/>
                <a:gd name="connsiteY126" fmla="*/ 1605910 h 1605910"/>
                <a:gd name="connsiteX127" fmla="*/ 4 w 151349"/>
                <a:gd name="connsiteY127" fmla="*/ 1571320 h 160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51349" h="1605910">
                  <a:moveTo>
                    <a:pt x="83085" y="130948"/>
                  </a:moveTo>
                  <a:lnTo>
                    <a:pt x="132624" y="130948"/>
                  </a:lnTo>
                  <a:lnTo>
                    <a:pt x="132624" y="34593"/>
                  </a:lnTo>
                  <a:lnTo>
                    <a:pt x="83085" y="34593"/>
                  </a:lnTo>
                  <a:close/>
                  <a:moveTo>
                    <a:pt x="83085" y="261891"/>
                  </a:moveTo>
                  <a:lnTo>
                    <a:pt x="132624" y="261891"/>
                  </a:lnTo>
                  <a:lnTo>
                    <a:pt x="132624" y="165540"/>
                  </a:lnTo>
                  <a:lnTo>
                    <a:pt x="83085" y="165540"/>
                  </a:lnTo>
                  <a:close/>
                  <a:moveTo>
                    <a:pt x="83085" y="392834"/>
                  </a:moveTo>
                  <a:lnTo>
                    <a:pt x="132624" y="392834"/>
                  </a:lnTo>
                  <a:lnTo>
                    <a:pt x="132624" y="296483"/>
                  </a:lnTo>
                  <a:lnTo>
                    <a:pt x="83085" y="296483"/>
                  </a:lnTo>
                  <a:close/>
                  <a:moveTo>
                    <a:pt x="83085" y="523776"/>
                  </a:moveTo>
                  <a:lnTo>
                    <a:pt x="132624" y="523776"/>
                  </a:lnTo>
                  <a:lnTo>
                    <a:pt x="132624" y="427426"/>
                  </a:lnTo>
                  <a:lnTo>
                    <a:pt x="83085" y="427426"/>
                  </a:lnTo>
                  <a:close/>
                  <a:moveTo>
                    <a:pt x="83085" y="654719"/>
                  </a:moveTo>
                  <a:lnTo>
                    <a:pt x="132624" y="654719"/>
                  </a:lnTo>
                  <a:lnTo>
                    <a:pt x="132624" y="558368"/>
                  </a:lnTo>
                  <a:lnTo>
                    <a:pt x="83085" y="558368"/>
                  </a:lnTo>
                  <a:close/>
                  <a:moveTo>
                    <a:pt x="83085" y="785662"/>
                  </a:moveTo>
                  <a:lnTo>
                    <a:pt x="132624" y="785662"/>
                  </a:lnTo>
                  <a:lnTo>
                    <a:pt x="132624" y="689311"/>
                  </a:lnTo>
                  <a:lnTo>
                    <a:pt x="83085" y="689311"/>
                  </a:lnTo>
                  <a:close/>
                  <a:moveTo>
                    <a:pt x="83085" y="916604"/>
                  </a:moveTo>
                  <a:lnTo>
                    <a:pt x="132624" y="916604"/>
                  </a:lnTo>
                  <a:lnTo>
                    <a:pt x="132624" y="820254"/>
                  </a:lnTo>
                  <a:lnTo>
                    <a:pt x="83085" y="820254"/>
                  </a:lnTo>
                  <a:close/>
                  <a:moveTo>
                    <a:pt x="83085" y="1047547"/>
                  </a:moveTo>
                  <a:lnTo>
                    <a:pt x="132624" y="1047547"/>
                  </a:lnTo>
                  <a:lnTo>
                    <a:pt x="132624" y="951196"/>
                  </a:lnTo>
                  <a:lnTo>
                    <a:pt x="83085" y="951196"/>
                  </a:lnTo>
                  <a:close/>
                  <a:moveTo>
                    <a:pt x="83085" y="1178490"/>
                  </a:moveTo>
                  <a:lnTo>
                    <a:pt x="132624" y="1178490"/>
                  </a:lnTo>
                  <a:lnTo>
                    <a:pt x="132624" y="1082139"/>
                  </a:lnTo>
                  <a:lnTo>
                    <a:pt x="83085" y="1082139"/>
                  </a:lnTo>
                  <a:close/>
                  <a:moveTo>
                    <a:pt x="83085" y="1309433"/>
                  </a:moveTo>
                  <a:lnTo>
                    <a:pt x="132624" y="1309433"/>
                  </a:lnTo>
                  <a:lnTo>
                    <a:pt x="132624" y="1213082"/>
                  </a:lnTo>
                  <a:lnTo>
                    <a:pt x="83085" y="1213082"/>
                  </a:lnTo>
                  <a:close/>
                  <a:moveTo>
                    <a:pt x="83085" y="1440375"/>
                  </a:moveTo>
                  <a:lnTo>
                    <a:pt x="132624" y="1440375"/>
                  </a:lnTo>
                  <a:lnTo>
                    <a:pt x="132624" y="1344025"/>
                  </a:lnTo>
                  <a:lnTo>
                    <a:pt x="83085" y="1344025"/>
                  </a:lnTo>
                  <a:close/>
                  <a:moveTo>
                    <a:pt x="83085" y="1571318"/>
                  </a:moveTo>
                  <a:lnTo>
                    <a:pt x="132624" y="1571318"/>
                  </a:lnTo>
                  <a:lnTo>
                    <a:pt x="132624" y="1474967"/>
                  </a:lnTo>
                  <a:lnTo>
                    <a:pt x="83085" y="1474967"/>
                  </a:lnTo>
                  <a:close/>
                  <a:moveTo>
                    <a:pt x="18724" y="261891"/>
                  </a:moveTo>
                  <a:lnTo>
                    <a:pt x="64362" y="261891"/>
                  </a:lnTo>
                  <a:lnTo>
                    <a:pt x="64362" y="34593"/>
                  </a:lnTo>
                  <a:lnTo>
                    <a:pt x="18724" y="34593"/>
                  </a:lnTo>
                  <a:close/>
                  <a:moveTo>
                    <a:pt x="18724" y="523776"/>
                  </a:moveTo>
                  <a:lnTo>
                    <a:pt x="64362" y="523776"/>
                  </a:lnTo>
                  <a:lnTo>
                    <a:pt x="64362" y="296483"/>
                  </a:lnTo>
                  <a:lnTo>
                    <a:pt x="18724" y="296483"/>
                  </a:lnTo>
                  <a:close/>
                  <a:moveTo>
                    <a:pt x="18724" y="785662"/>
                  </a:moveTo>
                  <a:lnTo>
                    <a:pt x="64362" y="785662"/>
                  </a:lnTo>
                  <a:lnTo>
                    <a:pt x="64362" y="558368"/>
                  </a:lnTo>
                  <a:lnTo>
                    <a:pt x="18724" y="558368"/>
                  </a:lnTo>
                  <a:close/>
                  <a:moveTo>
                    <a:pt x="18724" y="1047547"/>
                  </a:moveTo>
                  <a:lnTo>
                    <a:pt x="64362" y="1047547"/>
                  </a:lnTo>
                  <a:lnTo>
                    <a:pt x="64362" y="820254"/>
                  </a:lnTo>
                  <a:lnTo>
                    <a:pt x="18724" y="820254"/>
                  </a:lnTo>
                  <a:close/>
                  <a:moveTo>
                    <a:pt x="18724" y="1309433"/>
                  </a:moveTo>
                  <a:lnTo>
                    <a:pt x="64362" y="1309433"/>
                  </a:lnTo>
                  <a:lnTo>
                    <a:pt x="64362" y="1082139"/>
                  </a:lnTo>
                  <a:lnTo>
                    <a:pt x="18724" y="1082139"/>
                  </a:lnTo>
                  <a:close/>
                  <a:moveTo>
                    <a:pt x="18724" y="1571318"/>
                  </a:moveTo>
                  <a:lnTo>
                    <a:pt x="64362" y="1571318"/>
                  </a:lnTo>
                  <a:lnTo>
                    <a:pt x="64362" y="1344025"/>
                  </a:lnTo>
                  <a:lnTo>
                    <a:pt x="18724" y="1344025"/>
                  </a:lnTo>
                  <a:close/>
                  <a:moveTo>
                    <a:pt x="0" y="1571320"/>
                  </a:moveTo>
                  <a:lnTo>
                    <a:pt x="1" y="0"/>
                  </a:lnTo>
                  <a:lnTo>
                    <a:pt x="18724" y="0"/>
                  </a:lnTo>
                  <a:lnTo>
                    <a:pt x="18724" y="1"/>
                  </a:lnTo>
                  <a:lnTo>
                    <a:pt x="64362" y="1"/>
                  </a:lnTo>
                  <a:lnTo>
                    <a:pt x="64362" y="0"/>
                  </a:lnTo>
                  <a:lnTo>
                    <a:pt x="83085" y="0"/>
                  </a:lnTo>
                  <a:lnTo>
                    <a:pt x="83085" y="1"/>
                  </a:lnTo>
                  <a:lnTo>
                    <a:pt x="132624" y="1"/>
                  </a:lnTo>
                  <a:lnTo>
                    <a:pt x="132624" y="0"/>
                  </a:lnTo>
                  <a:lnTo>
                    <a:pt x="151347" y="0"/>
                  </a:lnTo>
                  <a:lnTo>
                    <a:pt x="151347" y="130948"/>
                  </a:lnTo>
                  <a:lnTo>
                    <a:pt x="151347" y="130948"/>
                  </a:lnTo>
                  <a:lnTo>
                    <a:pt x="151347" y="165540"/>
                  </a:lnTo>
                  <a:lnTo>
                    <a:pt x="151347" y="165540"/>
                  </a:lnTo>
                  <a:lnTo>
                    <a:pt x="151347" y="392834"/>
                  </a:lnTo>
                  <a:lnTo>
                    <a:pt x="151348" y="392834"/>
                  </a:lnTo>
                  <a:lnTo>
                    <a:pt x="151348" y="427426"/>
                  </a:lnTo>
                  <a:lnTo>
                    <a:pt x="151347" y="427426"/>
                  </a:lnTo>
                  <a:lnTo>
                    <a:pt x="151347" y="523776"/>
                  </a:lnTo>
                  <a:lnTo>
                    <a:pt x="151347" y="523776"/>
                  </a:lnTo>
                  <a:lnTo>
                    <a:pt x="151347" y="558368"/>
                  </a:lnTo>
                  <a:lnTo>
                    <a:pt x="151347" y="558368"/>
                  </a:lnTo>
                  <a:lnTo>
                    <a:pt x="151347" y="654719"/>
                  </a:lnTo>
                  <a:lnTo>
                    <a:pt x="151348" y="654719"/>
                  </a:lnTo>
                  <a:lnTo>
                    <a:pt x="151348" y="689311"/>
                  </a:lnTo>
                  <a:lnTo>
                    <a:pt x="151347" y="689311"/>
                  </a:lnTo>
                  <a:lnTo>
                    <a:pt x="151347" y="785662"/>
                  </a:lnTo>
                  <a:lnTo>
                    <a:pt x="151347" y="785662"/>
                  </a:lnTo>
                  <a:lnTo>
                    <a:pt x="151347" y="820254"/>
                  </a:lnTo>
                  <a:lnTo>
                    <a:pt x="151347" y="820254"/>
                  </a:lnTo>
                  <a:lnTo>
                    <a:pt x="151347" y="916604"/>
                  </a:lnTo>
                  <a:lnTo>
                    <a:pt x="151348" y="916604"/>
                  </a:lnTo>
                  <a:lnTo>
                    <a:pt x="151348" y="951196"/>
                  </a:lnTo>
                  <a:lnTo>
                    <a:pt x="151347" y="951196"/>
                  </a:lnTo>
                  <a:lnTo>
                    <a:pt x="151347" y="1047547"/>
                  </a:lnTo>
                  <a:lnTo>
                    <a:pt x="151347" y="1047547"/>
                  </a:lnTo>
                  <a:lnTo>
                    <a:pt x="151347" y="1082139"/>
                  </a:lnTo>
                  <a:lnTo>
                    <a:pt x="151347" y="1082139"/>
                  </a:lnTo>
                  <a:lnTo>
                    <a:pt x="151347" y="1178490"/>
                  </a:lnTo>
                  <a:lnTo>
                    <a:pt x="151349" y="1178490"/>
                  </a:lnTo>
                  <a:lnTo>
                    <a:pt x="151349" y="1213082"/>
                  </a:lnTo>
                  <a:lnTo>
                    <a:pt x="151347" y="1213082"/>
                  </a:lnTo>
                  <a:lnTo>
                    <a:pt x="151347" y="1309433"/>
                  </a:lnTo>
                  <a:lnTo>
                    <a:pt x="151349" y="1309433"/>
                  </a:lnTo>
                  <a:lnTo>
                    <a:pt x="151349" y="1344025"/>
                  </a:lnTo>
                  <a:lnTo>
                    <a:pt x="151347" y="1344025"/>
                  </a:lnTo>
                  <a:lnTo>
                    <a:pt x="151347" y="1440375"/>
                  </a:lnTo>
                  <a:lnTo>
                    <a:pt x="151349" y="1440375"/>
                  </a:lnTo>
                  <a:lnTo>
                    <a:pt x="151349" y="1474967"/>
                  </a:lnTo>
                  <a:lnTo>
                    <a:pt x="151347" y="1474967"/>
                  </a:lnTo>
                  <a:lnTo>
                    <a:pt x="151347" y="1571318"/>
                  </a:lnTo>
                  <a:lnTo>
                    <a:pt x="151349" y="1571318"/>
                  </a:lnTo>
                  <a:lnTo>
                    <a:pt x="151349" y="1605910"/>
                  </a:lnTo>
                  <a:lnTo>
                    <a:pt x="4" y="1605910"/>
                  </a:lnTo>
                  <a:lnTo>
                    <a:pt x="4" y="1571320"/>
                  </a:lnTo>
                  <a:close/>
                </a:path>
              </a:pathLst>
            </a:cu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4" name="フリーフォーム: 図形 1023">
              <a:extLst>
                <a:ext uri="{FF2B5EF4-FFF2-40B4-BE49-F238E27FC236}">
                  <a16:creationId xmlns:a16="http://schemas.microsoft.com/office/drawing/2014/main" id="{24582313-615D-4797-B587-5B523433C16D}"/>
                </a:ext>
              </a:extLst>
            </p:cNvPr>
            <p:cNvSpPr/>
            <p:nvPr/>
          </p:nvSpPr>
          <p:spPr>
            <a:xfrm rot="5400000">
              <a:off x="6858524" y="2836989"/>
              <a:ext cx="151350" cy="971553"/>
            </a:xfrm>
            <a:custGeom>
              <a:avLst/>
              <a:gdLst>
                <a:gd name="connsiteX0" fmla="*/ 83085 w 151350"/>
                <a:gd name="connsiteY0" fmla="*/ 130943 h 1344021"/>
                <a:gd name="connsiteX1" fmla="*/ 132624 w 151350"/>
                <a:gd name="connsiteY1" fmla="*/ 130943 h 1344021"/>
                <a:gd name="connsiteX2" fmla="*/ 132624 w 151350"/>
                <a:gd name="connsiteY2" fmla="*/ 34593 h 1344021"/>
                <a:gd name="connsiteX3" fmla="*/ 83085 w 151350"/>
                <a:gd name="connsiteY3" fmla="*/ 34593 h 1344021"/>
                <a:gd name="connsiteX4" fmla="*/ 83085 w 151350"/>
                <a:gd name="connsiteY4" fmla="*/ 261886 h 1344021"/>
                <a:gd name="connsiteX5" fmla="*/ 132624 w 151350"/>
                <a:gd name="connsiteY5" fmla="*/ 261886 h 1344021"/>
                <a:gd name="connsiteX6" fmla="*/ 132624 w 151350"/>
                <a:gd name="connsiteY6" fmla="*/ 165535 h 1344021"/>
                <a:gd name="connsiteX7" fmla="*/ 83085 w 151350"/>
                <a:gd name="connsiteY7" fmla="*/ 165535 h 1344021"/>
                <a:gd name="connsiteX8" fmla="*/ 83085 w 151350"/>
                <a:gd name="connsiteY8" fmla="*/ 392829 h 1344021"/>
                <a:gd name="connsiteX9" fmla="*/ 132624 w 151350"/>
                <a:gd name="connsiteY9" fmla="*/ 392829 h 1344021"/>
                <a:gd name="connsiteX10" fmla="*/ 132624 w 151350"/>
                <a:gd name="connsiteY10" fmla="*/ 296478 h 1344021"/>
                <a:gd name="connsiteX11" fmla="*/ 83085 w 151350"/>
                <a:gd name="connsiteY11" fmla="*/ 296478 h 1344021"/>
                <a:gd name="connsiteX12" fmla="*/ 83085 w 151350"/>
                <a:gd name="connsiteY12" fmla="*/ 523772 h 1344021"/>
                <a:gd name="connsiteX13" fmla="*/ 132624 w 151350"/>
                <a:gd name="connsiteY13" fmla="*/ 523772 h 1344021"/>
                <a:gd name="connsiteX14" fmla="*/ 132624 w 151350"/>
                <a:gd name="connsiteY14" fmla="*/ 427421 h 1344021"/>
                <a:gd name="connsiteX15" fmla="*/ 83085 w 151350"/>
                <a:gd name="connsiteY15" fmla="*/ 427421 h 1344021"/>
                <a:gd name="connsiteX16" fmla="*/ 83085 w 151350"/>
                <a:gd name="connsiteY16" fmla="*/ 654714 h 1344021"/>
                <a:gd name="connsiteX17" fmla="*/ 132624 w 151350"/>
                <a:gd name="connsiteY17" fmla="*/ 654714 h 1344021"/>
                <a:gd name="connsiteX18" fmla="*/ 132624 w 151350"/>
                <a:gd name="connsiteY18" fmla="*/ 558364 h 1344021"/>
                <a:gd name="connsiteX19" fmla="*/ 83085 w 151350"/>
                <a:gd name="connsiteY19" fmla="*/ 558364 h 1344021"/>
                <a:gd name="connsiteX20" fmla="*/ 83085 w 151350"/>
                <a:gd name="connsiteY20" fmla="*/ 785657 h 1344021"/>
                <a:gd name="connsiteX21" fmla="*/ 132624 w 151350"/>
                <a:gd name="connsiteY21" fmla="*/ 785657 h 1344021"/>
                <a:gd name="connsiteX22" fmla="*/ 132624 w 151350"/>
                <a:gd name="connsiteY22" fmla="*/ 689306 h 1344021"/>
                <a:gd name="connsiteX23" fmla="*/ 83085 w 151350"/>
                <a:gd name="connsiteY23" fmla="*/ 689306 h 1344021"/>
                <a:gd name="connsiteX24" fmla="*/ 83085 w 151350"/>
                <a:gd name="connsiteY24" fmla="*/ 916600 h 1344021"/>
                <a:gd name="connsiteX25" fmla="*/ 132624 w 151350"/>
                <a:gd name="connsiteY25" fmla="*/ 916600 h 1344021"/>
                <a:gd name="connsiteX26" fmla="*/ 132624 w 151350"/>
                <a:gd name="connsiteY26" fmla="*/ 820249 h 1344021"/>
                <a:gd name="connsiteX27" fmla="*/ 83085 w 151350"/>
                <a:gd name="connsiteY27" fmla="*/ 820249 h 1344021"/>
                <a:gd name="connsiteX28" fmla="*/ 83085 w 151350"/>
                <a:gd name="connsiteY28" fmla="*/ 1047542 h 1344021"/>
                <a:gd name="connsiteX29" fmla="*/ 132624 w 151350"/>
                <a:gd name="connsiteY29" fmla="*/ 1047542 h 1344021"/>
                <a:gd name="connsiteX30" fmla="*/ 132624 w 151350"/>
                <a:gd name="connsiteY30" fmla="*/ 951192 h 1344021"/>
                <a:gd name="connsiteX31" fmla="*/ 83085 w 151350"/>
                <a:gd name="connsiteY31" fmla="*/ 951192 h 1344021"/>
                <a:gd name="connsiteX32" fmla="*/ 83085 w 151350"/>
                <a:gd name="connsiteY32" fmla="*/ 1178485 h 1344021"/>
                <a:gd name="connsiteX33" fmla="*/ 132624 w 151350"/>
                <a:gd name="connsiteY33" fmla="*/ 1178485 h 1344021"/>
                <a:gd name="connsiteX34" fmla="*/ 132624 w 151350"/>
                <a:gd name="connsiteY34" fmla="*/ 1082134 h 1344021"/>
                <a:gd name="connsiteX35" fmla="*/ 83085 w 151350"/>
                <a:gd name="connsiteY35" fmla="*/ 1082134 h 1344021"/>
                <a:gd name="connsiteX36" fmla="*/ 83085 w 151350"/>
                <a:gd name="connsiteY36" fmla="*/ 1309428 h 1344021"/>
                <a:gd name="connsiteX37" fmla="*/ 132624 w 151350"/>
                <a:gd name="connsiteY37" fmla="*/ 1309428 h 1344021"/>
                <a:gd name="connsiteX38" fmla="*/ 132624 w 151350"/>
                <a:gd name="connsiteY38" fmla="*/ 1213077 h 1344021"/>
                <a:gd name="connsiteX39" fmla="*/ 83085 w 151350"/>
                <a:gd name="connsiteY39" fmla="*/ 1213077 h 1344021"/>
                <a:gd name="connsiteX40" fmla="*/ 18724 w 151350"/>
                <a:gd name="connsiteY40" fmla="*/ 261886 h 1344021"/>
                <a:gd name="connsiteX41" fmla="*/ 64362 w 151350"/>
                <a:gd name="connsiteY41" fmla="*/ 261886 h 1344021"/>
                <a:gd name="connsiteX42" fmla="*/ 64362 w 151350"/>
                <a:gd name="connsiteY42" fmla="*/ 34593 h 1344021"/>
                <a:gd name="connsiteX43" fmla="*/ 18724 w 151350"/>
                <a:gd name="connsiteY43" fmla="*/ 34593 h 1344021"/>
                <a:gd name="connsiteX44" fmla="*/ 18724 w 151350"/>
                <a:gd name="connsiteY44" fmla="*/ 523772 h 1344021"/>
                <a:gd name="connsiteX45" fmla="*/ 64362 w 151350"/>
                <a:gd name="connsiteY45" fmla="*/ 523772 h 1344021"/>
                <a:gd name="connsiteX46" fmla="*/ 64362 w 151350"/>
                <a:gd name="connsiteY46" fmla="*/ 296478 h 1344021"/>
                <a:gd name="connsiteX47" fmla="*/ 18724 w 151350"/>
                <a:gd name="connsiteY47" fmla="*/ 296478 h 1344021"/>
                <a:gd name="connsiteX48" fmla="*/ 18724 w 151350"/>
                <a:gd name="connsiteY48" fmla="*/ 785657 h 1344021"/>
                <a:gd name="connsiteX49" fmla="*/ 64362 w 151350"/>
                <a:gd name="connsiteY49" fmla="*/ 785657 h 1344021"/>
                <a:gd name="connsiteX50" fmla="*/ 64362 w 151350"/>
                <a:gd name="connsiteY50" fmla="*/ 558364 h 1344021"/>
                <a:gd name="connsiteX51" fmla="*/ 18724 w 151350"/>
                <a:gd name="connsiteY51" fmla="*/ 558364 h 1344021"/>
                <a:gd name="connsiteX52" fmla="*/ 18724 w 151350"/>
                <a:gd name="connsiteY52" fmla="*/ 1047542 h 1344021"/>
                <a:gd name="connsiteX53" fmla="*/ 64362 w 151350"/>
                <a:gd name="connsiteY53" fmla="*/ 1047542 h 1344021"/>
                <a:gd name="connsiteX54" fmla="*/ 64362 w 151350"/>
                <a:gd name="connsiteY54" fmla="*/ 820249 h 1344021"/>
                <a:gd name="connsiteX55" fmla="*/ 18724 w 151350"/>
                <a:gd name="connsiteY55" fmla="*/ 820249 h 1344021"/>
                <a:gd name="connsiteX56" fmla="*/ 18724 w 151350"/>
                <a:gd name="connsiteY56" fmla="*/ 1309428 h 1344021"/>
                <a:gd name="connsiteX57" fmla="*/ 64362 w 151350"/>
                <a:gd name="connsiteY57" fmla="*/ 1309428 h 1344021"/>
                <a:gd name="connsiteX58" fmla="*/ 64362 w 151350"/>
                <a:gd name="connsiteY58" fmla="*/ 1082134 h 1344021"/>
                <a:gd name="connsiteX59" fmla="*/ 18724 w 151350"/>
                <a:gd name="connsiteY59" fmla="*/ 1082134 h 1344021"/>
                <a:gd name="connsiteX60" fmla="*/ 0 w 151350"/>
                <a:gd name="connsiteY60" fmla="*/ 1344021 h 1344021"/>
                <a:gd name="connsiteX61" fmla="*/ 0 w 151350"/>
                <a:gd name="connsiteY61" fmla="*/ 0 h 1344021"/>
                <a:gd name="connsiteX62" fmla="*/ 18724 w 151350"/>
                <a:gd name="connsiteY62" fmla="*/ 0 h 1344021"/>
                <a:gd name="connsiteX63" fmla="*/ 18724 w 151350"/>
                <a:gd name="connsiteY63" fmla="*/ 1 h 1344021"/>
                <a:gd name="connsiteX64" fmla="*/ 64362 w 151350"/>
                <a:gd name="connsiteY64" fmla="*/ 1 h 1344021"/>
                <a:gd name="connsiteX65" fmla="*/ 64362 w 151350"/>
                <a:gd name="connsiteY65" fmla="*/ 0 h 1344021"/>
                <a:gd name="connsiteX66" fmla="*/ 83085 w 151350"/>
                <a:gd name="connsiteY66" fmla="*/ 0 h 1344021"/>
                <a:gd name="connsiteX67" fmla="*/ 83085 w 151350"/>
                <a:gd name="connsiteY67" fmla="*/ 1 h 1344021"/>
                <a:gd name="connsiteX68" fmla="*/ 132624 w 151350"/>
                <a:gd name="connsiteY68" fmla="*/ 1 h 1344021"/>
                <a:gd name="connsiteX69" fmla="*/ 132624 w 151350"/>
                <a:gd name="connsiteY69" fmla="*/ 0 h 1344021"/>
                <a:gd name="connsiteX70" fmla="*/ 151347 w 151350"/>
                <a:gd name="connsiteY70" fmla="*/ 0 h 1344021"/>
                <a:gd name="connsiteX71" fmla="*/ 151347 w 151350"/>
                <a:gd name="connsiteY71" fmla="*/ 1 h 1344021"/>
                <a:gd name="connsiteX72" fmla="*/ 151347 w 151350"/>
                <a:gd name="connsiteY72" fmla="*/ 1 h 1344021"/>
                <a:gd name="connsiteX73" fmla="*/ 151347 w 151350"/>
                <a:gd name="connsiteY73" fmla="*/ 34593 h 1344021"/>
                <a:gd name="connsiteX74" fmla="*/ 151347 w 151350"/>
                <a:gd name="connsiteY74" fmla="*/ 34593 h 1344021"/>
                <a:gd name="connsiteX75" fmla="*/ 151347 w 151350"/>
                <a:gd name="connsiteY75" fmla="*/ 130943 h 1344021"/>
                <a:gd name="connsiteX76" fmla="*/ 151348 w 151350"/>
                <a:gd name="connsiteY76" fmla="*/ 130943 h 1344021"/>
                <a:gd name="connsiteX77" fmla="*/ 151348 w 151350"/>
                <a:gd name="connsiteY77" fmla="*/ 165535 h 1344021"/>
                <a:gd name="connsiteX78" fmla="*/ 151347 w 151350"/>
                <a:gd name="connsiteY78" fmla="*/ 165535 h 1344021"/>
                <a:gd name="connsiteX79" fmla="*/ 151347 w 151350"/>
                <a:gd name="connsiteY79" fmla="*/ 261886 h 1344021"/>
                <a:gd name="connsiteX80" fmla="*/ 151347 w 151350"/>
                <a:gd name="connsiteY80" fmla="*/ 261886 h 1344021"/>
                <a:gd name="connsiteX81" fmla="*/ 151347 w 151350"/>
                <a:gd name="connsiteY81" fmla="*/ 296478 h 1344021"/>
                <a:gd name="connsiteX82" fmla="*/ 151347 w 151350"/>
                <a:gd name="connsiteY82" fmla="*/ 296478 h 1344021"/>
                <a:gd name="connsiteX83" fmla="*/ 151347 w 151350"/>
                <a:gd name="connsiteY83" fmla="*/ 392829 h 1344021"/>
                <a:gd name="connsiteX84" fmla="*/ 151349 w 151350"/>
                <a:gd name="connsiteY84" fmla="*/ 392829 h 1344021"/>
                <a:gd name="connsiteX85" fmla="*/ 151349 w 151350"/>
                <a:gd name="connsiteY85" fmla="*/ 427421 h 1344021"/>
                <a:gd name="connsiteX86" fmla="*/ 151347 w 151350"/>
                <a:gd name="connsiteY86" fmla="*/ 427421 h 1344021"/>
                <a:gd name="connsiteX87" fmla="*/ 151347 w 151350"/>
                <a:gd name="connsiteY87" fmla="*/ 523772 h 1344021"/>
                <a:gd name="connsiteX88" fmla="*/ 151349 w 151350"/>
                <a:gd name="connsiteY88" fmla="*/ 523772 h 1344021"/>
                <a:gd name="connsiteX89" fmla="*/ 151349 w 151350"/>
                <a:gd name="connsiteY89" fmla="*/ 558364 h 1344021"/>
                <a:gd name="connsiteX90" fmla="*/ 151347 w 151350"/>
                <a:gd name="connsiteY90" fmla="*/ 558364 h 1344021"/>
                <a:gd name="connsiteX91" fmla="*/ 151347 w 151350"/>
                <a:gd name="connsiteY91" fmla="*/ 654714 h 1344021"/>
                <a:gd name="connsiteX92" fmla="*/ 151349 w 151350"/>
                <a:gd name="connsiteY92" fmla="*/ 654714 h 1344021"/>
                <a:gd name="connsiteX93" fmla="*/ 151349 w 151350"/>
                <a:gd name="connsiteY93" fmla="*/ 689306 h 1344021"/>
                <a:gd name="connsiteX94" fmla="*/ 151347 w 151350"/>
                <a:gd name="connsiteY94" fmla="*/ 689306 h 1344021"/>
                <a:gd name="connsiteX95" fmla="*/ 151347 w 151350"/>
                <a:gd name="connsiteY95" fmla="*/ 785657 h 1344021"/>
                <a:gd name="connsiteX96" fmla="*/ 151349 w 151350"/>
                <a:gd name="connsiteY96" fmla="*/ 785657 h 1344021"/>
                <a:gd name="connsiteX97" fmla="*/ 151349 w 151350"/>
                <a:gd name="connsiteY97" fmla="*/ 820249 h 1344021"/>
                <a:gd name="connsiteX98" fmla="*/ 151347 w 151350"/>
                <a:gd name="connsiteY98" fmla="*/ 820249 h 1344021"/>
                <a:gd name="connsiteX99" fmla="*/ 151347 w 151350"/>
                <a:gd name="connsiteY99" fmla="*/ 916600 h 1344021"/>
                <a:gd name="connsiteX100" fmla="*/ 151349 w 151350"/>
                <a:gd name="connsiteY100" fmla="*/ 916600 h 1344021"/>
                <a:gd name="connsiteX101" fmla="*/ 151349 w 151350"/>
                <a:gd name="connsiteY101" fmla="*/ 951192 h 1344021"/>
                <a:gd name="connsiteX102" fmla="*/ 151347 w 151350"/>
                <a:gd name="connsiteY102" fmla="*/ 951192 h 1344021"/>
                <a:gd name="connsiteX103" fmla="*/ 151347 w 151350"/>
                <a:gd name="connsiteY103" fmla="*/ 1047542 h 1344021"/>
                <a:gd name="connsiteX104" fmla="*/ 151349 w 151350"/>
                <a:gd name="connsiteY104" fmla="*/ 1047542 h 1344021"/>
                <a:gd name="connsiteX105" fmla="*/ 151349 w 151350"/>
                <a:gd name="connsiteY105" fmla="*/ 1082134 h 1344021"/>
                <a:gd name="connsiteX106" fmla="*/ 151347 w 151350"/>
                <a:gd name="connsiteY106" fmla="*/ 1082134 h 1344021"/>
                <a:gd name="connsiteX107" fmla="*/ 151347 w 151350"/>
                <a:gd name="connsiteY107" fmla="*/ 1178485 h 1344021"/>
                <a:gd name="connsiteX108" fmla="*/ 151350 w 151350"/>
                <a:gd name="connsiteY108" fmla="*/ 1178485 h 1344021"/>
                <a:gd name="connsiteX109" fmla="*/ 151350 w 151350"/>
                <a:gd name="connsiteY109" fmla="*/ 1213077 h 1344021"/>
                <a:gd name="connsiteX110" fmla="*/ 151347 w 151350"/>
                <a:gd name="connsiteY110" fmla="*/ 1213077 h 1344021"/>
                <a:gd name="connsiteX111" fmla="*/ 151347 w 151350"/>
                <a:gd name="connsiteY111" fmla="*/ 1309428 h 1344021"/>
                <a:gd name="connsiteX112" fmla="*/ 151350 w 151350"/>
                <a:gd name="connsiteY112" fmla="*/ 1309428 h 1344021"/>
                <a:gd name="connsiteX113" fmla="*/ 151350 w 151350"/>
                <a:gd name="connsiteY113" fmla="*/ 1344020 h 1344021"/>
                <a:gd name="connsiteX114" fmla="*/ 151347 w 151350"/>
                <a:gd name="connsiteY114" fmla="*/ 1344020 h 1344021"/>
                <a:gd name="connsiteX115" fmla="*/ 151347 w 151350"/>
                <a:gd name="connsiteY115" fmla="*/ 1344021 h 1344021"/>
                <a:gd name="connsiteX116" fmla="*/ 132624 w 151350"/>
                <a:gd name="connsiteY116" fmla="*/ 1344021 h 1344021"/>
                <a:gd name="connsiteX117" fmla="*/ 132624 w 151350"/>
                <a:gd name="connsiteY117" fmla="*/ 1344020 h 1344021"/>
                <a:gd name="connsiteX118" fmla="*/ 83085 w 151350"/>
                <a:gd name="connsiteY118" fmla="*/ 1344020 h 1344021"/>
                <a:gd name="connsiteX119" fmla="*/ 83085 w 151350"/>
                <a:gd name="connsiteY119" fmla="*/ 1344021 h 1344021"/>
                <a:gd name="connsiteX120" fmla="*/ 64362 w 151350"/>
                <a:gd name="connsiteY120" fmla="*/ 1344021 h 1344021"/>
                <a:gd name="connsiteX121" fmla="*/ 64362 w 151350"/>
                <a:gd name="connsiteY121" fmla="*/ 1344020 h 1344021"/>
                <a:gd name="connsiteX122" fmla="*/ 18724 w 151350"/>
                <a:gd name="connsiteY122" fmla="*/ 1344020 h 1344021"/>
                <a:gd name="connsiteX123" fmla="*/ 18724 w 151350"/>
                <a:gd name="connsiteY123" fmla="*/ 1344021 h 134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51350" h="1344021">
                  <a:moveTo>
                    <a:pt x="83085" y="130943"/>
                  </a:moveTo>
                  <a:lnTo>
                    <a:pt x="132624" y="130943"/>
                  </a:lnTo>
                  <a:lnTo>
                    <a:pt x="132624" y="34593"/>
                  </a:lnTo>
                  <a:lnTo>
                    <a:pt x="83085" y="34593"/>
                  </a:lnTo>
                  <a:close/>
                  <a:moveTo>
                    <a:pt x="83085" y="261886"/>
                  </a:moveTo>
                  <a:lnTo>
                    <a:pt x="132624" y="261886"/>
                  </a:lnTo>
                  <a:lnTo>
                    <a:pt x="132624" y="165535"/>
                  </a:lnTo>
                  <a:lnTo>
                    <a:pt x="83085" y="165535"/>
                  </a:lnTo>
                  <a:close/>
                  <a:moveTo>
                    <a:pt x="83085" y="392829"/>
                  </a:moveTo>
                  <a:lnTo>
                    <a:pt x="132624" y="392829"/>
                  </a:lnTo>
                  <a:lnTo>
                    <a:pt x="132624" y="296478"/>
                  </a:lnTo>
                  <a:lnTo>
                    <a:pt x="83085" y="296478"/>
                  </a:lnTo>
                  <a:close/>
                  <a:moveTo>
                    <a:pt x="83085" y="523772"/>
                  </a:moveTo>
                  <a:lnTo>
                    <a:pt x="132624" y="523772"/>
                  </a:lnTo>
                  <a:lnTo>
                    <a:pt x="132624" y="427421"/>
                  </a:lnTo>
                  <a:lnTo>
                    <a:pt x="83085" y="427421"/>
                  </a:lnTo>
                  <a:close/>
                  <a:moveTo>
                    <a:pt x="83085" y="654714"/>
                  </a:moveTo>
                  <a:lnTo>
                    <a:pt x="132624" y="654714"/>
                  </a:lnTo>
                  <a:lnTo>
                    <a:pt x="132624" y="558364"/>
                  </a:lnTo>
                  <a:lnTo>
                    <a:pt x="83085" y="558364"/>
                  </a:lnTo>
                  <a:close/>
                  <a:moveTo>
                    <a:pt x="83085" y="785657"/>
                  </a:moveTo>
                  <a:lnTo>
                    <a:pt x="132624" y="785657"/>
                  </a:lnTo>
                  <a:lnTo>
                    <a:pt x="132624" y="689306"/>
                  </a:lnTo>
                  <a:lnTo>
                    <a:pt x="83085" y="689306"/>
                  </a:lnTo>
                  <a:close/>
                  <a:moveTo>
                    <a:pt x="83085" y="916600"/>
                  </a:moveTo>
                  <a:lnTo>
                    <a:pt x="132624" y="916600"/>
                  </a:lnTo>
                  <a:lnTo>
                    <a:pt x="132624" y="820249"/>
                  </a:lnTo>
                  <a:lnTo>
                    <a:pt x="83085" y="820249"/>
                  </a:lnTo>
                  <a:close/>
                  <a:moveTo>
                    <a:pt x="83085" y="1047542"/>
                  </a:moveTo>
                  <a:lnTo>
                    <a:pt x="132624" y="1047542"/>
                  </a:lnTo>
                  <a:lnTo>
                    <a:pt x="132624" y="951192"/>
                  </a:lnTo>
                  <a:lnTo>
                    <a:pt x="83085" y="951192"/>
                  </a:lnTo>
                  <a:close/>
                  <a:moveTo>
                    <a:pt x="83085" y="1178485"/>
                  </a:moveTo>
                  <a:lnTo>
                    <a:pt x="132624" y="1178485"/>
                  </a:lnTo>
                  <a:lnTo>
                    <a:pt x="132624" y="1082134"/>
                  </a:lnTo>
                  <a:lnTo>
                    <a:pt x="83085" y="1082134"/>
                  </a:lnTo>
                  <a:close/>
                  <a:moveTo>
                    <a:pt x="83085" y="1309428"/>
                  </a:moveTo>
                  <a:lnTo>
                    <a:pt x="132624" y="1309428"/>
                  </a:lnTo>
                  <a:lnTo>
                    <a:pt x="132624" y="1213077"/>
                  </a:lnTo>
                  <a:lnTo>
                    <a:pt x="83085" y="1213077"/>
                  </a:lnTo>
                  <a:close/>
                  <a:moveTo>
                    <a:pt x="18724" y="261886"/>
                  </a:moveTo>
                  <a:lnTo>
                    <a:pt x="64362" y="261886"/>
                  </a:lnTo>
                  <a:lnTo>
                    <a:pt x="64362" y="34593"/>
                  </a:lnTo>
                  <a:lnTo>
                    <a:pt x="18724" y="34593"/>
                  </a:lnTo>
                  <a:close/>
                  <a:moveTo>
                    <a:pt x="18724" y="523772"/>
                  </a:moveTo>
                  <a:lnTo>
                    <a:pt x="64362" y="523772"/>
                  </a:lnTo>
                  <a:lnTo>
                    <a:pt x="64362" y="296478"/>
                  </a:lnTo>
                  <a:lnTo>
                    <a:pt x="18724" y="296478"/>
                  </a:lnTo>
                  <a:close/>
                  <a:moveTo>
                    <a:pt x="18724" y="785657"/>
                  </a:moveTo>
                  <a:lnTo>
                    <a:pt x="64362" y="785657"/>
                  </a:lnTo>
                  <a:lnTo>
                    <a:pt x="64362" y="558364"/>
                  </a:lnTo>
                  <a:lnTo>
                    <a:pt x="18724" y="558364"/>
                  </a:lnTo>
                  <a:close/>
                  <a:moveTo>
                    <a:pt x="18724" y="1047542"/>
                  </a:moveTo>
                  <a:lnTo>
                    <a:pt x="64362" y="1047542"/>
                  </a:lnTo>
                  <a:lnTo>
                    <a:pt x="64362" y="820249"/>
                  </a:lnTo>
                  <a:lnTo>
                    <a:pt x="18724" y="820249"/>
                  </a:lnTo>
                  <a:close/>
                  <a:moveTo>
                    <a:pt x="18724" y="1309428"/>
                  </a:moveTo>
                  <a:lnTo>
                    <a:pt x="64362" y="1309428"/>
                  </a:lnTo>
                  <a:lnTo>
                    <a:pt x="64362" y="1082134"/>
                  </a:lnTo>
                  <a:lnTo>
                    <a:pt x="18724" y="1082134"/>
                  </a:lnTo>
                  <a:close/>
                  <a:moveTo>
                    <a:pt x="0" y="1344021"/>
                  </a:moveTo>
                  <a:lnTo>
                    <a:pt x="0" y="0"/>
                  </a:lnTo>
                  <a:lnTo>
                    <a:pt x="18724" y="0"/>
                  </a:lnTo>
                  <a:lnTo>
                    <a:pt x="18724" y="1"/>
                  </a:lnTo>
                  <a:lnTo>
                    <a:pt x="64362" y="1"/>
                  </a:lnTo>
                  <a:lnTo>
                    <a:pt x="64362" y="0"/>
                  </a:lnTo>
                  <a:lnTo>
                    <a:pt x="83085" y="0"/>
                  </a:lnTo>
                  <a:lnTo>
                    <a:pt x="83085" y="1"/>
                  </a:lnTo>
                  <a:lnTo>
                    <a:pt x="132624" y="1"/>
                  </a:lnTo>
                  <a:lnTo>
                    <a:pt x="132624" y="0"/>
                  </a:lnTo>
                  <a:lnTo>
                    <a:pt x="151347" y="0"/>
                  </a:lnTo>
                  <a:lnTo>
                    <a:pt x="151347" y="1"/>
                  </a:lnTo>
                  <a:lnTo>
                    <a:pt x="151347" y="1"/>
                  </a:lnTo>
                  <a:lnTo>
                    <a:pt x="151347" y="34593"/>
                  </a:lnTo>
                  <a:lnTo>
                    <a:pt x="151347" y="34593"/>
                  </a:lnTo>
                  <a:lnTo>
                    <a:pt x="151347" y="130943"/>
                  </a:lnTo>
                  <a:lnTo>
                    <a:pt x="151348" y="130943"/>
                  </a:lnTo>
                  <a:lnTo>
                    <a:pt x="151348" y="165535"/>
                  </a:lnTo>
                  <a:lnTo>
                    <a:pt x="151347" y="165535"/>
                  </a:lnTo>
                  <a:lnTo>
                    <a:pt x="151347" y="261886"/>
                  </a:lnTo>
                  <a:lnTo>
                    <a:pt x="151347" y="261886"/>
                  </a:lnTo>
                  <a:lnTo>
                    <a:pt x="151347" y="296478"/>
                  </a:lnTo>
                  <a:lnTo>
                    <a:pt x="151347" y="296478"/>
                  </a:lnTo>
                  <a:lnTo>
                    <a:pt x="151347" y="392829"/>
                  </a:lnTo>
                  <a:lnTo>
                    <a:pt x="151349" y="392829"/>
                  </a:lnTo>
                  <a:lnTo>
                    <a:pt x="151349" y="427421"/>
                  </a:lnTo>
                  <a:lnTo>
                    <a:pt x="151347" y="427421"/>
                  </a:lnTo>
                  <a:lnTo>
                    <a:pt x="151347" y="523772"/>
                  </a:lnTo>
                  <a:lnTo>
                    <a:pt x="151349" y="523772"/>
                  </a:lnTo>
                  <a:lnTo>
                    <a:pt x="151349" y="558364"/>
                  </a:lnTo>
                  <a:lnTo>
                    <a:pt x="151347" y="558364"/>
                  </a:lnTo>
                  <a:lnTo>
                    <a:pt x="151347" y="654714"/>
                  </a:lnTo>
                  <a:lnTo>
                    <a:pt x="151349" y="654714"/>
                  </a:lnTo>
                  <a:lnTo>
                    <a:pt x="151349" y="689306"/>
                  </a:lnTo>
                  <a:lnTo>
                    <a:pt x="151347" y="689306"/>
                  </a:lnTo>
                  <a:lnTo>
                    <a:pt x="151347" y="785657"/>
                  </a:lnTo>
                  <a:lnTo>
                    <a:pt x="151349" y="785657"/>
                  </a:lnTo>
                  <a:lnTo>
                    <a:pt x="151349" y="820249"/>
                  </a:lnTo>
                  <a:lnTo>
                    <a:pt x="151347" y="820249"/>
                  </a:lnTo>
                  <a:lnTo>
                    <a:pt x="151347" y="916600"/>
                  </a:lnTo>
                  <a:lnTo>
                    <a:pt x="151349" y="916600"/>
                  </a:lnTo>
                  <a:lnTo>
                    <a:pt x="151349" y="951192"/>
                  </a:lnTo>
                  <a:lnTo>
                    <a:pt x="151347" y="951192"/>
                  </a:lnTo>
                  <a:lnTo>
                    <a:pt x="151347" y="1047542"/>
                  </a:lnTo>
                  <a:lnTo>
                    <a:pt x="151349" y="1047542"/>
                  </a:lnTo>
                  <a:lnTo>
                    <a:pt x="151349" y="1082134"/>
                  </a:lnTo>
                  <a:lnTo>
                    <a:pt x="151347" y="1082134"/>
                  </a:lnTo>
                  <a:lnTo>
                    <a:pt x="151347" y="1178485"/>
                  </a:lnTo>
                  <a:lnTo>
                    <a:pt x="151350" y="1178485"/>
                  </a:lnTo>
                  <a:lnTo>
                    <a:pt x="151350" y="1213077"/>
                  </a:lnTo>
                  <a:lnTo>
                    <a:pt x="151347" y="1213077"/>
                  </a:lnTo>
                  <a:lnTo>
                    <a:pt x="151347" y="1309428"/>
                  </a:lnTo>
                  <a:lnTo>
                    <a:pt x="151350" y="1309428"/>
                  </a:lnTo>
                  <a:lnTo>
                    <a:pt x="151350" y="1344020"/>
                  </a:lnTo>
                  <a:lnTo>
                    <a:pt x="151347" y="1344020"/>
                  </a:lnTo>
                  <a:lnTo>
                    <a:pt x="151347" y="1344021"/>
                  </a:lnTo>
                  <a:lnTo>
                    <a:pt x="132624" y="1344021"/>
                  </a:lnTo>
                  <a:lnTo>
                    <a:pt x="132624" y="1344020"/>
                  </a:lnTo>
                  <a:lnTo>
                    <a:pt x="83085" y="1344020"/>
                  </a:lnTo>
                  <a:lnTo>
                    <a:pt x="83085" y="1344021"/>
                  </a:lnTo>
                  <a:lnTo>
                    <a:pt x="64362" y="1344021"/>
                  </a:lnTo>
                  <a:lnTo>
                    <a:pt x="64362" y="1344020"/>
                  </a:lnTo>
                  <a:lnTo>
                    <a:pt x="18724" y="1344020"/>
                  </a:lnTo>
                  <a:lnTo>
                    <a:pt x="18724" y="1344021"/>
                  </a:lnTo>
                  <a:close/>
                </a:path>
              </a:pathLst>
            </a:custGeom>
            <a:gradFill>
              <a:gsLst>
                <a:gs pos="52000">
                  <a:srgbClr val="FFC000"/>
                </a:gs>
                <a:gs pos="48000">
                  <a:srgbClr val="FFFF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EAC35251-1366-4EE5-96D1-4562D82F1575}"/>
                </a:ext>
              </a:extLst>
            </p:cNvPr>
            <p:cNvGrpSpPr/>
            <p:nvPr/>
          </p:nvGrpSpPr>
          <p:grpSpPr>
            <a:xfrm>
              <a:off x="4929074" y="4305299"/>
              <a:ext cx="2974135" cy="597119"/>
              <a:chOff x="4929074" y="4305299"/>
              <a:chExt cx="2974135" cy="771525"/>
            </a:xfrm>
            <a:solidFill>
              <a:srgbClr val="ED7D31">
                <a:lumMod val="50000"/>
              </a:srgbClr>
            </a:solidFill>
          </p:grpSpPr>
          <p:sp>
            <p:nvSpPr>
              <p:cNvPr id="1032" name="正方形/長方形 1031">
                <a:extLst>
                  <a:ext uri="{FF2B5EF4-FFF2-40B4-BE49-F238E27FC236}">
                    <a16:creationId xmlns:a16="http://schemas.microsoft.com/office/drawing/2014/main" id="{F61D2F7E-6815-460A-B24D-F6777D945526}"/>
                  </a:ext>
                </a:extLst>
              </p:cNvPr>
              <p:cNvSpPr/>
              <p:nvPr/>
            </p:nvSpPr>
            <p:spPr>
              <a:xfrm flipH="1">
                <a:off x="7599249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3" name="正方形/長方形 1032">
                <a:extLst>
                  <a:ext uri="{FF2B5EF4-FFF2-40B4-BE49-F238E27FC236}">
                    <a16:creationId xmlns:a16="http://schemas.microsoft.com/office/drawing/2014/main" id="{63E3D9BF-6D5E-495E-9700-9D0FEE4882EB}"/>
                  </a:ext>
                </a:extLst>
              </p:cNvPr>
              <p:cNvSpPr/>
              <p:nvPr/>
            </p:nvSpPr>
            <p:spPr>
              <a:xfrm flipH="1">
                <a:off x="7875571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4" name="正方形/長方形 1033">
                <a:extLst>
                  <a:ext uri="{FF2B5EF4-FFF2-40B4-BE49-F238E27FC236}">
                    <a16:creationId xmlns:a16="http://schemas.microsoft.com/office/drawing/2014/main" id="{C5445EC6-4748-4CC9-8723-82AEC10E5D01}"/>
                  </a:ext>
                </a:extLst>
              </p:cNvPr>
              <p:cNvSpPr/>
              <p:nvPr/>
            </p:nvSpPr>
            <p:spPr>
              <a:xfrm flipH="1">
                <a:off x="7342074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5" name="正方形/長方形 1034">
                <a:extLst>
                  <a:ext uri="{FF2B5EF4-FFF2-40B4-BE49-F238E27FC236}">
                    <a16:creationId xmlns:a16="http://schemas.microsoft.com/office/drawing/2014/main" id="{0F2CB3B6-23D9-4147-B62E-2692C32BC071}"/>
                  </a:ext>
                </a:extLst>
              </p:cNvPr>
              <p:cNvSpPr/>
              <p:nvPr/>
            </p:nvSpPr>
            <p:spPr>
              <a:xfrm flipH="1">
                <a:off x="7059499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6" name="正方形/長方形 1035">
                <a:extLst>
                  <a:ext uri="{FF2B5EF4-FFF2-40B4-BE49-F238E27FC236}">
                    <a16:creationId xmlns:a16="http://schemas.microsoft.com/office/drawing/2014/main" id="{25D72BC0-FA7B-4188-B6D0-2AE8992939AA}"/>
                  </a:ext>
                </a:extLst>
              </p:cNvPr>
              <p:cNvSpPr/>
              <p:nvPr/>
            </p:nvSpPr>
            <p:spPr>
              <a:xfrm flipH="1">
                <a:off x="4929074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7" name="正方形/長方形 1036">
                <a:extLst>
                  <a:ext uri="{FF2B5EF4-FFF2-40B4-BE49-F238E27FC236}">
                    <a16:creationId xmlns:a16="http://schemas.microsoft.com/office/drawing/2014/main" id="{B78C7DC6-6B3D-4257-9574-0884FF9F6ADD}"/>
                  </a:ext>
                </a:extLst>
              </p:cNvPr>
              <p:cNvSpPr/>
              <p:nvPr/>
            </p:nvSpPr>
            <p:spPr>
              <a:xfrm flipH="1">
                <a:off x="6021274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8" name="正方形/長方形 1037">
                <a:extLst>
                  <a:ext uri="{FF2B5EF4-FFF2-40B4-BE49-F238E27FC236}">
                    <a16:creationId xmlns:a16="http://schemas.microsoft.com/office/drawing/2014/main" id="{09E384EC-8650-4371-85BA-EC0C0B584903}"/>
                  </a:ext>
                </a:extLst>
              </p:cNvPr>
              <p:cNvSpPr/>
              <p:nvPr/>
            </p:nvSpPr>
            <p:spPr>
              <a:xfrm flipH="1">
                <a:off x="6754699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9" name="正方形/長方形 1038">
                <a:extLst>
                  <a:ext uri="{FF2B5EF4-FFF2-40B4-BE49-F238E27FC236}">
                    <a16:creationId xmlns:a16="http://schemas.microsoft.com/office/drawing/2014/main" id="{F79974D6-0B51-4E30-8A25-34F704313BBB}"/>
                  </a:ext>
                </a:extLst>
              </p:cNvPr>
              <p:cNvSpPr/>
              <p:nvPr/>
            </p:nvSpPr>
            <p:spPr>
              <a:xfrm flipH="1">
                <a:off x="5230699" y="4305299"/>
                <a:ext cx="27638" cy="771525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26" name="正方形/長方形 1025">
              <a:extLst>
                <a:ext uri="{FF2B5EF4-FFF2-40B4-BE49-F238E27FC236}">
                  <a16:creationId xmlns:a16="http://schemas.microsoft.com/office/drawing/2014/main" id="{261CC1A3-9810-479C-8616-25C3C6B4EE5F}"/>
                </a:ext>
              </a:extLst>
            </p:cNvPr>
            <p:cNvSpPr/>
            <p:nvPr/>
          </p:nvSpPr>
          <p:spPr>
            <a:xfrm>
              <a:off x="4610100" y="4872246"/>
              <a:ext cx="2166026" cy="46039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7" name="正方形/長方形 1026">
              <a:extLst>
                <a:ext uri="{FF2B5EF4-FFF2-40B4-BE49-F238E27FC236}">
                  <a16:creationId xmlns:a16="http://schemas.microsoft.com/office/drawing/2014/main" id="{EC0CAB15-E3DB-4D83-B098-AB6FFC1E874E}"/>
                </a:ext>
              </a:extLst>
            </p:cNvPr>
            <p:cNvSpPr/>
            <p:nvPr/>
          </p:nvSpPr>
          <p:spPr>
            <a:xfrm>
              <a:off x="6776126" y="4872246"/>
              <a:ext cx="1380677" cy="46039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8" name="正方形/長方形 1027">
              <a:extLst>
                <a:ext uri="{FF2B5EF4-FFF2-40B4-BE49-F238E27FC236}">
                  <a16:creationId xmlns:a16="http://schemas.microsoft.com/office/drawing/2014/main" id="{6D69737F-E142-4234-83D3-FC5E8173CFB5}"/>
                </a:ext>
              </a:extLst>
            </p:cNvPr>
            <p:cNvSpPr/>
            <p:nvPr/>
          </p:nvSpPr>
          <p:spPr>
            <a:xfrm>
              <a:off x="4925629" y="4305299"/>
              <a:ext cx="2977580" cy="45719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9" name="台形 1028">
              <a:extLst>
                <a:ext uri="{FF2B5EF4-FFF2-40B4-BE49-F238E27FC236}">
                  <a16:creationId xmlns:a16="http://schemas.microsoft.com/office/drawing/2014/main" id="{1BCFDF68-3BD3-494F-8627-0688F46010C8}"/>
                </a:ext>
              </a:extLst>
            </p:cNvPr>
            <p:cNvSpPr/>
            <p:nvPr/>
          </p:nvSpPr>
          <p:spPr>
            <a:xfrm>
              <a:off x="4222750" y="3489325"/>
              <a:ext cx="4340226" cy="309245"/>
            </a:xfrm>
            <a:prstGeom prst="trapezoid">
              <a:avLst>
                <a:gd name="adj" fmla="val 279676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0" name="フリーフォーム: 図形 1029">
              <a:extLst>
                <a:ext uri="{FF2B5EF4-FFF2-40B4-BE49-F238E27FC236}">
                  <a16:creationId xmlns:a16="http://schemas.microsoft.com/office/drawing/2014/main" id="{17AD5E1C-DFA6-42C4-9AE9-ECF07DEB0FAA}"/>
                </a:ext>
              </a:extLst>
            </p:cNvPr>
            <p:cNvSpPr/>
            <p:nvPr/>
          </p:nvSpPr>
          <p:spPr>
            <a:xfrm rot="5400000">
              <a:off x="5635610" y="3748083"/>
              <a:ext cx="151350" cy="2129682"/>
            </a:xfrm>
            <a:custGeom>
              <a:avLst/>
              <a:gdLst>
                <a:gd name="connsiteX0" fmla="*/ 0 w 151350"/>
                <a:gd name="connsiteY0" fmla="*/ 2129682 h 2129682"/>
                <a:gd name="connsiteX1" fmla="*/ 0 w 151350"/>
                <a:gd name="connsiteY1" fmla="*/ 0 h 2129682"/>
                <a:gd name="connsiteX2" fmla="*/ 18724 w 151350"/>
                <a:gd name="connsiteY2" fmla="*/ 0 h 2129682"/>
                <a:gd name="connsiteX3" fmla="*/ 18724 w 151350"/>
                <a:gd name="connsiteY3" fmla="*/ 1 h 2129682"/>
                <a:gd name="connsiteX4" fmla="*/ 151346 w 151350"/>
                <a:gd name="connsiteY4" fmla="*/ 1 h 2129682"/>
                <a:gd name="connsiteX5" fmla="*/ 151346 w 151350"/>
                <a:gd name="connsiteY5" fmla="*/ 34593 h 2129682"/>
                <a:gd name="connsiteX6" fmla="*/ 18724 w 151350"/>
                <a:gd name="connsiteY6" fmla="*/ 34593 h 2129682"/>
                <a:gd name="connsiteX7" fmla="*/ 18724 w 151350"/>
                <a:gd name="connsiteY7" fmla="*/ 261891 h 2129682"/>
                <a:gd name="connsiteX8" fmla="*/ 151346 w 151350"/>
                <a:gd name="connsiteY8" fmla="*/ 261891 h 2129682"/>
                <a:gd name="connsiteX9" fmla="*/ 151346 w 151350"/>
                <a:gd name="connsiteY9" fmla="*/ 296483 h 2129682"/>
                <a:gd name="connsiteX10" fmla="*/ 18724 w 151350"/>
                <a:gd name="connsiteY10" fmla="*/ 296483 h 2129682"/>
                <a:gd name="connsiteX11" fmla="*/ 18724 w 151350"/>
                <a:gd name="connsiteY11" fmla="*/ 523776 h 2129682"/>
                <a:gd name="connsiteX12" fmla="*/ 151347 w 151350"/>
                <a:gd name="connsiteY12" fmla="*/ 523776 h 2129682"/>
                <a:gd name="connsiteX13" fmla="*/ 151347 w 151350"/>
                <a:gd name="connsiteY13" fmla="*/ 558368 h 2129682"/>
                <a:gd name="connsiteX14" fmla="*/ 18724 w 151350"/>
                <a:gd name="connsiteY14" fmla="*/ 558368 h 2129682"/>
                <a:gd name="connsiteX15" fmla="*/ 18724 w 151350"/>
                <a:gd name="connsiteY15" fmla="*/ 785662 h 2129682"/>
                <a:gd name="connsiteX16" fmla="*/ 151347 w 151350"/>
                <a:gd name="connsiteY16" fmla="*/ 785662 h 2129682"/>
                <a:gd name="connsiteX17" fmla="*/ 151347 w 151350"/>
                <a:gd name="connsiteY17" fmla="*/ 820254 h 2129682"/>
                <a:gd name="connsiteX18" fmla="*/ 18724 w 151350"/>
                <a:gd name="connsiteY18" fmla="*/ 820254 h 2129682"/>
                <a:gd name="connsiteX19" fmla="*/ 18724 w 151350"/>
                <a:gd name="connsiteY19" fmla="*/ 1047547 h 2129682"/>
                <a:gd name="connsiteX20" fmla="*/ 151347 w 151350"/>
                <a:gd name="connsiteY20" fmla="*/ 1047547 h 2129682"/>
                <a:gd name="connsiteX21" fmla="*/ 151347 w 151350"/>
                <a:gd name="connsiteY21" fmla="*/ 1082139 h 2129682"/>
                <a:gd name="connsiteX22" fmla="*/ 18724 w 151350"/>
                <a:gd name="connsiteY22" fmla="*/ 1082139 h 2129682"/>
                <a:gd name="connsiteX23" fmla="*/ 18724 w 151350"/>
                <a:gd name="connsiteY23" fmla="*/ 1309433 h 2129682"/>
                <a:gd name="connsiteX24" fmla="*/ 151349 w 151350"/>
                <a:gd name="connsiteY24" fmla="*/ 1309433 h 2129682"/>
                <a:gd name="connsiteX25" fmla="*/ 151349 w 151350"/>
                <a:gd name="connsiteY25" fmla="*/ 1344025 h 2129682"/>
                <a:gd name="connsiteX26" fmla="*/ 18724 w 151350"/>
                <a:gd name="connsiteY26" fmla="*/ 1344025 h 2129682"/>
                <a:gd name="connsiteX27" fmla="*/ 18724 w 151350"/>
                <a:gd name="connsiteY27" fmla="*/ 1571318 h 2129682"/>
                <a:gd name="connsiteX28" fmla="*/ 151349 w 151350"/>
                <a:gd name="connsiteY28" fmla="*/ 1571318 h 2129682"/>
                <a:gd name="connsiteX29" fmla="*/ 151349 w 151350"/>
                <a:gd name="connsiteY29" fmla="*/ 1605910 h 2129682"/>
                <a:gd name="connsiteX30" fmla="*/ 18724 w 151350"/>
                <a:gd name="connsiteY30" fmla="*/ 1605910 h 2129682"/>
                <a:gd name="connsiteX31" fmla="*/ 18724 w 151350"/>
                <a:gd name="connsiteY31" fmla="*/ 1833203 h 2129682"/>
                <a:gd name="connsiteX32" fmla="*/ 151349 w 151350"/>
                <a:gd name="connsiteY32" fmla="*/ 1833203 h 2129682"/>
                <a:gd name="connsiteX33" fmla="*/ 151349 w 151350"/>
                <a:gd name="connsiteY33" fmla="*/ 1867795 h 2129682"/>
                <a:gd name="connsiteX34" fmla="*/ 18724 w 151350"/>
                <a:gd name="connsiteY34" fmla="*/ 1867795 h 2129682"/>
                <a:gd name="connsiteX35" fmla="*/ 18724 w 151350"/>
                <a:gd name="connsiteY35" fmla="*/ 2095089 h 2129682"/>
                <a:gd name="connsiteX36" fmla="*/ 151350 w 151350"/>
                <a:gd name="connsiteY36" fmla="*/ 2095089 h 2129682"/>
                <a:gd name="connsiteX37" fmla="*/ 151350 w 151350"/>
                <a:gd name="connsiteY37" fmla="*/ 2129681 h 2129682"/>
                <a:gd name="connsiteX38" fmla="*/ 18724 w 151350"/>
                <a:gd name="connsiteY38" fmla="*/ 2129681 h 2129682"/>
                <a:gd name="connsiteX39" fmla="*/ 18724 w 151350"/>
                <a:gd name="connsiteY39" fmla="*/ 2129682 h 2129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1350" h="2129682">
                  <a:moveTo>
                    <a:pt x="0" y="2129682"/>
                  </a:moveTo>
                  <a:lnTo>
                    <a:pt x="0" y="0"/>
                  </a:lnTo>
                  <a:lnTo>
                    <a:pt x="18724" y="0"/>
                  </a:lnTo>
                  <a:lnTo>
                    <a:pt x="18724" y="1"/>
                  </a:lnTo>
                  <a:lnTo>
                    <a:pt x="151346" y="1"/>
                  </a:lnTo>
                  <a:lnTo>
                    <a:pt x="151346" y="34593"/>
                  </a:lnTo>
                  <a:lnTo>
                    <a:pt x="18724" y="34593"/>
                  </a:lnTo>
                  <a:lnTo>
                    <a:pt x="18724" y="261891"/>
                  </a:lnTo>
                  <a:lnTo>
                    <a:pt x="151346" y="261891"/>
                  </a:lnTo>
                  <a:lnTo>
                    <a:pt x="151346" y="296483"/>
                  </a:lnTo>
                  <a:lnTo>
                    <a:pt x="18724" y="296483"/>
                  </a:lnTo>
                  <a:lnTo>
                    <a:pt x="18724" y="523776"/>
                  </a:lnTo>
                  <a:lnTo>
                    <a:pt x="151347" y="523776"/>
                  </a:lnTo>
                  <a:lnTo>
                    <a:pt x="151347" y="558368"/>
                  </a:lnTo>
                  <a:lnTo>
                    <a:pt x="18724" y="558368"/>
                  </a:lnTo>
                  <a:lnTo>
                    <a:pt x="18724" y="785662"/>
                  </a:lnTo>
                  <a:lnTo>
                    <a:pt x="151347" y="785662"/>
                  </a:lnTo>
                  <a:lnTo>
                    <a:pt x="151347" y="820254"/>
                  </a:lnTo>
                  <a:lnTo>
                    <a:pt x="18724" y="820254"/>
                  </a:lnTo>
                  <a:lnTo>
                    <a:pt x="18724" y="1047547"/>
                  </a:lnTo>
                  <a:lnTo>
                    <a:pt x="151347" y="1047547"/>
                  </a:lnTo>
                  <a:lnTo>
                    <a:pt x="151347" y="1082139"/>
                  </a:lnTo>
                  <a:lnTo>
                    <a:pt x="18724" y="1082139"/>
                  </a:lnTo>
                  <a:lnTo>
                    <a:pt x="18724" y="1309433"/>
                  </a:lnTo>
                  <a:lnTo>
                    <a:pt x="151349" y="1309433"/>
                  </a:lnTo>
                  <a:lnTo>
                    <a:pt x="151349" y="1344025"/>
                  </a:lnTo>
                  <a:lnTo>
                    <a:pt x="18724" y="1344025"/>
                  </a:lnTo>
                  <a:lnTo>
                    <a:pt x="18724" y="1571318"/>
                  </a:lnTo>
                  <a:lnTo>
                    <a:pt x="151349" y="1571318"/>
                  </a:lnTo>
                  <a:lnTo>
                    <a:pt x="151349" y="1605910"/>
                  </a:lnTo>
                  <a:lnTo>
                    <a:pt x="18724" y="1605910"/>
                  </a:lnTo>
                  <a:lnTo>
                    <a:pt x="18724" y="1833203"/>
                  </a:lnTo>
                  <a:lnTo>
                    <a:pt x="151349" y="1833203"/>
                  </a:lnTo>
                  <a:lnTo>
                    <a:pt x="151349" y="1867795"/>
                  </a:lnTo>
                  <a:lnTo>
                    <a:pt x="18724" y="1867795"/>
                  </a:lnTo>
                  <a:lnTo>
                    <a:pt x="18724" y="2095089"/>
                  </a:lnTo>
                  <a:lnTo>
                    <a:pt x="151350" y="2095089"/>
                  </a:lnTo>
                  <a:lnTo>
                    <a:pt x="151350" y="2129681"/>
                  </a:lnTo>
                  <a:lnTo>
                    <a:pt x="18724" y="2129681"/>
                  </a:lnTo>
                  <a:lnTo>
                    <a:pt x="18724" y="2129682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1" name="正方形/長方形 1030">
              <a:extLst>
                <a:ext uri="{FF2B5EF4-FFF2-40B4-BE49-F238E27FC236}">
                  <a16:creationId xmlns:a16="http://schemas.microsoft.com/office/drawing/2014/main" id="{5780B21C-AA69-4F04-8BEB-A8EFAF41D4A3}"/>
                </a:ext>
              </a:extLst>
            </p:cNvPr>
            <p:cNvSpPr/>
            <p:nvPr/>
          </p:nvSpPr>
          <p:spPr>
            <a:xfrm>
              <a:off x="7356159" y="4395787"/>
              <a:ext cx="547049" cy="45719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064" name="グループ化 1063">
            <a:extLst>
              <a:ext uri="{FF2B5EF4-FFF2-40B4-BE49-F238E27FC236}">
                <a16:creationId xmlns:a16="http://schemas.microsoft.com/office/drawing/2014/main" id="{D3C38B39-F6F0-47E1-B1ED-CC2E85FA35A2}"/>
              </a:ext>
            </a:extLst>
          </p:cNvPr>
          <p:cNvGrpSpPr/>
          <p:nvPr/>
        </p:nvGrpSpPr>
        <p:grpSpPr>
          <a:xfrm>
            <a:off x="6612352" y="4130788"/>
            <a:ext cx="2600660" cy="1938446"/>
            <a:chOff x="837856" y="3897852"/>
            <a:chExt cx="3337560" cy="2487708"/>
          </a:xfrm>
        </p:grpSpPr>
        <p:sp>
          <p:nvSpPr>
            <p:cNvPr id="1065" name="楕円 1064">
              <a:extLst>
                <a:ext uri="{FF2B5EF4-FFF2-40B4-BE49-F238E27FC236}">
                  <a16:creationId xmlns:a16="http://schemas.microsoft.com/office/drawing/2014/main" id="{B13CE030-11AA-4194-9556-F8F916A374DD}"/>
                </a:ext>
              </a:extLst>
            </p:cNvPr>
            <p:cNvSpPr/>
            <p:nvPr/>
          </p:nvSpPr>
          <p:spPr>
            <a:xfrm>
              <a:off x="837856" y="3897852"/>
              <a:ext cx="3337560" cy="2487708"/>
            </a:xfrm>
            <a:prstGeom prst="ellipse">
              <a:avLst/>
            </a:prstGeom>
            <a:solidFill>
              <a:srgbClr val="00206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6" name="フリーフォーム: 図形 1065">
              <a:extLst>
                <a:ext uri="{FF2B5EF4-FFF2-40B4-BE49-F238E27FC236}">
                  <a16:creationId xmlns:a16="http://schemas.microsoft.com/office/drawing/2014/main" id="{B77702E7-4B98-492C-932A-BD9FB9788704}"/>
                </a:ext>
              </a:extLst>
            </p:cNvPr>
            <p:cNvSpPr/>
            <p:nvPr/>
          </p:nvSpPr>
          <p:spPr>
            <a:xfrm>
              <a:off x="837856" y="4331437"/>
              <a:ext cx="3337560" cy="2054123"/>
            </a:xfrm>
            <a:custGeom>
              <a:avLst/>
              <a:gdLst>
                <a:gd name="connsiteX0" fmla="*/ 1649671 w 3337560"/>
                <a:gd name="connsiteY0" fmla="*/ 0 h 2054123"/>
                <a:gd name="connsiteX1" fmla="*/ 2384267 w 3337560"/>
                <a:gd name="connsiteY1" fmla="*/ 272177 h 2054123"/>
                <a:gd name="connsiteX2" fmla="*/ 2447989 w 3337560"/>
                <a:gd name="connsiteY2" fmla="*/ 312161 h 2054123"/>
                <a:gd name="connsiteX3" fmla="*/ 2474545 w 3337560"/>
                <a:gd name="connsiteY3" fmla="*/ 304760 h 2054123"/>
                <a:gd name="connsiteX4" fmla="*/ 2929829 w 3337560"/>
                <a:gd name="connsiteY4" fmla="*/ 251443 h 2054123"/>
                <a:gd name="connsiteX5" fmla="*/ 3068262 w 3337560"/>
                <a:gd name="connsiteY5" fmla="*/ 268113 h 2054123"/>
                <a:gd name="connsiteX6" fmla="*/ 3182258 w 3337560"/>
                <a:gd name="connsiteY6" fmla="*/ 292927 h 2054123"/>
                <a:gd name="connsiteX7" fmla="*/ 3206419 w 3337560"/>
                <a:gd name="connsiteY7" fmla="*/ 326105 h 2054123"/>
                <a:gd name="connsiteX8" fmla="*/ 3337560 w 3337560"/>
                <a:gd name="connsiteY8" fmla="*/ 810269 h 2054123"/>
                <a:gd name="connsiteX9" fmla="*/ 1668780 w 3337560"/>
                <a:gd name="connsiteY9" fmla="*/ 2054123 h 2054123"/>
                <a:gd name="connsiteX10" fmla="*/ 0 w 3337560"/>
                <a:gd name="connsiteY10" fmla="*/ 810269 h 2054123"/>
                <a:gd name="connsiteX11" fmla="*/ 5898 w 3337560"/>
                <a:gd name="connsiteY11" fmla="*/ 723208 h 2054123"/>
                <a:gd name="connsiteX12" fmla="*/ 316883 w 3337560"/>
                <a:gd name="connsiteY12" fmla="*/ 537480 h 2054123"/>
                <a:gd name="connsiteX13" fmla="*/ 1649671 w 3337560"/>
                <a:gd name="connsiteY13" fmla="*/ 0 h 205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37560" h="2054123">
                  <a:moveTo>
                    <a:pt x="1649671" y="0"/>
                  </a:moveTo>
                  <a:cubicBezTo>
                    <a:pt x="1847250" y="20343"/>
                    <a:pt x="2120226" y="123846"/>
                    <a:pt x="2384267" y="272177"/>
                  </a:cubicBezTo>
                  <a:lnTo>
                    <a:pt x="2447989" y="312161"/>
                  </a:lnTo>
                  <a:lnTo>
                    <a:pt x="2474545" y="304760"/>
                  </a:lnTo>
                  <a:cubicBezTo>
                    <a:pt x="2641755" y="263745"/>
                    <a:pt x="2797701" y="243181"/>
                    <a:pt x="2929829" y="251443"/>
                  </a:cubicBezTo>
                  <a:cubicBezTo>
                    <a:pt x="2973872" y="254197"/>
                    <a:pt x="3020167" y="259837"/>
                    <a:pt x="3068262" y="268113"/>
                  </a:cubicBezTo>
                  <a:lnTo>
                    <a:pt x="3182258" y="292927"/>
                  </a:lnTo>
                  <a:lnTo>
                    <a:pt x="3206419" y="326105"/>
                  </a:lnTo>
                  <a:cubicBezTo>
                    <a:pt x="3290864" y="474918"/>
                    <a:pt x="3337560" y="638529"/>
                    <a:pt x="3337560" y="810269"/>
                  </a:cubicBezTo>
                  <a:cubicBezTo>
                    <a:pt x="3337560" y="1497231"/>
                    <a:pt x="2590422" y="2054123"/>
                    <a:pt x="1668780" y="2054123"/>
                  </a:cubicBezTo>
                  <a:cubicBezTo>
                    <a:pt x="747138" y="2054123"/>
                    <a:pt x="0" y="1497231"/>
                    <a:pt x="0" y="810269"/>
                  </a:cubicBezTo>
                  <a:lnTo>
                    <a:pt x="5898" y="723208"/>
                  </a:lnTo>
                  <a:lnTo>
                    <a:pt x="316883" y="537480"/>
                  </a:lnTo>
                  <a:cubicBezTo>
                    <a:pt x="825142" y="252005"/>
                    <a:pt x="1378612" y="10977"/>
                    <a:pt x="1649671" y="0"/>
                  </a:cubicBezTo>
                  <a:close/>
                </a:path>
              </a:pathLst>
            </a:custGeom>
            <a:solidFill>
              <a:srgbClr val="003300"/>
            </a:solidFill>
            <a:ln w="12700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7" name="フリーフォーム: 図形 1066">
              <a:extLst>
                <a:ext uri="{FF2B5EF4-FFF2-40B4-BE49-F238E27FC236}">
                  <a16:creationId xmlns:a16="http://schemas.microsoft.com/office/drawing/2014/main" id="{C52BEE48-F907-4F74-B408-1D4911784BB6}"/>
                </a:ext>
              </a:extLst>
            </p:cNvPr>
            <p:cNvSpPr/>
            <p:nvPr/>
          </p:nvSpPr>
          <p:spPr>
            <a:xfrm>
              <a:off x="1037187" y="5609460"/>
              <a:ext cx="2819042" cy="776100"/>
            </a:xfrm>
            <a:custGeom>
              <a:avLst/>
              <a:gdLst>
                <a:gd name="connsiteX0" fmla="*/ 0 w 2819042"/>
                <a:gd name="connsiteY0" fmla="*/ 121920 h 776100"/>
                <a:gd name="connsiteX1" fmla="*/ 1336872 w 2819042"/>
                <a:gd name="connsiteY1" fmla="*/ 121920 h 776100"/>
                <a:gd name="connsiteX2" fmla="*/ 1336872 w 2819042"/>
                <a:gd name="connsiteY2" fmla="*/ 320040 h 776100"/>
                <a:gd name="connsiteX3" fmla="*/ 1641672 w 2819042"/>
                <a:gd name="connsiteY3" fmla="*/ 320040 h 776100"/>
                <a:gd name="connsiteX4" fmla="*/ 1641672 w 2819042"/>
                <a:gd name="connsiteY4" fmla="*/ 419100 h 776100"/>
                <a:gd name="connsiteX5" fmla="*/ 2638655 w 2819042"/>
                <a:gd name="connsiteY5" fmla="*/ 419100 h 776100"/>
                <a:gd name="connsiteX6" fmla="*/ 2530948 w 2819042"/>
                <a:gd name="connsiteY6" fmla="*/ 492065 h 776100"/>
                <a:gd name="connsiteX7" fmla="*/ 2119014 w 2819042"/>
                <a:gd name="connsiteY7" fmla="*/ 678352 h 776100"/>
                <a:gd name="connsiteX8" fmla="*/ 2035849 w 2819042"/>
                <a:gd name="connsiteY8" fmla="*/ 701040 h 776100"/>
                <a:gd name="connsiteX9" fmla="*/ 1641672 w 2819042"/>
                <a:gd name="connsiteY9" fmla="*/ 701040 h 776100"/>
                <a:gd name="connsiteX10" fmla="*/ 1641672 w 2819042"/>
                <a:gd name="connsiteY10" fmla="*/ 769496 h 776100"/>
                <a:gd name="connsiteX11" fmla="*/ 1640072 w 2819042"/>
                <a:gd name="connsiteY11" fmla="*/ 769678 h 776100"/>
                <a:gd name="connsiteX12" fmla="*/ 1469449 w 2819042"/>
                <a:gd name="connsiteY12" fmla="*/ 776100 h 776100"/>
                <a:gd name="connsiteX13" fmla="*/ 2082 w 2819042"/>
                <a:gd name="connsiteY13" fmla="*/ 125141 h 776100"/>
                <a:gd name="connsiteX14" fmla="*/ 1856031 w 2819042"/>
                <a:gd name="connsiteY14" fmla="*/ 0 h 776100"/>
                <a:gd name="connsiteX15" fmla="*/ 2819042 w 2819042"/>
                <a:gd name="connsiteY15" fmla="*/ 0 h 776100"/>
                <a:gd name="connsiteX16" fmla="*/ 2819042 w 2819042"/>
                <a:gd name="connsiteY16" fmla="*/ 161109 h 776100"/>
                <a:gd name="connsiteX17" fmla="*/ 1856031 w 2819042"/>
                <a:gd name="connsiteY17" fmla="*/ 161109 h 77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19042" h="776100">
                  <a:moveTo>
                    <a:pt x="0" y="121920"/>
                  </a:moveTo>
                  <a:lnTo>
                    <a:pt x="1336872" y="121920"/>
                  </a:lnTo>
                  <a:lnTo>
                    <a:pt x="1336872" y="320040"/>
                  </a:lnTo>
                  <a:lnTo>
                    <a:pt x="1641672" y="320040"/>
                  </a:lnTo>
                  <a:lnTo>
                    <a:pt x="1641672" y="419100"/>
                  </a:lnTo>
                  <a:lnTo>
                    <a:pt x="2638655" y="419100"/>
                  </a:lnTo>
                  <a:lnTo>
                    <a:pt x="2530948" y="492065"/>
                  </a:lnTo>
                  <a:cubicBezTo>
                    <a:pt x="2407321" y="568112"/>
                    <a:pt x="2268751" y="631145"/>
                    <a:pt x="2119014" y="678352"/>
                  </a:cubicBezTo>
                  <a:lnTo>
                    <a:pt x="2035849" y="701040"/>
                  </a:lnTo>
                  <a:lnTo>
                    <a:pt x="1641672" y="701040"/>
                  </a:lnTo>
                  <a:lnTo>
                    <a:pt x="1641672" y="769496"/>
                  </a:lnTo>
                  <a:lnTo>
                    <a:pt x="1640072" y="769678"/>
                  </a:lnTo>
                  <a:cubicBezTo>
                    <a:pt x="1583973" y="773925"/>
                    <a:pt x="1527052" y="776100"/>
                    <a:pt x="1469449" y="776100"/>
                  </a:cubicBezTo>
                  <a:cubicBezTo>
                    <a:pt x="835820" y="776100"/>
                    <a:pt x="284672" y="512882"/>
                    <a:pt x="2082" y="125141"/>
                  </a:cubicBezTo>
                  <a:close/>
                  <a:moveTo>
                    <a:pt x="1856031" y="0"/>
                  </a:moveTo>
                  <a:lnTo>
                    <a:pt x="2819042" y="0"/>
                  </a:lnTo>
                  <a:lnTo>
                    <a:pt x="2819042" y="161109"/>
                  </a:lnTo>
                  <a:lnTo>
                    <a:pt x="1856031" y="161109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E2C6E8CA-26DD-41B6-AFF0-24349327C5B3}"/>
                </a:ext>
              </a:extLst>
            </p:cNvPr>
            <p:cNvGrpSpPr/>
            <p:nvPr/>
          </p:nvGrpSpPr>
          <p:grpSpPr>
            <a:xfrm>
              <a:off x="1520827" y="4660900"/>
              <a:ext cx="1174404" cy="584199"/>
              <a:chOff x="5233216" y="5021510"/>
              <a:chExt cx="2964237" cy="1474539"/>
            </a:xfrm>
          </p:grpSpPr>
          <p:sp>
            <p:nvSpPr>
              <p:cNvPr id="1069" name="テキスト ボックス 1068">
                <a:extLst>
                  <a:ext uri="{FF2B5EF4-FFF2-40B4-BE49-F238E27FC236}">
                    <a16:creationId xmlns:a16="http://schemas.microsoft.com/office/drawing/2014/main" id="{A7170ABF-C03F-40A3-9C80-BE0B6E7ACD4A}"/>
                  </a:ext>
                </a:extLst>
              </p:cNvPr>
              <p:cNvSpPr txBox="1"/>
              <p:nvPr/>
            </p:nvSpPr>
            <p:spPr>
              <a:xfrm>
                <a:off x="5233216" y="5051198"/>
                <a:ext cx="2964237" cy="14448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>
                    <a:gd name="adj" fmla="val 38596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</a:t>
                </a:r>
              </a:p>
            </p:txBody>
          </p: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B7DFAA3C-5600-4B39-81A6-C284C315D77C}"/>
                  </a:ext>
                </a:extLst>
              </p:cNvPr>
              <p:cNvGrpSpPr/>
              <p:nvPr/>
            </p:nvGrpSpPr>
            <p:grpSpPr>
              <a:xfrm>
                <a:off x="5725824" y="5407273"/>
                <a:ext cx="689473" cy="141041"/>
                <a:chOff x="5725824" y="5407273"/>
                <a:chExt cx="689473" cy="141041"/>
              </a:xfrm>
            </p:grpSpPr>
            <p:grpSp>
              <p:nvGrpSpPr>
                <p:cNvPr id="1217" name="グループ化 1216">
                  <a:extLst>
                    <a:ext uri="{FF2B5EF4-FFF2-40B4-BE49-F238E27FC236}">
                      <a16:creationId xmlns:a16="http://schemas.microsoft.com/office/drawing/2014/main" id="{726A8CA9-B5DE-4B0B-81E2-E8E89297B4D1}"/>
                    </a:ext>
                  </a:extLst>
                </p:cNvPr>
                <p:cNvGrpSpPr/>
                <p:nvPr/>
              </p:nvGrpSpPr>
              <p:grpSpPr>
                <a:xfrm>
                  <a:off x="5725824" y="5407273"/>
                  <a:ext cx="108449" cy="141041"/>
                  <a:chOff x="4876803" y="4924425"/>
                  <a:chExt cx="459578" cy="597696"/>
                </a:xfrm>
              </p:grpSpPr>
              <p:sp>
                <p:nvSpPr>
                  <p:cNvPr id="1233" name="楕円 251">
                    <a:extLst>
                      <a:ext uri="{FF2B5EF4-FFF2-40B4-BE49-F238E27FC236}">
                        <a16:creationId xmlns:a16="http://schemas.microsoft.com/office/drawing/2014/main" id="{3F132EE9-6487-496C-80A6-E70704207872}"/>
                      </a:ext>
                    </a:extLst>
                  </p:cNvPr>
                  <p:cNvSpPr/>
                  <p:nvPr/>
                </p:nvSpPr>
                <p:spPr>
                  <a:xfrm>
                    <a:off x="4876803" y="4924425"/>
                    <a:ext cx="459578" cy="597696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rgbClr val="FF66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4" name="楕円 251">
                    <a:extLst>
                      <a:ext uri="{FF2B5EF4-FFF2-40B4-BE49-F238E27FC236}">
                        <a16:creationId xmlns:a16="http://schemas.microsoft.com/office/drawing/2014/main" id="{EC5D3F9F-1C6A-4E9B-B161-756072D2FF9F}"/>
                      </a:ext>
                    </a:extLst>
                  </p:cNvPr>
                  <p:cNvSpPr/>
                  <p:nvPr/>
                </p:nvSpPr>
                <p:spPr>
                  <a:xfrm>
                    <a:off x="5009720" y="5127379"/>
                    <a:ext cx="193749" cy="292371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18" name="グループ化 1217">
                  <a:extLst>
                    <a:ext uri="{FF2B5EF4-FFF2-40B4-BE49-F238E27FC236}">
                      <a16:creationId xmlns:a16="http://schemas.microsoft.com/office/drawing/2014/main" id="{C0DA43CD-12D5-4C31-BA80-B7DB5E10A6CA}"/>
                    </a:ext>
                  </a:extLst>
                </p:cNvPr>
                <p:cNvGrpSpPr/>
                <p:nvPr/>
              </p:nvGrpSpPr>
              <p:grpSpPr>
                <a:xfrm>
                  <a:off x="5844886" y="5407273"/>
                  <a:ext cx="108449" cy="141041"/>
                  <a:chOff x="4876803" y="4924425"/>
                  <a:chExt cx="459578" cy="597696"/>
                </a:xfrm>
              </p:grpSpPr>
              <p:sp>
                <p:nvSpPr>
                  <p:cNvPr id="1231" name="楕円 251">
                    <a:extLst>
                      <a:ext uri="{FF2B5EF4-FFF2-40B4-BE49-F238E27FC236}">
                        <a16:creationId xmlns:a16="http://schemas.microsoft.com/office/drawing/2014/main" id="{782C5FEC-A6C8-49FB-9FA0-55829B73F757}"/>
                      </a:ext>
                    </a:extLst>
                  </p:cNvPr>
                  <p:cNvSpPr/>
                  <p:nvPr/>
                </p:nvSpPr>
                <p:spPr>
                  <a:xfrm>
                    <a:off x="4876803" y="4924425"/>
                    <a:ext cx="459578" cy="597696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rgbClr val="FF66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2" name="楕円 251">
                    <a:extLst>
                      <a:ext uri="{FF2B5EF4-FFF2-40B4-BE49-F238E27FC236}">
                        <a16:creationId xmlns:a16="http://schemas.microsoft.com/office/drawing/2014/main" id="{B005A5AC-F917-4906-8764-713F5D48EC16}"/>
                      </a:ext>
                    </a:extLst>
                  </p:cNvPr>
                  <p:cNvSpPr/>
                  <p:nvPr/>
                </p:nvSpPr>
                <p:spPr>
                  <a:xfrm>
                    <a:off x="5009720" y="5127379"/>
                    <a:ext cx="193749" cy="292371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19" name="グループ化 1218">
                  <a:extLst>
                    <a:ext uri="{FF2B5EF4-FFF2-40B4-BE49-F238E27FC236}">
                      <a16:creationId xmlns:a16="http://schemas.microsoft.com/office/drawing/2014/main" id="{2C397726-4D11-45B6-8C81-AB26276D9EB0}"/>
                    </a:ext>
                  </a:extLst>
                </p:cNvPr>
                <p:cNvGrpSpPr/>
                <p:nvPr/>
              </p:nvGrpSpPr>
              <p:grpSpPr>
                <a:xfrm>
                  <a:off x="5959186" y="5407273"/>
                  <a:ext cx="108449" cy="141041"/>
                  <a:chOff x="4876803" y="4924425"/>
                  <a:chExt cx="459578" cy="597696"/>
                </a:xfrm>
              </p:grpSpPr>
              <p:sp>
                <p:nvSpPr>
                  <p:cNvPr id="1229" name="楕円 251">
                    <a:extLst>
                      <a:ext uri="{FF2B5EF4-FFF2-40B4-BE49-F238E27FC236}">
                        <a16:creationId xmlns:a16="http://schemas.microsoft.com/office/drawing/2014/main" id="{45049C32-9DF0-4821-93B9-500CF2017CF6}"/>
                      </a:ext>
                    </a:extLst>
                  </p:cNvPr>
                  <p:cNvSpPr/>
                  <p:nvPr/>
                </p:nvSpPr>
                <p:spPr>
                  <a:xfrm>
                    <a:off x="4876803" y="4924425"/>
                    <a:ext cx="459578" cy="597696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rgbClr val="FF66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0" name="楕円 251">
                    <a:extLst>
                      <a:ext uri="{FF2B5EF4-FFF2-40B4-BE49-F238E27FC236}">
                        <a16:creationId xmlns:a16="http://schemas.microsoft.com/office/drawing/2014/main" id="{F262B4AE-9002-4681-92E9-EB17FE515EF5}"/>
                      </a:ext>
                    </a:extLst>
                  </p:cNvPr>
                  <p:cNvSpPr/>
                  <p:nvPr/>
                </p:nvSpPr>
                <p:spPr>
                  <a:xfrm>
                    <a:off x="5009720" y="5127379"/>
                    <a:ext cx="193749" cy="292371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20" name="グループ化 1219">
                  <a:extLst>
                    <a:ext uri="{FF2B5EF4-FFF2-40B4-BE49-F238E27FC236}">
                      <a16:creationId xmlns:a16="http://schemas.microsoft.com/office/drawing/2014/main" id="{89244E04-B534-463F-A2CB-20F4D837095B}"/>
                    </a:ext>
                  </a:extLst>
                </p:cNvPr>
                <p:cNvGrpSpPr/>
                <p:nvPr/>
              </p:nvGrpSpPr>
              <p:grpSpPr>
                <a:xfrm>
                  <a:off x="6078248" y="5407273"/>
                  <a:ext cx="108449" cy="141041"/>
                  <a:chOff x="4876803" y="4924425"/>
                  <a:chExt cx="459578" cy="597696"/>
                </a:xfrm>
              </p:grpSpPr>
              <p:sp>
                <p:nvSpPr>
                  <p:cNvPr id="1227" name="楕円 251">
                    <a:extLst>
                      <a:ext uri="{FF2B5EF4-FFF2-40B4-BE49-F238E27FC236}">
                        <a16:creationId xmlns:a16="http://schemas.microsoft.com/office/drawing/2014/main" id="{0123B938-921F-48CB-BEB9-95295382A72A}"/>
                      </a:ext>
                    </a:extLst>
                  </p:cNvPr>
                  <p:cNvSpPr/>
                  <p:nvPr/>
                </p:nvSpPr>
                <p:spPr>
                  <a:xfrm>
                    <a:off x="4876803" y="4924425"/>
                    <a:ext cx="459578" cy="597696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rgbClr val="FF66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8" name="楕円 251">
                    <a:extLst>
                      <a:ext uri="{FF2B5EF4-FFF2-40B4-BE49-F238E27FC236}">
                        <a16:creationId xmlns:a16="http://schemas.microsoft.com/office/drawing/2014/main" id="{F68432FF-D86B-4706-A942-3D9B4CB06100}"/>
                      </a:ext>
                    </a:extLst>
                  </p:cNvPr>
                  <p:cNvSpPr/>
                  <p:nvPr/>
                </p:nvSpPr>
                <p:spPr>
                  <a:xfrm>
                    <a:off x="5009720" y="5127379"/>
                    <a:ext cx="193749" cy="292371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21" name="グループ化 1220">
                  <a:extLst>
                    <a:ext uri="{FF2B5EF4-FFF2-40B4-BE49-F238E27FC236}">
                      <a16:creationId xmlns:a16="http://schemas.microsoft.com/office/drawing/2014/main" id="{4B4FCF1C-6A40-46CA-8929-38B628CA053B}"/>
                    </a:ext>
                  </a:extLst>
                </p:cNvPr>
                <p:cNvGrpSpPr/>
                <p:nvPr/>
              </p:nvGrpSpPr>
              <p:grpSpPr>
                <a:xfrm>
                  <a:off x="6187786" y="5407273"/>
                  <a:ext cx="108449" cy="141041"/>
                  <a:chOff x="4876803" y="4924425"/>
                  <a:chExt cx="459578" cy="597696"/>
                </a:xfrm>
              </p:grpSpPr>
              <p:sp>
                <p:nvSpPr>
                  <p:cNvPr id="1225" name="楕円 251">
                    <a:extLst>
                      <a:ext uri="{FF2B5EF4-FFF2-40B4-BE49-F238E27FC236}">
                        <a16:creationId xmlns:a16="http://schemas.microsoft.com/office/drawing/2014/main" id="{7C38EEE5-DB59-46D9-B6BE-B9BDAE01AE8E}"/>
                      </a:ext>
                    </a:extLst>
                  </p:cNvPr>
                  <p:cNvSpPr/>
                  <p:nvPr/>
                </p:nvSpPr>
                <p:spPr>
                  <a:xfrm>
                    <a:off x="4876803" y="4924425"/>
                    <a:ext cx="459578" cy="597696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rgbClr val="FF66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6" name="楕円 251">
                    <a:extLst>
                      <a:ext uri="{FF2B5EF4-FFF2-40B4-BE49-F238E27FC236}">
                        <a16:creationId xmlns:a16="http://schemas.microsoft.com/office/drawing/2014/main" id="{7F05B293-C499-4C25-8FAC-C346284629A6}"/>
                      </a:ext>
                    </a:extLst>
                  </p:cNvPr>
                  <p:cNvSpPr/>
                  <p:nvPr/>
                </p:nvSpPr>
                <p:spPr>
                  <a:xfrm>
                    <a:off x="5009720" y="5127379"/>
                    <a:ext cx="193749" cy="292371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22" name="グループ化 1221">
                  <a:extLst>
                    <a:ext uri="{FF2B5EF4-FFF2-40B4-BE49-F238E27FC236}">
                      <a16:creationId xmlns:a16="http://schemas.microsoft.com/office/drawing/2014/main" id="{90E23FB9-0DDA-4B42-8B68-C4530AD0B95B}"/>
                    </a:ext>
                  </a:extLst>
                </p:cNvPr>
                <p:cNvGrpSpPr/>
                <p:nvPr/>
              </p:nvGrpSpPr>
              <p:grpSpPr>
                <a:xfrm>
                  <a:off x="6306848" y="5407273"/>
                  <a:ext cx="108449" cy="141041"/>
                  <a:chOff x="4876803" y="4924425"/>
                  <a:chExt cx="459578" cy="597696"/>
                </a:xfrm>
              </p:grpSpPr>
              <p:sp>
                <p:nvSpPr>
                  <p:cNvPr id="1223" name="楕円 251">
                    <a:extLst>
                      <a:ext uri="{FF2B5EF4-FFF2-40B4-BE49-F238E27FC236}">
                        <a16:creationId xmlns:a16="http://schemas.microsoft.com/office/drawing/2014/main" id="{7FF2BB83-6C9F-4CC3-8B54-F224126FDEFC}"/>
                      </a:ext>
                    </a:extLst>
                  </p:cNvPr>
                  <p:cNvSpPr/>
                  <p:nvPr/>
                </p:nvSpPr>
                <p:spPr>
                  <a:xfrm>
                    <a:off x="4876803" y="4924425"/>
                    <a:ext cx="459578" cy="597696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rgbClr val="FF66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4" name="楕円 251">
                    <a:extLst>
                      <a:ext uri="{FF2B5EF4-FFF2-40B4-BE49-F238E27FC236}">
                        <a16:creationId xmlns:a16="http://schemas.microsoft.com/office/drawing/2014/main" id="{EE75B406-5098-4F5A-8721-55A7DA36F025}"/>
                      </a:ext>
                    </a:extLst>
                  </p:cNvPr>
                  <p:cNvSpPr/>
                  <p:nvPr/>
                </p:nvSpPr>
                <p:spPr>
                  <a:xfrm>
                    <a:off x="5009720" y="5127379"/>
                    <a:ext cx="193749" cy="292371"/>
                  </a:xfrm>
                  <a:custGeom>
                    <a:avLst/>
                    <a:gdLst>
                      <a:gd name="connsiteX0" fmla="*/ 0 w 531019"/>
                      <a:gd name="connsiteY0" fmla="*/ 294085 h 588169"/>
                      <a:gd name="connsiteX1" fmla="*/ 265510 w 531019"/>
                      <a:gd name="connsiteY1" fmla="*/ 0 h 588169"/>
                      <a:gd name="connsiteX2" fmla="*/ 531020 w 531019"/>
                      <a:gd name="connsiteY2" fmla="*/ 294085 h 588169"/>
                      <a:gd name="connsiteX3" fmla="*/ 265510 w 531019"/>
                      <a:gd name="connsiteY3" fmla="*/ 588170 h 588169"/>
                      <a:gd name="connsiteX4" fmla="*/ 0 w 531019"/>
                      <a:gd name="connsiteY4" fmla="*/ 294085 h 588169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294085 h 588170"/>
                      <a:gd name="connsiteX1" fmla="*/ 265510 w 531020"/>
                      <a:gd name="connsiteY1" fmla="*/ 0 h 588170"/>
                      <a:gd name="connsiteX2" fmla="*/ 531020 w 531020"/>
                      <a:gd name="connsiteY2" fmla="*/ 294085 h 588170"/>
                      <a:gd name="connsiteX3" fmla="*/ 265510 w 531020"/>
                      <a:gd name="connsiteY3" fmla="*/ 588170 h 588170"/>
                      <a:gd name="connsiteX4" fmla="*/ 0 w 531020"/>
                      <a:gd name="connsiteY4" fmla="*/ 294085 h 5881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  <a:gd name="connsiteX0" fmla="*/ 0 w 531020"/>
                      <a:gd name="connsiteY0" fmla="*/ 522685 h 816770"/>
                      <a:gd name="connsiteX1" fmla="*/ 265510 w 531020"/>
                      <a:gd name="connsiteY1" fmla="*/ 0 h 816770"/>
                      <a:gd name="connsiteX2" fmla="*/ 531020 w 531020"/>
                      <a:gd name="connsiteY2" fmla="*/ 522685 h 816770"/>
                      <a:gd name="connsiteX3" fmla="*/ 265510 w 531020"/>
                      <a:gd name="connsiteY3" fmla="*/ 816770 h 816770"/>
                      <a:gd name="connsiteX4" fmla="*/ 0 w 531020"/>
                      <a:gd name="connsiteY4" fmla="*/ 522685 h 816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1020" h="816770">
                        <a:moveTo>
                          <a:pt x="0" y="522685"/>
                        </a:moveTo>
                        <a:cubicBezTo>
                          <a:pt x="0" y="360266"/>
                          <a:pt x="192692" y="166688"/>
                          <a:pt x="265510" y="0"/>
                        </a:cubicBezTo>
                        <a:cubicBezTo>
                          <a:pt x="340709" y="169069"/>
                          <a:pt x="531020" y="360266"/>
                          <a:pt x="531020" y="522685"/>
                        </a:cubicBezTo>
                        <a:cubicBezTo>
                          <a:pt x="531020" y="685104"/>
                          <a:pt x="412147" y="816770"/>
                          <a:pt x="265510" y="816770"/>
                        </a:cubicBezTo>
                        <a:cubicBezTo>
                          <a:pt x="118873" y="816770"/>
                          <a:pt x="0" y="685104"/>
                          <a:pt x="0" y="522685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8B455BC3-EE81-4B94-8226-32E8ABCC1D0C}"/>
                  </a:ext>
                </a:extLst>
              </p:cNvPr>
              <p:cNvGrpSpPr/>
              <p:nvPr/>
            </p:nvGrpSpPr>
            <p:grpSpPr>
              <a:xfrm>
                <a:off x="6416387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215" name="楕円 251">
                  <a:extLst>
                    <a:ext uri="{FF2B5EF4-FFF2-40B4-BE49-F238E27FC236}">
                      <a16:creationId xmlns:a16="http://schemas.microsoft.com/office/drawing/2014/main" id="{D73DF22C-FA64-47C8-84A2-4D62C4F6C8C4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6" name="楕円 251">
                  <a:extLst>
                    <a:ext uri="{FF2B5EF4-FFF2-40B4-BE49-F238E27FC236}">
                      <a16:creationId xmlns:a16="http://schemas.microsoft.com/office/drawing/2014/main" id="{C6A38C8D-1CCB-4B95-B21C-5E76595676D7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2" name="グループ化 1071">
                <a:extLst>
                  <a:ext uri="{FF2B5EF4-FFF2-40B4-BE49-F238E27FC236}">
                    <a16:creationId xmlns:a16="http://schemas.microsoft.com/office/drawing/2014/main" id="{117AE1E0-BC4A-4DE2-B3C0-B585970E97C9}"/>
                  </a:ext>
                </a:extLst>
              </p:cNvPr>
              <p:cNvGrpSpPr/>
              <p:nvPr/>
            </p:nvGrpSpPr>
            <p:grpSpPr>
              <a:xfrm>
                <a:off x="6535449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213" name="楕円 251">
                  <a:extLst>
                    <a:ext uri="{FF2B5EF4-FFF2-40B4-BE49-F238E27FC236}">
                      <a16:creationId xmlns:a16="http://schemas.microsoft.com/office/drawing/2014/main" id="{1B021B53-6E0A-43F1-88D5-57DF7A68B3C4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4" name="楕円 251">
                  <a:extLst>
                    <a:ext uri="{FF2B5EF4-FFF2-40B4-BE49-F238E27FC236}">
                      <a16:creationId xmlns:a16="http://schemas.microsoft.com/office/drawing/2014/main" id="{63A18AA3-A46B-496E-9A42-5CBD8388483E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3" name="グループ化 1072">
                <a:extLst>
                  <a:ext uri="{FF2B5EF4-FFF2-40B4-BE49-F238E27FC236}">
                    <a16:creationId xmlns:a16="http://schemas.microsoft.com/office/drawing/2014/main" id="{661A00DE-DEDC-4D5B-ACF8-662F86EC83C2}"/>
                  </a:ext>
                </a:extLst>
              </p:cNvPr>
              <p:cNvGrpSpPr/>
              <p:nvPr/>
            </p:nvGrpSpPr>
            <p:grpSpPr>
              <a:xfrm>
                <a:off x="6649749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211" name="楕円 251">
                  <a:extLst>
                    <a:ext uri="{FF2B5EF4-FFF2-40B4-BE49-F238E27FC236}">
                      <a16:creationId xmlns:a16="http://schemas.microsoft.com/office/drawing/2014/main" id="{069C2F0D-A9EA-464B-AB5D-2042FB600297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2" name="楕円 251">
                  <a:extLst>
                    <a:ext uri="{FF2B5EF4-FFF2-40B4-BE49-F238E27FC236}">
                      <a16:creationId xmlns:a16="http://schemas.microsoft.com/office/drawing/2014/main" id="{8DA758D8-8098-494D-8DA3-43A2DD5DC364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4" name="グループ化 1073">
                <a:extLst>
                  <a:ext uri="{FF2B5EF4-FFF2-40B4-BE49-F238E27FC236}">
                    <a16:creationId xmlns:a16="http://schemas.microsoft.com/office/drawing/2014/main" id="{3032C642-D4FA-4C98-B87E-C3C89F1828CB}"/>
                  </a:ext>
                </a:extLst>
              </p:cNvPr>
              <p:cNvGrpSpPr/>
              <p:nvPr/>
            </p:nvGrpSpPr>
            <p:grpSpPr>
              <a:xfrm>
                <a:off x="6768811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209" name="楕円 251">
                  <a:extLst>
                    <a:ext uri="{FF2B5EF4-FFF2-40B4-BE49-F238E27FC236}">
                      <a16:creationId xmlns:a16="http://schemas.microsoft.com/office/drawing/2014/main" id="{72851E29-8C8D-4CAE-8F35-29676E8FF578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0" name="楕円 251">
                  <a:extLst>
                    <a:ext uri="{FF2B5EF4-FFF2-40B4-BE49-F238E27FC236}">
                      <a16:creationId xmlns:a16="http://schemas.microsoft.com/office/drawing/2014/main" id="{0D480965-CBA8-49B1-B0F0-1123420E0119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5" name="グループ化 1074">
                <a:extLst>
                  <a:ext uri="{FF2B5EF4-FFF2-40B4-BE49-F238E27FC236}">
                    <a16:creationId xmlns:a16="http://schemas.microsoft.com/office/drawing/2014/main" id="{E3009B29-560A-4ED1-9094-5353A310B730}"/>
                  </a:ext>
                </a:extLst>
              </p:cNvPr>
              <p:cNvGrpSpPr/>
              <p:nvPr/>
            </p:nvGrpSpPr>
            <p:grpSpPr>
              <a:xfrm>
                <a:off x="6878349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207" name="楕円 251">
                  <a:extLst>
                    <a:ext uri="{FF2B5EF4-FFF2-40B4-BE49-F238E27FC236}">
                      <a16:creationId xmlns:a16="http://schemas.microsoft.com/office/drawing/2014/main" id="{529E07BB-73B5-4BF9-BF5B-5191011A5197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8" name="楕円 251">
                  <a:extLst>
                    <a:ext uri="{FF2B5EF4-FFF2-40B4-BE49-F238E27FC236}">
                      <a16:creationId xmlns:a16="http://schemas.microsoft.com/office/drawing/2014/main" id="{431391E9-2218-4FF9-829E-4FFF2CAC7AAA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6" name="グループ化 1075">
                <a:extLst>
                  <a:ext uri="{FF2B5EF4-FFF2-40B4-BE49-F238E27FC236}">
                    <a16:creationId xmlns:a16="http://schemas.microsoft.com/office/drawing/2014/main" id="{ED4FBC04-BC60-4EDF-BED7-C6387FAD999F}"/>
                  </a:ext>
                </a:extLst>
              </p:cNvPr>
              <p:cNvGrpSpPr/>
              <p:nvPr/>
            </p:nvGrpSpPr>
            <p:grpSpPr>
              <a:xfrm>
                <a:off x="6997411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205" name="楕円 251">
                  <a:extLst>
                    <a:ext uri="{FF2B5EF4-FFF2-40B4-BE49-F238E27FC236}">
                      <a16:creationId xmlns:a16="http://schemas.microsoft.com/office/drawing/2014/main" id="{C9A6047C-373C-4BF6-8277-C1DEDE64764F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6" name="楕円 251">
                  <a:extLst>
                    <a:ext uri="{FF2B5EF4-FFF2-40B4-BE49-F238E27FC236}">
                      <a16:creationId xmlns:a16="http://schemas.microsoft.com/office/drawing/2014/main" id="{C620FCC0-4085-44AF-B2FF-683228FAC6BA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7" name="グループ化 1076">
                <a:extLst>
                  <a:ext uri="{FF2B5EF4-FFF2-40B4-BE49-F238E27FC236}">
                    <a16:creationId xmlns:a16="http://schemas.microsoft.com/office/drawing/2014/main" id="{1B3A58FE-AF40-4F74-A6CE-C94666CB10CE}"/>
                  </a:ext>
                </a:extLst>
              </p:cNvPr>
              <p:cNvGrpSpPr/>
              <p:nvPr/>
            </p:nvGrpSpPr>
            <p:grpSpPr>
              <a:xfrm>
                <a:off x="7116475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203" name="楕円 251">
                  <a:extLst>
                    <a:ext uri="{FF2B5EF4-FFF2-40B4-BE49-F238E27FC236}">
                      <a16:creationId xmlns:a16="http://schemas.microsoft.com/office/drawing/2014/main" id="{D63F0E20-4A4D-4508-BEA0-3D29DF207BE6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4" name="楕円 251">
                  <a:extLst>
                    <a:ext uri="{FF2B5EF4-FFF2-40B4-BE49-F238E27FC236}">
                      <a16:creationId xmlns:a16="http://schemas.microsoft.com/office/drawing/2014/main" id="{AC662ADD-B228-413D-818A-7CC59D02DCC7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8" name="グループ化 1077">
                <a:extLst>
                  <a:ext uri="{FF2B5EF4-FFF2-40B4-BE49-F238E27FC236}">
                    <a16:creationId xmlns:a16="http://schemas.microsoft.com/office/drawing/2014/main" id="{81AB9B48-0D9B-4210-83FE-3966A596A344}"/>
                  </a:ext>
                </a:extLst>
              </p:cNvPr>
              <p:cNvGrpSpPr/>
              <p:nvPr/>
            </p:nvGrpSpPr>
            <p:grpSpPr>
              <a:xfrm>
                <a:off x="7235537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201" name="楕円 251">
                  <a:extLst>
                    <a:ext uri="{FF2B5EF4-FFF2-40B4-BE49-F238E27FC236}">
                      <a16:creationId xmlns:a16="http://schemas.microsoft.com/office/drawing/2014/main" id="{17F08EA1-E60A-40BB-B03C-A8A3A6430CE6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2" name="楕円 251">
                  <a:extLst>
                    <a:ext uri="{FF2B5EF4-FFF2-40B4-BE49-F238E27FC236}">
                      <a16:creationId xmlns:a16="http://schemas.microsoft.com/office/drawing/2014/main" id="{FBEA64AA-4094-434E-B148-7509B54D464E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9" name="グループ化 1078">
                <a:extLst>
                  <a:ext uri="{FF2B5EF4-FFF2-40B4-BE49-F238E27FC236}">
                    <a16:creationId xmlns:a16="http://schemas.microsoft.com/office/drawing/2014/main" id="{E5668362-2D39-4CA9-86FE-E2DFC3659330}"/>
                  </a:ext>
                </a:extLst>
              </p:cNvPr>
              <p:cNvGrpSpPr/>
              <p:nvPr/>
            </p:nvGrpSpPr>
            <p:grpSpPr>
              <a:xfrm>
                <a:off x="7349837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99" name="楕円 251">
                  <a:extLst>
                    <a:ext uri="{FF2B5EF4-FFF2-40B4-BE49-F238E27FC236}">
                      <a16:creationId xmlns:a16="http://schemas.microsoft.com/office/drawing/2014/main" id="{4FB315E0-A153-4442-B079-F47754160855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0" name="楕円 251">
                  <a:extLst>
                    <a:ext uri="{FF2B5EF4-FFF2-40B4-BE49-F238E27FC236}">
                      <a16:creationId xmlns:a16="http://schemas.microsoft.com/office/drawing/2014/main" id="{4721B565-33A2-4CFE-BC56-1E26636FCFDF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80" name="グループ化 1079">
                <a:extLst>
                  <a:ext uri="{FF2B5EF4-FFF2-40B4-BE49-F238E27FC236}">
                    <a16:creationId xmlns:a16="http://schemas.microsoft.com/office/drawing/2014/main" id="{431A3999-3AF4-4923-A9A5-77F903D4968E}"/>
                  </a:ext>
                </a:extLst>
              </p:cNvPr>
              <p:cNvGrpSpPr/>
              <p:nvPr/>
            </p:nvGrpSpPr>
            <p:grpSpPr>
              <a:xfrm>
                <a:off x="7468899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97" name="楕円 251">
                  <a:extLst>
                    <a:ext uri="{FF2B5EF4-FFF2-40B4-BE49-F238E27FC236}">
                      <a16:creationId xmlns:a16="http://schemas.microsoft.com/office/drawing/2014/main" id="{08FCA053-045A-474D-9DAC-5E8DCA635C6E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8" name="楕円 251">
                  <a:extLst>
                    <a:ext uri="{FF2B5EF4-FFF2-40B4-BE49-F238E27FC236}">
                      <a16:creationId xmlns:a16="http://schemas.microsoft.com/office/drawing/2014/main" id="{3EB1F4E9-8CA0-40AB-A947-4708A52F2FBC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81" name="グループ化 1080">
                <a:extLst>
                  <a:ext uri="{FF2B5EF4-FFF2-40B4-BE49-F238E27FC236}">
                    <a16:creationId xmlns:a16="http://schemas.microsoft.com/office/drawing/2014/main" id="{DC9F62B1-F996-4038-B1FA-B9DEAA4D78EE}"/>
                  </a:ext>
                </a:extLst>
              </p:cNvPr>
              <p:cNvGrpSpPr/>
              <p:nvPr/>
            </p:nvGrpSpPr>
            <p:grpSpPr>
              <a:xfrm>
                <a:off x="7578437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95" name="楕円 251">
                  <a:extLst>
                    <a:ext uri="{FF2B5EF4-FFF2-40B4-BE49-F238E27FC236}">
                      <a16:creationId xmlns:a16="http://schemas.microsoft.com/office/drawing/2014/main" id="{3DA5112B-4C7E-4532-A4B6-09BAB2C17485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6" name="楕円 251">
                  <a:extLst>
                    <a:ext uri="{FF2B5EF4-FFF2-40B4-BE49-F238E27FC236}">
                      <a16:creationId xmlns:a16="http://schemas.microsoft.com/office/drawing/2014/main" id="{0C827E3B-5D12-4D60-8DA4-8652FCB3D78F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82" name="グループ化 1081">
                <a:extLst>
                  <a:ext uri="{FF2B5EF4-FFF2-40B4-BE49-F238E27FC236}">
                    <a16:creationId xmlns:a16="http://schemas.microsoft.com/office/drawing/2014/main" id="{5916C634-EF65-40B9-A491-53046F57A2AE}"/>
                  </a:ext>
                </a:extLst>
              </p:cNvPr>
              <p:cNvGrpSpPr/>
              <p:nvPr/>
            </p:nvGrpSpPr>
            <p:grpSpPr>
              <a:xfrm>
                <a:off x="7697499" y="54072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93" name="楕円 251">
                  <a:extLst>
                    <a:ext uri="{FF2B5EF4-FFF2-40B4-BE49-F238E27FC236}">
                      <a16:creationId xmlns:a16="http://schemas.microsoft.com/office/drawing/2014/main" id="{D4BD04AA-42E9-459B-ACBF-63EB64442B50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4" name="楕円 251">
                  <a:extLst>
                    <a:ext uri="{FF2B5EF4-FFF2-40B4-BE49-F238E27FC236}">
                      <a16:creationId xmlns:a16="http://schemas.microsoft.com/office/drawing/2014/main" id="{90A5C245-BA87-49ED-AC83-143CEEDD153A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83" name="楕円 251">
                <a:extLst>
                  <a:ext uri="{FF2B5EF4-FFF2-40B4-BE49-F238E27FC236}">
                    <a16:creationId xmlns:a16="http://schemas.microsoft.com/office/drawing/2014/main" id="{349730FB-6D11-4686-BFF9-652B90F38934}"/>
                  </a:ext>
                </a:extLst>
              </p:cNvPr>
              <p:cNvSpPr/>
              <p:nvPr/>
            </p:nvSpPr>
            <p:spPr>
              <a:xfrm>
                <a:off x="7816561" y="5407273"/>
                <a:ext cx="108449" cy="141041"/>
              </a:xfrm>
              <a:custGeom>
                <a:avLst/>
                <a:gdLst>
                  <a:gd name="connsiteX0" fmla="*/ 0 w 531019"/>
                  <a:gd name="connsiteY0" fmla="*/ 294085 h 588169"/>
                  <a:gd name="connsiteX1" fmla="*/ 265510 w 531019"/>
                  <a:gd name="connsiteY1" fmla="*/ 0 h 588169"/>
                  <a:gd name="connsiteX2" fmla="*/ 531020 w 531019"/>
                  <a:gd name="connsiteY2" fmla="*/ 294085 h 588169"/>
                  <a:gd name="connsiteX3" fmla="*/ 265510 w 531019"/>
                  <a:gd name="connsiteY3" fmla="*/ 588170 h 588169"/>
                  <a:gd name="connsiteX4" fmla="*/ 0 w 531019"/>
                  <a:gd name="connsiteY4" fmla="*/ 294085 h 588169"/>
                  <a:gd name="connsiteX0" fmla="*/ 0 w 531020"/>
                  <a:gd name="connsiteY0" fmla="*/ 294085 h 588170"/>
                  <a:gd name="connsiteX1" fmla="*/ 265510 w 531020"/>
                  <a:gd name="connsiteY1" fmla="*/ 0 h 588170"/>
                  <a:gd name="connsiteX2" fmla="*/ 531020 w 531020"/>
                  <a:gd name="connsiteY2" fmla="*/ 294085 h 588170"/>
                  <a:gd name="connsiteX3" fmla="*/ 265510 w 531020"/>
                  <a:gd name="connsiteY3" fmla="*/ 588170 h 588170"/>
                  <a:gd name="connsiteX4" fmla="*/ 0 w 531020"/>
                  <a:gd name="connsiteY4" fmla="*/ 294085 h 588170"/>
                  <a:gd name="connsiteX0" fmla="*/ 0 w 531020"/>
                  <a:gd name="connsiteY0" fmla="*/ 294085 h 588170"/>
                  <a:gd name="connsiteX1" fmla="*/ 265510 w 531020"/>
                  <a:gd name="connsiteY1" fmla="*/ 0 h 588170"/>
                  <a:gd name="connsiteX2" fmla="*/ 531020 w 531020"/>
                  <a:gd name="connsiteY2" fmla="*/ 294085 h 588170"/>
                  <a:gd name="connsiteX3" fmla="*/ 265510 w 531020"/>
                  <a:gd name="connsiteY3" fmla="*/ 588170 h 588170"/>
                  <a:gd name="connsiteX4" fmla="*/ 0 w 531020"/>
                  <a:gd name="connsiteY4" fmla="*/ 294085 h 588170"/>
                  <a:gd name="connsiteX0" fmla="*/ 0 w 531020"/>
                  <a:gd name="connsiteY0" fmla="*/ 294085 h 588170"/>
                  <a:gd name="connsiteX1" fmla="*/ 265510 w 531020"/>
                  <a:gd name="connsiteY1" fmla="*/ 0 h 588170"/>
                  <a:gd name="connsiteX2" fmla="*/ 531020 w 531020"/>
                  <a:gd name="connsiteY2" fmla="*/ 294085 h 588170"/>
                  <a:gd name="connsiteX3" fmla="*/ 265510 w 531020"/>
                  <a:gd name="connsiteY3" fmla="*/ 588170 h 588170"/>
                  <a:gd name="connsiteX4" fmla="*/ 0 w 531020"/>
                  <a:gd name="connsiteY4" fmla="*/ 294085 h 5881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020" h="816770">
                    <a:moveTo>
                      <a:pt x="0" y="522685"/>
                    </a:moveTo>
                    <a:cubicBezTo>
                      <a:pt x="0" y="360266"/>
                      <a:pt x="192692" y="166688"/>
                      <a:pt x="265510" y="0"/>
                    </a:cubicBezTo>
                    <a:cubicBezTo>
                      <a:pt x="340709" y="169069"/>
                      <a:pt x="531020" y="360266"/>
                      <a:pt x="531020" y="522685"/>
                    </a:cubicBezTo>
                    <a:cubicBezTo>
                      <a:pt x="531020" y="685104"/>
                      <a:pt x="412147" y="816770"/>
                      <a:pt x="265510" y="816770"/>
                    </a:cubicBezTo>
                    <a:cubicBezTo>
                      <a:pt x="118873" y="816770"/>
                      <a:pt x="0" y="685104"/>
                      <a:pt x="0" y="52268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FF66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4" name="楕円 251">
                <a:extLst>
                  <a:ext uri="{FF2B5EF4-FFF2-40B4-BE49-F238E27FC236}">
                    <a16:creationId xmlns:a16="http://schemas.microsoft.com/office/drawing/2014/main" id="{A17BD7AE-1A19-41C0-AE2F-D3BAA7F4AAD4}"/>
                  </a:ext>
                </a:extLst>
              </p:cNvPr>
              <p:cNvSpPr/>
              <p:nvPr/>
            </p:nvSpPr>
            <p:spPr>
              <a:xfrm>
                <a:off x="7847926" y="5455165"/>
                <a:ext cx="45720" cy="68992"/>
              </a:xfrm>
              <a:custGeom>
                <a:avLst/>
                <a:gdLst>
                  <a:gd name="connsiteX0" fmla="*/ 0 w 531019"/>
                  <a:gd name="connsiteY0" fmla="*/ 294085 h 588169"/>
                  <a:gd name="connsiteX1" fmla="*/ 265510 w 531019"/>
                  <a:gd name="connsiteY1" fmla="*/ 0 h 588169"/>
                  <a:gd name="connsiteX2" fmla="*/ 531020 w 531019"/>
                  <a:gd name="connsiteY2" fmla="*/ 294085 h 588169"/>
                  <a:gd name="connsiteX3" fmla="*/ 265510 w 531019"/>
                  <a:gd name="connsiteY3" fmla="*/ 588170 h 588169"/>
                  <a:gd name="connsiteX4" fmla="*/ 0 w 531019"/>
                  <a:gd name="connsiteY4" fmla="*/ 294085 h 588169"/>
                  <a:gd name="connsiteX0" fmla="*/ 0 w 531020"/>
                  <a:gd name="connsiteY0" fmla="*/ 294085 h 588170"/>
                  <a:gd name="connsiteX1" fmla="*/ 265510 w 531020"/>
                  <a:gd name="connsiteY1" fmla="*/ 0 h 588170"/>
                  <a:gd name="connsiteX2" fmla="*/ 531020 w 531020"/>
                  <a:gd name="connsiteY2" fmla="*/ 294085 h 588170"/>
                  <a:gd name="connsiteX3" fmla="*/ 265510 w 531020"/>
                  <a:gd name="connsiteY3" fmla="*/ 588170 h 588170"/>
                  <a:gd name="connsiteX4" fmla="*/ 0 w 531020"/>
                  <a:gd name="connsiteY4" fmla="*/ 294085 h 588170"/>
                  <a:gd name="connsiteX0" fmla="*/ 0 w 531020"/>
                  <a:gd name="connsiteY0" fmla="*/ 294085 h 588170"/>
                  <a:gd name="connsiteX1" fmla="*/ 265510 w 531020"/>
                  <a:gd name="connsiteY1" fmla="*/ 0 h 588170"/>
                  <a:gd name="connsiteX2" fmla="*/ 531020 w 531020"/>
                  <a:gd name="connsiteY2" fmla="*/ 294085 h 588170"/>
                  <a:gd name="connsiteX3" fmla="*/ 265510 w 531020"/>
                  <a:gd name="connsiteY3" fmla="*/ 588170 h 588170"/>
                  <a:gd name="connsiteX4" fmla="*/ 0 w 531020"/>
                  <a:gd name="connsiteY4" fmla="*/ 294085 h 588170"/>
                  <a:gd name="connsiteX0" fmla="*/ 0 w 531020"/>
                  <a:gd name="connsiteY0" fmla="*/ 294085 h 588170"/>
                  <a:gd name="connsiteX1" fmla="*/ 265510 w 531020"/>
                  <a:gd name="connsiteY1" fmla="*/ 0 h 588170"/>
                  <a:gd name="connsiteX2" fmla="*/ 531020 w 531020"/>
                  <a:gd name="connsiteY2" fmla="*/ 294085 h 588170"/>
                  <a:gd name="connsiteX3" fmla="*/ 265510 w 531020"/>
                  <a:gd name="connsiteY3" fmla="*/ 588170 h 588170"/>
                  <a:gd name="connsiteX4" fmla="*/ 0 w 531020"/>
                  <a:gd name="connsiteY4" fmla="*/ 294085 h 5881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  <a:gd name="connsiteX0" fmla="*/ 0 w 531020"/>
                  <a:gd name="connsiteY0" fmla="*/ 522685 h 816770"/>
                  <a:gd name="connsiteX1" fmla="*/ 265510 w 531020"/>
                  <a:gd name="connsiteY1" fmla="*/ 0 h 816770"/>
                  <a:gd name="connsiteX2" fmla="*/ 531020 w 531020"/>
                  <a:gd name="connsiteY2" fmla="*/ 522685 h 816770"/>
                  <a:gd name="connsiteX3" fmla="*/ 265510 w 531020"/>
                  <a:gd name="connsiteY3" fmla="*/ 816770 h 816770"/>
                  <a:gd name="connsiteX4" fmla="*/ 0 w 531020"/>
                  <a:gd name="connsiteY4" fmla="*/ 522685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020" h="816770">
                    <a:moveTo>
                      <a:pt x="0" y="522685"/>
                    </a:moveTo>
                    <a:cubicBezTo>
                      <a:pt x="0" y="360266"/>
                      <a:pt x="192692" y="166688"/>
                      <a:pt x="265510" y="0"/>
                    </a:cubicBezTo>
                    <a:cubicBezTo>
                      <a:pt x="340709" y="169069"/>
                      <a:pt x="531020" y="360266"/>
                      <a:pt x="531020" y="522685"/>
                    </a:cubicBezTo>
                    <a:cubicBezTo>
                      <a:pt x="531020" y="685104"/>
                      <a:pt x="412147" y="816770"/>
                      <a:pt x="265510" y="816770"/>
                    </a:cubicBezTo>
                    <a:cubicBezTo>
                      <a:pt x="118873" y="816770"/>
                      <a:pt x="0" y="685104"/>
                      <a:pt x="0" y="52268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85" name="グループ化 1084">
                <a:extLst>
                  <a:ext uri="{FF2B5EF4-FFF2-40B4-BE49-F238E27FC236}">
                    <a16:creationId xmlns:a16="http://schemas.microsoft.com/office/drawing/2014/main" id="{8A2D7A04-2A4A-43F9-960C-11DA6E078E8B}"/>
                  </a:ext>
                </a:extLst>
              </p:cNvPr>
              <p:cNvGrpSpPr/>
              <p:nvPr/>
            </p:nvGrpSpPr>
            <p:grpSpPr>
              <a:xfrm>
                <a:off x="6792624" y="5264398"/>
                <a:ext cx="108449" cy="141041"/>
                <a:chOff x="4876803" y="4924425"/>
                <a:chExt cx="459578" cy="597696"/>
              </a:xfrm>
            </p:grpSpPr>
            <p:sp>
              <p:nvSpPr>
                <p:cNvPr id="1191" name="楕円 251">
                  <a:extLst>
                    <a:ext uri="{FF2B5EF4-FFF2-40B4-BE49-F238E27FC236}">
                      <a16:creationId xmlns:a16="http://schemas.microsoft.com/office/drawing/2014/main" id="{5E9C15E7-E64D-4865-949C-E1E523FCE6AA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2" name="楕円 251">
                  <a:extLst>
                    <a:ext uri="{FF2B5EF4-FFF2-40B4-BE49-F238E27FC236}">
                      <a16:creationId xmlns:a16="http://schemas.microsoft.com/office/drawing/2014/main" id="{C09B64DD-0BF7-4797-8216-C46B1A1675E2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86" name="グループ化 1085">
                <a:extLst>
                  <a:ext uri="{FF2B5EF4-FFF2-40B4-BE49-F238E27FC236}">
                    <a16:creationId xmlns:a16="http://schemas.microsoft.com/office/drawing/2014/main" id="{59576339-BA93-4C30-AB58-1C871A3644D9}"/>
                  </a:ext>
                </a:extLst>
              </p:cNvPr>
              <p:cNvGrpSpPr/>
              <p:nvPr/>
            </p:nvGrpSpPr>
            <p:grpSpPr>
              <a:xfrm>
                <a:off x="6902162" y="5264398"/>
                <a:ext cx="108449" cy="141041"/>
                <a:chOff x="4876803" y="4924425"/>
                <a:chExt cx="459578" cy="597696"/>
              </a:xfrm>
            </p:grpSpPr>
            <p:sp>
              <p:nvSpPr>
                <p:cNvPr id="1189" name="楕円 251">
                  <a:extLst>
                    <a:ext uri="{FF2B5EF4-FFF2-40B4-BE49-F238E27FC236}">
                      <a16:creationId xmlns:a16="http://schemas.microsoft.com/office/drawing/2014/main" id="{B0ACA239-736B-43C2-8CF3-421159F983D5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0" name="楕円 251">
                  <a:extLst>
                    <a:ext uri="{FF2B5EF4-FFF2-40B4-BE49-F238E27FC236}">
                      <a16:creationId xmlns:a16="http://schemas.microsoft.com/office/drawing/2014/main" id="{33C3A304-02B8-4E90-BCF6-380A74E34975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87" name="グループ化 1086">
                <a:extLst>
                  <a:ext uri="{FF2B5EF4-FFF2-40B4-BE49-F238E27FC236}">
                    <a16:creationId xmlns:a16="http://schemas.microsoft.com/office/drawing/2014/main" id="{E0587BDE-7519-4F74-8AB6-1CF477E6BB7E}"/>
                  </a:ext>
                </a:extLst>
              </p:cNvPr>
              <p:cNvGrpSpPr/>
              <p:nvPr/>
            </p:nvGrpSpPr>
            <p:grpSpPr>
              <a:xfrm>
                <a:off x="6859299" y="5154860"/>
                <a:ext cx="108449" cy="141041"/>
                <a:chOff x="4876803" y="4924425"/>
                <a:chExt cx="459578" cy="597696"/>
              </a:xfrm>
            </p:grpSpPr>
            <p:sp>
              <p:nvSpPr>
                <p:cNvPr id="1187" name="楕円 251">
                  <a:extLst>
                    <a:ext uri="{FF2B5EF4-FFF2-40B4-BE49-F238E27FC236}">
                      <a16:creationId xmlns:a16="http://schemas.microsoft.com/office/drawing/2014/main" id="{3DB8CC46-E6E2-4068-9C65-2589FF94A030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8" name="楕円 251">
                  <a:extLst>
                    <a:ext uri="{FF2B5EF4-FFF2-40B4-BE49-F238E27FC236}">
                      <a16:creationId xmlns:a16="http://schemas.microsoft.com/office/drawing/2014/main" id="{9A6910CE-FDDC-454F-8870-56CA5A0A1BA0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88" name="グループ化 1087">
                <a:extLst>
                  <a:ext uri="{FF2B5EF4-FFF2-40B4-BE49-F238E27FC236}">
                    <a16:creationId xmlns:a16="http://schemas.microsoft.com/office/drawing/2014/main" id="{2C6F0EEF-FB89-4DAE-8981-3EBA3AA65F5C}"/>
                  </a:ext>
                </a:extLst>
              </p:cNvPr>
              <p:cNvGrpSpPr/>
              <p:nvPr/>
            </p:nvGrpSpPr>
            <p:grpSpPr>
              <a:xfrm>
                <a:off x="6968837" y="5154860"/>
                <a:ext cx="108449" cy="141041"/>
                <a:chOff x="4876803" y="4924425"/>
                <a:chExt cx="459578" cy="597696"/>
              </a:xfrm>
            </p:grpSpPr>
            <p:sp>
              <p:nvSpPr>
                <p:cNvPr id="1185" name="楕円 251">
                  <a:extLst>
                    <a:ext uri="{FF2B5EF4-FFF2-40B4-BE49-F238E27FC236}">
                      <a16:creationId xmlns:a16="http://schemas.microsoft.com/office/drawing/2014/main" id="{EFF6E6BA-3751-4155-B05A-56DB90E9722F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6" name="楕円 251">
                  <a:extLst>
                    <a:ext uri="{FF2B5EF4-FFF2-40B4-BE49-F238E27FC236}">
                      <a16:creationId xmlns:a16="http://schemas.microsoft.com/office/drawing/2014/main" id="{AD0E5A43-9A4C-405C-AFBC-9EF019E402F5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89" name="グループ化 1088">
                <a:extLst>
                  <a:ext uri="{FF2B5EF4-FFF2-40B4-BE49-F238E27FC236}">
                    <a16:creationId xmlns:a16="http://schemas.microsoft.com/office/drawing/2014/main" id="{27764904-32FB-42D6-95B2-6D4A7BFE4452}"/>
                  </a:ext>
                </a:extLst>
              </p:cNvPr>
              <p:cNvGrpSpPr/>
              <p:nvPr/>
            </p:nvGrpSpPr>
            <p:grpSpPr>
              <a:xfrm>
                <a:off x="6906924" y="5021510"/>
                <a:ext cx="108449" cy="141041"/>
                <a:chOff x="4876803" y="4924425"/>
                <a:chExt cx="459578" cy="597696"/>
              </a:xfrm>
            </p:grpSpPr>
            <p:sp>
              <p:nvSpPr>
                <p:cNvPr id="1183" name="楕円 251">
                  <a:extLst>
                    <a:ext uri="{FF2B5EF4-FFF2-40B4-BE49-F238E27FC236}">
                      <a16:creationId xmlns:a16="http://schemas.microsoft.com/office/drawing/2014/main" id="{F4C7C313-D467-4A37-AED6-320292187B6E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4" name="楕円 251">
                  <a:extLst>
                    <a:ext uri="{FF2B5EF4-FFF2-40B4-BE49-F238E27FC236}">
                      <a16:creationId xmlns:a16="http://schemas.microsoft.com/office/drawing/2014/main" id="{95299442-1ECB-4D5B-A9FD-3538606A77A4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0" name="グループ化 1089">
                <a:extLst>
                  <a:ext uri="{FF2B5EF4-FFF2-40B4-BE49-F238E27FC236}">
                    <a16:creationId xmlns:a16="http://schemas.microsoft.com/office/drawing/2014/main" id="{D45F919E-4591-4871-B7DC-98566A782B7A}"/>
                  </a:ext>
                </a:extLst>
              </p:cNvPr>
              <p:cNvGrpSpPr/>
              <p:nvPr/>
            </p:nvGrpSpPr>
            <p:grpSpPr>
              <a:xfrm>
                <a:off x="7016462" y="5021510"/>
                <a:ext cx="108449" cy="141041"/>
                <a:chOff x="4876803" y="4924425"/>
                <a:chExt cx="459578" cy="597696"/>
              </a:xfrm>
            </p:grpSpPr>
            <p:sp>
              <p:nvSpPr>
                <p:cNvPr id="1181" name="楕円 251">
                  <a:extLst>
                    <a:ext uri="{FF2B5EF4-FFF2-40B4-BE49-F238E27FC236}">
                      <a16:creationId xmlns:a16="http://schemas.microsoft.com/office/drawing/2014/main" id="{8BB1F5B9-6F85-43BB-B9DA-281F311C98DC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2" name="楕円 251">
                  <a:extLst>
                    <a:ext uri="{FF2B5EF4-FFF2-40B4-BE49-F238E27FC236}">
                      <a16:creationId xmlns:a16="http://schemas.microsoft.com/office/drawing/2014/main" id="{42D315A3-19B7-4F22-8F8A-F27EF1ADA9CD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1" name="グループ化 1090">
                <a:extLst>
                  <a:ext uri="{FF2B5EF4-FFF2-40B4-BE49-F238E27FC236}">
                    <a16:creationId xmlns:a16="http://schemas.microsoft.com/office/drawing/2014/main" id="{7DC2DF73-E646-46B5-AC0F-8147BA5D7705}"/>
                  </a:ext>
                </a:extLst>
              </p:cNvPr>
              <p:cNvGrpSpPr/>
              <p:nvPr/>
            </p:nvGrpSpPr>
            <p:grpSpPr>
              <a:xfrm>
                <a:off x="6683086" y="5535860"/>
                <a:ext cx="108449" cy="141041"/>
                <a:chOff x="4876803" y="4924425"/>
                <a:chExt cx="459578" cy="597696"/>
              </a:xfrm>
            </p:grpSpPr>
            <p:sp>
              <p:nvSpPr>
                <p:cNvPr id="1179" name="楕円 251">
                  <a:extLst>
                    <a:ext uri="{FF2B5EF4-FFF2-40B4-BE49-F238E27FC236}">
                      <a16:creationId xmlns:a16="http://schemas.microsoft.com/office/drawing/2014/main" id="{1B4076A4-4A4E-459A-BA67-D7C6174AE984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0" name="楕円 251">
                  <a:extLst>
                    <a:ext uri="{FF2B5EF4-FFF2-40B4-BE49-F238E27FC236}">
                      <a16:creationId xmlns:a16="http://schemas.microsoft.com/office/drawing/2014/main" id="{EF4B8E07-B0D4-4594-A2F0-2708855F7BBB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2" name="グループ化 1091">
                <a:extLst>
                  <a:ext uri="{FF2B5EF4-FFF2-40B4-BE49-F238E27FC236}">
                    <a16:creationId xmlns:a16="http://schemas.microsoft.com/office/drawing/2014/main" id="{2F850167-CDF3-4236-AF08-276C00F51CDB}"/>
                  </a:ext>
                </a:extLst>
              </p:cNvPr>
              <p:cNvGrpSpPr/>
              <p:nvPr/>
            </p:nvGrpSpPr>
            <p:grpSpPr>
              <a:xfrm>
                <a:off x="6792624" y="5535860"/>
                <a:ext cx="108449" cy="141041"/>
                <a:chOff x="4876803" y="4924425"/>
                <a:chExt cx="459578" cy="597696"/>
              </a:xfrm>
            </p:grpSpPr>
            <p:sp>
              <p:nvSpPr>
                <p:cNvPr id="1177" name="楕円 251">
                  <a:extLst>
                    <a:ext uri="{FF2B5EF4-FFF2-40B4-BE49-F238E27FC236}">
                      <a16:creationId xmlns:a16="http://schemas.microsoft.com/office/drawing/2014/main" id="{72A47AC6-F4E3-4F4A-8F9B-E1EDE4E88DFC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8" name="楕円 251">
                  <a:extLst>
                    <a:ext uri="{FF2B5EF4-FFF2-40B4-BE49-F238E27FC236}">
                      <a16:creationId xmlns:a16="http://schemas.microsoft.com/office/drawing/2014/main" id="{48857CD0-464A-4CC0-A6F4-08C5D1976821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3" name="グループ化 1092">
                <a:extLst>
                  <a:ext uri="{FF2B5EF4-FFF2-40B4-BE49-F238E27FC236}">
                    <a16:creationId xmlns:a16="http://schemas.microsoft.com/office/drawing/2014/main" id="{88633CB1-C124-445C-9E90-51B812C584DD}"/>
                  </a:ext>
                </a:extLst>
              </p:cNvPr>
              <p:cNvGrpSpPr/>
              <p:nvPr/>
            </p:nvGrpSpPr>
            <p:grpSpPr>
              <a:xfrm>
                <a:off x="6759286" y="56739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75" name="楕円 251">
                  <a:extLst>
                    <a:ext uri="{FF2B5EF4-FFF2-40B4-BE49-F238E27FC236}">
                      <a16:creationId xmlns:a16="http://schemas.microsoft.com/office/drawing/2014/main" id="{CC944F79-A659-4631-BDD9-3CEB3BD4BDB9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6" name="楕円 251">
                  <a:extLst>
                    <a:ext uri="{FF2B5EF4-FFF2-40B4-BE49-F238E27FC236}">
                      <a16:creationId xmlns:a16="http://schemas.microsoft.com/office/drawing/2014/main" id="{8AB399BF-282A-47E9-B77B-2CDBCF29F775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4" name="グループ化 1093">
                <a:extLst>
                  <a:ext uri="{FF2B5EF4-FFF2-40B4-BE49-F238E27FC236}">
                    <a16:creationId xmlns:a16="http://schemas.microsoft.com/office/drawing/2014/main" id="{0AC8B4A9-071E-4AEA-B501-977F08762C00}"/>
                  </a:ext>
                </a:extLst>
              </p:cNvPr>
              <p:cNvGrpSpPr/>
              <p:nvPr/>
            </p:nvGrpSpPr>
            <p:grpSpPr>
              <a:xfrm>
                <a:off x="6868824" y="56739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73" name="楕円 251">
                  <a:extLst>
                    <a:ext uri="{FF2B5EF4-FFF2-40B4-BE49-F238E27FC236}">
                      <a16:creationId xmlns:a16="http://schemas.microsoft.com/office/drawing/2014/main" id="{E6788AE3-8C96-467C-934B-4AFF2656D646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4" name="楕円 251">
                  <a:extLst>
                    <a:ext uri="{FF2B5EF4-FFF2-40B4-BE49-F238E27FC236}">
                      <a16:creationId xmlns:a16="http://schemas.microsoft.com/office/drawing/2014/main" id="{153825E9-593E-47FF-B2DC-4571F482FF88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5" name="グループ化 1094">
                <a:extLst>
                  <a:ext uri="{FF2B5EF4-FFF2-40B4-BE49-F238E27FC236}">
                    <a16:creationId xmlns:a16="http://schemas.microsoft.com/office/drawing/2014/main" id="{0031DB4E-73AB-487B-B9FA-6C1666AF8D35}"/>
                  </a:ext>
                </a:extLst>
              </p:cNvPr>
              <p:cNvGrpSpPr/>
              <p:nvPr/>
            </p:nvGrpSpPr>
            <p:grpSpPr>
              <a:xfrm>
                <a:off x="6792624" y="5802560"/>
                <a:ext cx="108449" cy="141041"/>
                <a:chOff x="4876803" y="4924425"/>
                <a:chExt cx="459578" cy="597696"/>
              </a:xfrm>
            </p:grpSpPr>
            <p:sp>
              <p:nvSpPr>
                <p:cNvPr id="1171" name="楕円 251">
                  <a:extLst>
                    <a:ext uri="{FF2B5EF4-FFF2-40B4-BE49-F238E27FC236}">
                      <a16:creationId xmlns:a16="http://schemas.microsoft.com/office/drawing/2014/main" id="{A36319E0-B80F-4B75-8865-FAEFDC078B46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2" name="楕円 251">
                  <a:extLst>
                    <a:ext uri="{FF2B5EF4-FFF2-40B4-BE49-F238E27FC236}">
                      <a16:creationId xmlns:a16="http://schemas.microsoft.com/office/drawing/2014/main" id="{B10A44C1-865E-4A34-A8D5-4729CD77DFC5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6" name="グループ化 1095">
                <a:extLst>
                  <a:ext uri="{FF2B5EF4-FFF2-40B4-BE49-F238E27FC236}">
                    <a16:creationId xmlns:a16="http://schemas.microsoft.com/office/drawing/2014/main" id="{AF17A792-EE4E-4358-B235-7D1FFCCB8CB4}"/>
                  </a:ext>
                </a:extLst>
              </p:cNvPr>
              <p:cNvGrpSpPr/>
              <p:nvPr/>
            </p:nvGrpSpPr>
            <p:grpSpPr>
              <a:xfrm>
                <a:off x="6902162" y="5802560"/>
                <a:ext cx="108449" cy="141041"/>
                <a:chOff x="4876803" y="4924425"/>
                <a:chExt cx="459578" cy="597696"/>
              </a:xfrm>
            </p:grpSpPr>
            <p:sp>
              <p:nvSpPr>
                <p:cNvPr id="1169" name="楕円 251">
                  <a:extLst>
                    <a:ext uri="{FF2B5EF4-FFF2-40B4-BE49-F238E27FC236}">
                      <a16:creationId xmlns:a16="http://schemas.microsoft.com/office/drawing/2014/main" id="{548CC7A2-45F5-4ACE-BACA-981767BDC961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0" name="楕円 251">
                  <a:extLst>
                    <a:ext uri="{FF2B5EF4-FFF2-40B4-BE49-F238E27FC236}">
                      <a16:creationId xmlns:a16="http://schemas.microsoft.com/office/drawing/2014/main" id="{B1ECE9F7-B13A-47EA-80CA-765527D37F37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7" name="グループ化 1096">
                <a:extLst>
                  <a:ext uri="{FF2B5EF4-FFF2-40B4-BE49-F238E27FC236}">
                    <a16:creationId xmlns:a16="http://schemas.microsoft.com/office/drawing/2014/main" id="{06690AD3-6718-4E5A-B5B2-84AA773466B2}"/>
                  </a:ext>
                </a:extLst>
              </p:cNvPr>
              <p:cNvGrpSpPr/>
              <p:nvPr/>
            </p:nvGrpSpPr>
            <p:grpSpPr>
              <a:xfrm>
                <a:off x="6840249" y="5926385"/>
                <a:ext cx="108449" cy="141041"/>
                <a:chOff x="4876803" y="4924425"/>
                <a:chExt cx="459578" cy="597696"/>
              </a:xfrm>
            </p:grpSpPr>
            <p:sp>
              <p:nvSpPr>
                <p:cNvPr id="1167" name="楕円 251">
                  <a:extLst>
                    <a:ext uri="{FF2B5EF4-FFF2-40B4-BE49-F238E27FC236}">
                      <a16:creationId xmlns:a16="http://schemas.microsoft.com/office/drawing/2014/main" id="{0308C451-C94B-4725-AFFC-518C5E2F45FF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8" name="楕円 251">
                  <a:extLst>
                    <a:ext uri="{FF2B5EF4-FFF2-40B4-BE49-F238E27FC236}">
                      <a16:creationId xmlns:a16="http://schemas.microsoft.com/office/drawing/2014/main" id="{A2B36A6E-DC8E-4ECE-8AFA-E40680DE88E4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8" name="グループ化 1097">
                <a:extLst>
                  <a:ext uri="{FF2B5EF4-FFF2-40B4-BE49-F238E27FC236}">
                    <a16:creationId xmlns:a16="http://schemas.microsoft.com/office/drawing/2014/main" id="{BC62F6E3-8C63-4F07-9C54-9203594E1075}"/>
                  </a:ext>
                </a:extLst>
              </p:cNvPr>
              <p:cNvGrpSpPr/>
              <p:nvPr/>
            </p:nvGrpSpPr>
            <p:grpSpPr>
              <a:xfrm>
                <a:off x="6949787" y="5926385"/>
                <a:ext cx="108449" cy="141041"/>
                <a:chOff x="4876803" y="4924425"/>
                <a:chExt cx="459578" cy="597696"/>
              </a:xfrm>
            </p:grpSpPr>
            <p:sp>
              <p:nvSpPr>
                <p:cNvPr id="1165" name="楕円 251">
                  <a:extLst>
                    <a:ext uri="{FF2B5EF4-FFF2-40B4-BE49-F238E27FC236}">
                      <a16:creationId xmlns:a16="http://schemas.microsoft.com/office/drawing/2014/main" id="{38BC1971-60AA-49C0-AB71-8F2E7671681C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6" name="楕円 251">
                  <a:extLst>
                    <a:ext uri="{FF2B5EF4-FFF2-40B4-BE49-F238E27FC236}">
                      <a16:creationId xmlns:a16="http://schemas.microsoft.com/office/drawing/2014/main" id="{284AF33C-9518-4FC9-9991-1C029C352F48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9" name="グループ化 1098">
                <a:extLst>
                  <a:ext uri="{FF2B5EF4-FFF2-40B4-BE49-F238E27FC236}">
                    <a16:creationId xmlns:a16="http://schemas.microsoft.com/office/drawing/2014/main" id="{C5A268F1-E1AD-4600-93D8-DD7310CEE3C1}"/>
                  </a:ext>
                </a:extLst>
              </p:cNvPr>
              <p:cNvGrpSpPr/>
              <p:nvPr/>
            </p:nvGrpSpPr>
            <p:grpSpPr>
              <a:xfrm>
                <a:off x="6906924" y="603592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63" name="楕円 251">
                  <a:extLst>
                    <a:ext uri="{FF2B5EF4-FFF2-40B4-BE49-F238E27FC236}">
                      <a16:creationId xmlns:a16="http://schemas.microsoft.com/office/drawing/2014/main" id="{9FCD86AE-1D57-4913-9150-FB1223313B2E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4" name="楕円 251">
                  <a:extLst>
                    <a:ext uri="{FF2B5EF4-FFF2-40B4-BE49-F238E27FC236}">
                      <a16:creationId xmlns:a16="http://schemas.microsoft.com/office/drawing/2014/main" id="{26114092-3F68-467E-9E1D-EDC4FAA313A7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00" name="グループ化 1099">
                <a:extLst>
                  <a:ext uri="{FF2B5EF4-FFF2-40B4-BE49-F238E27FC236}">
                    <a16:creationId xmlns:a16="http://schemas.microsoft.com/office/drawing/2014/main" id="{8BABF0F3-5095-40E8-BC44-2A502C09BBD5}"/>
                  </a:ext>
                </a:extLst>
              </p:cNvPr>
              <p:cNvGrpSpPr/>
              <p:nvPr/>
            </p:nvGrpSpPr>
            <p:grpSpPr>
              <a:xfrm>
                <a:off x="7016462" y="603592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61" name="楕円 251">
                  <a:extLst>
                    <a:ext uri="{FF2B5EF4-FFF2-40B4-BE49-F238E27FC236}">
                      <a16:creationId xmlns:a16="http://schemas.microsoft.com/office/drawing/2014/main" id="{9E8F6DD1-811F-4B68-9F47-C9617ED8259C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2" name="楕円 251">
                  <a:extLst>
                    <a:ext uri="{FF2B5EF4-FFF2-40B4-BE49-F238E27FC236}">
                      <a16:creationId xmlns:a16="http://schemas.microsoft.com/office/drawing/2014/main" id="{010D3F77-CD75-4FF1-BC07-2E3C27454CDF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01" name="グループ化 1100">
                <a:extLst>
                  <a:ext uri="{FF2B5EF4-FFF2-40B4-BE49-F238E27FC236}">
                    <a16:creationId xmlns:a16="http://schemas.microsoft.com/office/drawing/2014/main" id="{195789D7-D771-4EAE-AD1F-914C4E9F3751}"/>
                  </a:ext>
                </a:extLst>
              </p:cNvPr>
              <p:cNvGrpSpPr/>
              <p:nvPr/>
            </p:nvGrpSpPr>
            <p:grpSpPr>
              <a:xfrm>
                <a:off x="6987886" y="61311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59" name="楕円 251">
                  <a:extLst>
                    <a:ext uri="{FF2B5EF4-FFF2-40B4-BE49-F238E27FC236}">
                      <a16:creationId xmlns:a16="http://schemas.microsoft.com/office/drawing/2014/main" id="{B339A228-AF71-4B89-A7A8-BA6942A77355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0" name="楕円 251">
                  <a:extLst>
                    <a:ext uri="{FF2B5EF4-FFF2-40B4-BE49-F238E27FC236}">
                      <a16:creationId xmlns:a16="http://schemas.microsoft.com/office/drawing/2014/main" id="{CEFC51CA-A89C-48B4-B5D6-C3E488146BAD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02" name="グループ化 1101">
                <a:extLst>
                  <a:ext uri="{FF2B5EF4-FFF2-40B4-BE49-F238E27FC236}">
                    <a16:creationId xmlns:a16="http://schemas.microsoft.com/office/drawing/2014/main" id="{70A08F0E-518F-441A-BD97-04596B9EAAAF}"/>
                  </a:ext>
                </a:extLst>
              </p:cNvPr>
              <p:cNvGrpSpPr/>
              <p:nvPr/>
            </p:nvGrpSpPr>
            <p:grpSpPr>
              <a:xfrm>
                <a:off x="7097424" y="61311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57" name="楕円 251">
                  <a:extLst>
                    <a:ext uri="{FF2B5EF4-FFF2-40B4-BE49-F238E27FC236}">
                      <a16:creationId xmlns:a16="http://schemas.microsoft.com/office/drawing/2014/main" id="{45473BAA-AB4D-4B88-981E-7DD49246F4CC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8" name="楕円 251">
                  <a:extLst>
                    <a:ext uri="{FF2B5EF4-FFF2-40B4-BE49-F238E27FC236}">
                      <a16:creationId xmlns:a16="http://schemas.microsoft.com/office/drawing/2014/main" id="{F2AFB8C7-A314-4C14-9E6A-221A42513FE8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03" name="グループ化 1102">
                <a:extLst>
                  <a:ext uri="{FF2B5EF4-FFF2-40B4-BE49-F238E27FC236}">
                    <a16:creationId xmlns:a16="http://schemas.microsoft.com/office/drawing/2014/main" id="{BF6644A2-0F68-4280-930D-91709F27C5ED}"/>
                  </a:ext>
                </a:extLst>
              </p:cNvPr>
              <p:cNvGrpSpPr/>
              <p:nvPr/>
            </p:nvGrpSpPr>
            <p:grpSpPr>
              <a:xfrm>
                <a:off x="7111711" y="62454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55" name="楕円 251">
                  <a:extLst>
                    <a:ext uri="{FF2B5EF4-FFF2-40B4-BE49-F238E27FC236}">
                      <a16:creationId xmlns:a16="http://schemas.microsoft.com/office/drawing/2014/main" id="{B94C2153-51D5-461A-80BD-460DC4F5F53D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6" name="楕円 251">
                  <a:extLst>
                    <a:ext uri="{FF2B5EF4-FFF2-40B4-BE49-F238E27FC236}">
                      <a16:creationId xmlns:a16="http://schemas.microsoft.com/office/drawing/2014/main" id="{4A8CEF9A-9126-447B-A60B-4A034D4E9679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04" name="グループ化 1103">
                <a:extLst>
                  <a:ext uri="{FF2B5EF4-FFF2-40B4-BE49-F238E27FC236}">
                    <a16:creationId xmlns:a16="http://schemas.microsoft.com/office/drawing/2014/main" id="{158E8658-DDF7-4760-B6E2-4E891AE0C5E1}"/>
                  </a:ext>
                </a:extLst>
              </p:cNvPr>
              <p:cNvGrpSpPr/>
              <p:nvPr/>
            </p:nvGrpSpPr>
            <p:grpSpPr>
              <a:xfrm>
                <a:off x="7221249" y="62454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53" name="楕円 251">
                  <a:extLst>
                    <a:ext uri="{FF2B5EF4-FFF2-40B4-BE49-F238E27FC236}">
                      <a16:creationId xmlns:a16="http://schemas.microsoft.com/office/drawing/2014/main" id="{881FF82B-CA75-47C6-A1C2-81BD6190D8EC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4" name="楕円 251">
                  <a:extLst>
                    <a:ext uri="{FF2B5EF4-FFF2-40B4-BE49-F238E27FC236}">
                      <a16:creationId xmlns:a16="http://schemas.microsoft.com/office/drawing/2014/main" id="{B94B252E-8D4A-4C1D-82B9-68FD9338A4C9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05" name="グループ化 1104">
                <a:extLst>
                  <a:ext uri="{FF2B5EF4-FFF2-40B4-BE49-F238E27FC236}">
                    <a16:creationId xmlns:a16="http://schemas.microsoft.com/office/drawing/2014/main" id="{503C7245-0ABB-48CD-BAB0-7F23903D6694}"/>
                  </a:ext>
                </a:extLst>
              </p:cNvPr>
              <p:cNvGrpSpPr/>
              <p:nvPr/>
            </p:nvGrpSpPr>
            <p:grpSpPr>
              <a:xfrm>
                <a:off x="7258397" y="6350169"/>
                <a:ext cx="108449" cy="141041"/>
                <a:chOff x="4876803" y="4924425"/>
                <a:chExt cx="459578" cy="597696"/>
              </a:xfrm>
            </p:grpSpPr>
            <p:sp>
              <p:nvSpPr>
                <p:cNvPr id="1151" name="楕円 251">
                  <a:extLst>
                    <a:ext uri="{FF2B5EF4-FFF2-40B4-BE49-F238E27FC236}">
                      <a16:creationId xmlns:a16="http://schemas.microsoft.com/office/drawing/2014/main" id="{5FDDB0E5-BE48-46E0-BEAF-64117A12723F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2" name="楕円 251">
                  <a:extLst>
                    <a:ext uri="{FF2B5EF4-FFF2-40B4-BE49-F238E27FC236}">
                      <a16:creationId xmlns:a16="http://schemas.microsoft.com/office/drawing/2014/main" id="{6BE7725D-C341-4B9E-8C57-CCF4CC6E38D7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06" name="グループ化 1105">
                <a:extLst>
                  <a:ext uri="{FF2B5EF4-FFF2-40B4-BE49-F238E27FC236}">
                    <a16:creationId xmlns:a16="http://schemas.microsoft.com/office/drawing/2014/main" id="{1810D70B-EF62-41A4-9D20-C45C9CDC0DB3}"/>
                  </a:ext>
                </a:extLst>
              </p:cNvPr>
              <p:cNvGrpSpPr/>
              <p:nvPr/>
            </p:nvGrpSpPr>
            <p:grpSpPr>
              <a:xfrm>
                <a:off x="7367935" y="6300367"/>
                <a:ext cx="108449" cy="141041"/>
                <a:chOff x="4876803" y="4924425"/>
                <a:chExt cx="459578" cy="597696"/>
              </a:xfrm>
            </p:grpSpPr>
            <p:sp>
              <p:nvSpPr>
                <p:cNvPr id="1149" name="楕円 251">
                  <a:extLst>
                    <a:ext uri="{FF2B5EF4-FFF2-40B4-BE49-F238E27FC236}">
                      <a16:creationId xmlns:a16="http://schemas.microsoft.com/office/drawing/2014/main" id="{3155A917-9D6B-4A18-9DBE-EC67DE3F68C3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0" name="楕円 251">
                  <a:extLst>
                    <a:ext uri="{FF2B5EF4-FFF2-40B4-BE49-F238E27FC236}">
                      <a16:creationId xmlns:a16="http://schemas.microsoft.com/office/drawing/2014/main" id="{D89DBA38-2F14-4E8C-B323-495CB9B141BA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07" name="グループ化 1106">
                <a:extLst>
                  <a:ext uri="{FF2B5EF4-FFF2-40B4-BE49-F238E27FC236}">
                    <a16:creationId xmlns:a16="http://schemas.microsoft.com/office/drawing/2014/main" id="{81ADCA7C-7D40-4A8F-94C8-79B05550EEFF}"/>
                  </a:ext>
                </a:extLst>
              </p:cNvPr>
              <p:cNvGrpSpPr/>
              <p:nvPr/>
            </p:nvGrpSpPr>
            <p:grpSpPr>
              <a:xfrm>
                <a:off x="6597361" y="561682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47" name="楕円 251">
                  <a:extLst>
                    <a:ext uri="{FF2B5EF4-FFF2-40B4-BE49-F238E27FC236}">
                      <a16:creationId xmlns:a16="http://schemas.microsoft.com/office/drawing/2014/main" id="{65878B4F-EFF0-435E-8EF7-ADA97BDD47C8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8" name="楕円 251">
                  <a:extLst>
                    <a:ext uri="{FF2B5EF4-FFF2-40B4-BE49-F238E27FC236}">
                      <a16:creationId xmlns:a16="http://schemas.microsoft.com/office/drawing/2014/main" id="{F2118F45-2A14-465D-B93C-A6F37E473A5F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08" name="グループ化 1107">
                <a:extLst>
                  <a:ext uri="{FF2B5EF4-FFF2-40B4-BE49-F238E27FC236}">
                    <a16:creationId xmlns:a16="http://schemas.microsoft.com/office/drawing/2014/main" id="{498817A1-D39B-4445-BF4D-4F3FC4AC073C}"/>
                  </a:ext>
                </a:extLst>
              </p:cNvPr>
              <p:cNvGrpSpPr/>
              <p:nvPr/>
            </p:nvGrpSpPr>
            <p:grpSpPr>
              <a:xfrm>
                <a:off x="6521161" y="5697785"/>
                <a:ext cx="108449" cy="141041"/>
                <a:chOff x="4876803" y="4924425"/>
                <a:chExt cx="459578" cy="597696"/>
              </a:xfrm>
            </p:grpSpPr>
            <p:sp>
              <p:nvSpPr>
                <p:cNvPr id="1145" name="楕円 251">
                  <a:extLst>
                    <a:ext uri="{FF2B5EF4-FFF2-40B4-BE49-F238E27FC236}">
                      <a16:creationId xmlns:a16="http://schemas.microsoft.com/office/drawing/2014/main" id="{3E51B39F-D3E8-43E7-AD03-3EFDA8937390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6" name="楕円 251">
                  <a:extLst>
                    <a:ext uri="{FF2B5EF4-FFF2-40B4-BE49-F238E27FC236}">
                      <a16:creationId xmlns:a16="http://schemas.microsoft.com/office/drawing/2014/main" id="{B8E82AB5-5C18-49AC-85AE-BC399E24DCE6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09" name="グループ化 1108">
                <a:extLst>
                  <a:ext uri="{FF2B5EF4-FFF2-40B4-BE49-F238E27FC236}">
                    <a16:creationId xmlns:a16="http://schemas.microsoft.com/office/drawing/2014/main" id="{9B241396-3FC9-473F-946B-DC4E2314A227}"/>
                  </a:ext>
                </a:extLst>
              </p:cNvPr>
              <p:cNvGrpSpPr/>
              <p:nvPr/>
            </p:nvGrpSpPr>
            <p:grpSpPr>
              <a:xfrm>
                <a:off x="6425911" y="5783510"/>
                <a:ext cx="108449" cy="141041"/>
                <a:chOff x="4876803" y="4924425"/>
                <a:chExt cx="459578" cy="597696"/>
              </a:xfrm>
            </p:grpSpPr>
            <p:sp>
              <p:nvSpPr>
                <p:cNvPr id="1143" name="楕円 251">
                  <a:extLst>
                    <a:ext uri="{FF2B5EF4-FFF2-40B4-BE49-F238E27FC236}">
                      <a16:creationId xmlns:a16="http://schemas.microsoft.com/office/drawing/2014/main" id="{85252CDF-D1D7-4377-B31A-DDCCF9F30B52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4" name="楕円 251">
                  <a:extLst>
                    <a:ext uri="{FF2B5EF4-FFF2-40B4-BE49-F238E27FC236}">
                      <a16:creationId xmlns:a16="http://schemas.microsoft.com/office/drawing/2014/main" id="{C4B012A8-E132-4BFB-BDE0-C4E2A9FC0B25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002F4B25-2823-4095-8A42-C4462EEB086C}"/>
                  </a:ext>
                </a:extLst>
              </p:cNvPr>
              <p:cNvGrpSpPr/>
              <p:nvPr/>
            </p:nvGrpSpPr>
            <p:grpSpPr>
              <a:xfrm>
                <a:off x="6340186" y="5854948"/>
                <a:ext cx="108449" cy="141041"/>
                <a:chOff x="4876803" y="4924425"/>
                <a:chExt cx="459578" cy="597696"/>
              </a:xfrm>
            </p:grpSpPr>
            <p:sp>
              <p:nvSpPr>
                <p:cNvPr id="1141" name="楕円 251">
                  <a:extLst>
                    <a:ext uri="{FF2B5EF4-FFF2-40B4-BE49-F238E27FC236}">
                      <a16:creationId xmlns:a16="http://schemas.microsoft.com/office/drawing/2014/main" id="{DC4D1CC0-1220-4259-91ED-8ABBC8D66C0C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2" name="楕円 251">
                  <a:extLst>
                    <a:ext uri="{FF2B5EF4-FFF2-40B4-BE49-F238E27FC236}">
                      <a16:creationId xmlns:a16="http://schemas.microsoft.com/office/drawing/2014/main" id="{AA41CB7D-DE0D-4F27-A6C4-85B01ED64D2F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15F03234-9B12-4F51-8693-BE8F638700B1}"/>
                  </a:ext>
                </a:extLst>
              </p:cNvPr>
              <p:cNvGrpSpPr/>
              <p:nvPr/>
            </p:nvGrpSpPr>
            <p:grpSpPr>
              <a:xfrm>
                <a:off x="6230648" y="5926385"/>
                <a:ext cx="108449" cy="141041"/>
                <a:chOff x="4876803" y="4924425"/>
                <a:chExt cx="459578" cy="597696"/>
              </a:xfrm>
            </p:grpSpPr>
            <p:sp>
              <p:nvSpPr>
                <p:cNvPr id="1139" name="楕円 251">
                  <a:extLst>
                    <a:ext uri="{FF2B5EF4-FFF2-40B4-BE49-F238E27FC236}">
                      <a16:creationId xmlns:a16="http://schemas.microsoft.com/office/drawing/2014/main" id="{F9F5E6F9-2915-4FAF-90CA-EE493AF3A5DC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0" name="楕円 251">
                  <a:extLst>
                    <a:ext uri="{FF2B5EF4-FFF2-40B4-BE49-F238E27FC236}">
                      <a16:creationId xmlns:a16="http://schemas.microsoft.com/office/drawing/2014/main" id="{3AEF0870-D22B-4C37-92C2-8ED9B84EAE71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2" name="グループ化 1111">
                <a:extLst>
                  <a:ext uri="{FF2B5EF4-FFF2-40B4-BE49-F238E27FC236}">
                    <a16:creationId xmlns:a16="http://schemas.microsoft.com/office/drawing/2014/main" id="{3F9CB082-C51A-42D4-AEF1-CE69FDF36C33}"/>
                  </a:ext>
                </a:extLst>
              </p:cNvPr>
              <p:cNvGrpSpPr/>
              <p:nvPr/>
            </p:nvGrpSpPr>
            <p:grpSpPr>
              <a:xfrm>
                <a:off x="6135398" y="5983535"/>
                <a:ext cx="108449" cy="141041"/>
                <a:chOff x="4876803" y="4924425"/>
                <a:chExt cx="459578" cy="597696"/>
              </a:xfrm>
            </p:grpSpPr>
            <p:sp>
              <p:nvSpPr>
                <p:cNvPr id="1137" name="楕円 251">
                  <a:extLst>
                    <a:ext uri="{FF2B5EF4-FFF2-40B4-BE49-F238E27FC236}">
                      <a16:creationId xmlns:a16="http://schemas.microsoft.com/office/drawing/2014/main" id="{97748302-702F-4882-B0E6-FE2D8B188F26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8" name="楕円 251">
                  <a:extLst>
                    <a:ext uri="{FF2B5EF4-FFF2-40B4-BE49-F238E27FC236}">
                      <a16:creationId xmlns:a16="http://schemas.microsoft.com/office/drawing/2014/main" id="{7F407260-4155-4411-A4B8-3F20AB977283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3" name="グループ化 1112">
                <a:extLst>
                  <a:ext uri="{FF2B5EF4-FFF2-40B4-BE49-F238E27FC236}">
                    <a16:creationId xmlns:a16="http://schemas.microsoft.com/office/drawing/2014/main" id="{CF782C70-AD35-49C1-AE44-F48CE6F63A50}"/>
                  </a:ext>
                </a:extLst>
              </p:cNvPr>
              <p:cNvGrpSpPr/>
              <p:nvPr/>
            </p:nvGrpSpPr>
            <p:grpSpPr>
              <a:xfrm>
                <a:off x="6044910" y="605497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35" name="楕円 251">
                  <a:extLst>
                    <a:ext uri="{FF2B5EF4-FFF2-40B4-BE49-F238E27FC236}">
                      <a16:creationId xmlns:a16="http://schemas.microsoft.com/office/drawing/2014/main" id="{39585ACD-AF92-4642-951C-0643DC09F1F4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6" name="楕円 251">
                  <a:extLst>
                    <a:ext uri="{FF2B5EF4-FFF2-40B4-BE49-F238E27FC236}">
                      <a16:creationId xmlns:a16="http://schemas.microsoft.com/office/drawing/2014/main" id="{9AC49E63-0A90-4677-9F79-5BCAC7DA1012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4" name="グループ化 1113">
                <a:extLst>
                  <a:ext uri="{FF2B5EF4-FFF2-40B4-BE49-F238E27FC236}">
                    <a16:creationId xmlns:a16="http://schemas.microsoft.com/office/drawing/2014/main" id="{73575F39-1E60-423F-8357-FC71F585248B}"/>
                  </a:ext>
                </a:extLst>
              </p:cNvPr>
              <p:cNvGrpSpPr/>
              <p:nvPr/>
            </p:nvGrpSpPr>
            <p:grpSpPr>
              <a:xfrm>
                <a:off x="5944897" y="6097835"/>
                <a:ext cx="108449" cy="141041"/>
                <a:chOff x="4876803" y="4924425"/>
                <a:chExt cx="459578" cy="597696"/>
              </a:xfrm>
            </p:grpSpPr>
            <p:sp>
              <p:nvSpPr>
                <p:cNvPr id="1133" name="楕円 251">
                  <a:extLst>
                    <a:ext uri="{FF2B5EF4-FFF2-40B4-BE49-F238E27FC236}">
                      <a16:creationId xmlns:a16="http://schemas.microsoft.com/office/drawing/2014/main" id="{84F01F29-8B43-40CB-A871-AACB3224C8F0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4" name="楕円 251">
                  <a:extLst>
                    <a:ext uri="{FF2B5EF4-FFF2-40B4-BE49-F238E27FC236}">
                      <a16:creationId xmlns:a16="http://schemas.microsoft.com/office/drawing/2014/main" id="{92835035-B474-4A35-BD88-71096D0AE7F6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5" name="グループ化 1114">
                <a:extLst>
                  <a:ext uri="{FF2B5EF4-FFF2-40B4-BE49-F238E27FC236}">
                    <a16:creationId xmlns:a16="http://schemas.microsoft.com/office/drawing/2014/main" id="{108F3ACC-F180-4F17-ACE0-CFAE82D698FC}"/>
                  </a:ext>
                </a:extLst>
              </p:cNvPr>
              <p:cNvGrpSpPr/>
              <p:nvPr/>
            </p:nvGrpSpPr>
            <p:grpSpPr>
              <a:xfrm>
                <a:off x="5840122" y="6140698"/>
                <a:ext cx="108449" cy="141041"/>
                <a:chOff x="4876803" y="4924425"/>
                <a:chExt cx="459578" cy="597696"/>
              </a:xfrm>
            </p:grpSpPr>
            <p:sp>
              <p:nvSpPr>
                <p:cNvPr id="1131" name="楕円 251">
                  <a:extLst>
                    <a:ext uri="{FF2B5EF4-FFF2-40B4-BE49-F238E27FC236}">
                      <a16:creationId xmlns:a16="http://schemas.microsoft.com/office/drawing/2014/main" id="{8A0C656A-2FEC-497C-A640-CA13BD121740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2" name="楕円 251">
                  <a:extLst>
                    <a:ext uri="{FF2B5EF4-FFF2-40B4-BE49-F238E27FC236}">
                      <a16:creationId xmlns:a16="http://schemas.microsoft.com/office/drawing/2014/main" id="{0BE682A4-CDA8-493C-AE5E-52B063F5CD61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6" name="グループ化 1115">
                <a:extLst>
                  <a:ext uri="{FF2B5EF4-FFF2-40B4-BE49-F238E27FC236}">
                    <a16:creationId xmlns:a16="http://schemas.microsoft.com/office/drawing/2014/main" id="{C822F5E4-108D-409F-868A-D6983E236510}"/>
                  </a:ext>
                </a:extLst>
              </p:cNvPr>
              <p:cNvGrpSpPr/>
              <p:nvPr/>
            </p:nvGrpSpPr>
            <p:grpSpPr>
              <a:xfrm>
                <a:off x="5744872" y="6188323"/>
                <a:ext cx="108449" cy="141041"/>
                <a:chOff x="4876803" y="4924425"/>
                <a:chExt cx="459578" cy="597696"/>
              </a:xfrm>
            </p:grpSpPr>
            <p:sp>
              <p:nvSpPr>
                <p:cNvPr id="1129" name="楕円 251">
                  <a:extLst>
                    <a:ext uri="{FF2B5EF4-FFF2-40B4-BE49-F238E27FC236}">
                      <a16:creationId xmlns:a16="http://schemas.microsoft.com/office/drawing/2014/main" id="{2695C41A-5AB8-4B91-A7A5-F7B6164AD939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0" name="楕円 251">
                  <a:extLst>
                    <a:ext uri="{FF2B5EF4-FFF2-40B4-BE49-F238E27FC236}">
                      <a16:creationId xmlns:a16="http://schemas.microsoft.com/office/drawing/2014/main" id="{C06CE661-BD3A-485B-934F-4B2BE8ED25E8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7" name="グループ化 1116">
                <a:extLst>
                  <a:ext uri="{FF2B5EF4-FFF2-40B4-BE49-F238E27FC236}">
                    <a16:creationId xmlns:a16="http://schemas.microsoft.com/office/drawing/2014/main" id="{9413957C-ADD3-4C03-9602-E907B8912172}"/>
                  </a:ext>
                </a:extLst>
              </p:cNvPr>
              <p:cNvGrpSpPr/>
              <p:nvPr/>
            </p:nvGrpSpPr>
            <p:grpSpPr>
              <a:xfrm>
                <a:off x="5644859" y="6229846"/>
                <a:ext cx="108449" cy="141041"/>
                <a:chOff x="4876803" y="4924425"/>
                <a:chExt cx="459578" cy="597696"/>
              </a:xfrm>
            </p:grpSpPr>
            <p:sp>
              <p:nvSpPr>
                <p:cNvPr id="1127" name="楕円 251">
                  <a:extLst>
                    <a:ext uri="{FF2B5EF4-FFF2-40B4-BE49-F238E27FC236}">
                      <a16:creationId xmlns:a16="http://schemas.microsoft.com/office/drawing/2014/main" id="{682EEA4B-D3AB-4CCB-B618-E05BBBDF7248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8" name="楕円 251">
                  <a:extLst>
                    <a:ext uri="{FF2B5EF4-FFF2-40B4-BE49-F238E27FC236}">
                      <a16:creationId xmlns:a16="http://schemas.microsoft.com/office/drawing/2014/main" id="{578A0171-8AA0-47A2-A834-9A2C425DDBAA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8" name="グループ化 1117">
                <a:extLst>
                  <a:ext uri="{FF2B5EF4-FFF2-40B4-BE49-F238E27FC236}">
                    <a16:creationId xmlns:a16="http://schemas.microsoft.com/office/drawing/2014/main" id="{08D1BE68-50EC-484C-BBBA-67C02DEC8AA1}"/>
                  </a:ext>
                </a:extLst>
              </p:cNvPr>
              <p:cNvGrpSpPr/>
              <p:nvPr/>
            </p:nvGrpSpPr>
            <p:grpSpPr>
              <a:xfrm>
                <a:off x="5540084" y="6258421"/>
                <a:ext cx="108449" cy="141041"/>
                <a:chOff x="4876803" y="4924425"/>
                <a:chExt cx="459578" cy="597696"/>
              </a:xfrm>
            </p:grpSpPr>
            <p:sp>
              <p:nvSpPr>
                <p:cNvPr id="1125" name="楕円 251">
                  <a:extLst>
                    <a:ext uri="{FF2B5EF4-FFF2-40B4-BE49-F238E27FC236}">
                      <a16:creationId xmlns:a16="http://schemas.microsoft.com/office/drawing/2014/main" id="{AA6F57B0-50D2-4B27-81F2-8AB112435F91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6" name="楕円 251">
                  <a:extLst>
                    <a:ext uri="{FF2B5EF4-FFF2-40B4-BE49-F238E27FC236}">
                      <a16:creationId xmlns:a16="http://schemas.microsoft.com/office/drawing/2014/main" id="{377E6003-8317-4887-BB34-10EF29B17079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9" name="グループ化 1118">
                <a:extLst>
                  <a:ext uri="{FF2B5EF4-FFF2-40B4-BE49-F238E27FC236}">
                    <a16:creationId xmlns:a16="http://schemas.microsoft.com/office/drawing/2014/main" id="{DEF3EA8E-C9CC-4D30-8780-BD77273C5AC5}"/>
                  </a:ext>
                </a:extLst>
              </p:cNvPr>
              <p:cNvGrpSpPr/>
              <p:nvPr/>
            </p:nvGrpSpPr>
            <p:grpSpPr>
              <a:xfrm>
                <a:off x="5430546" y="6291759"/>
                <a:ext cx="108449" cy="141041"/>
                <a:chOff x="4876803" y="4924425"/>
                <a:chExt cx="459578" cy="597696"/>
              </a:xfrm>
            </p:grpSpPr>
            <p:sp>
              <p:nvSpPr>
                <p:cNvPr id="1123" name="楕円 251">
                  <a:extLst>
                    <a:ext uri="{FF2B5EF4-FFF2-40B4-BE49-F238E27FC236}">
                      <a16:creationId xmlns:a16="http://schemas.microsoft.com/office/drawing/2014/main" id="{619CF755-B19D-4F73-9058-134A4A041CC4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4" name="楕円 251">
                  <a:extLst>
                    <a:ext uri="{FF2B5EF4-FFF2-40B4-BE49-F238E27FC236}">
                      <a16:creationId xmlns:a16="http://schemas.microsoft.com/office/drawing/2014/main" id="{D5C48216-7CBF-4166-BA01-8F7176D9E9BA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0" name="グループ化 1119">
                <a:extLst>
                  <a:ext uri="{FF2B5EF4-FFF2-40B4-BE49-F238E27FC236}">
                    <a16:creationId xmlns:a16="http://schemas.microsoft.com/office/drawing/2014/main" id="{3CA6FF05-88BD-46A7-A528-4BFB335DB1C7}"/>
                  </a:ext>
                </a:extLst>
              </p:cNvPr>
              <p:cNvGrpSpPr/>
              <p:nvPr/>
            </p:nvGrpSpPr>
            <p:grpSpPr>
              <a:xfrm>
                <a:off x="5321008" y="6325096"/>
                <a:ext cx="108449" cy="141041"/>
                <a:chOff x="4876803" y="4924425"/>
                <a:chExt cx="459578" cy="597696"/>
              </a:xfrm>
            </p:grpSpPr>
            <p:sp>
              <p:nvSpPr>
                <p:cNvPr id="1121" name="楕円 251">
                  <a:extLst>
                    <a:ext uri="{FF2B5EF4-FFF2-40B4-BE49-F238E27FC236}">
                      <a16:creationId xmlns:a16="http://schemas.microsoft.com/office/drawing/2014/main" id="{82DF90E6-C52C-4FB0-B07E-9F7AA355E0A1}"/>
                    </a:ext>
                  </a:extLst>
                </p:cNvPr>
                <p:cNvSpPr/>
                <p:nvPr/>
              </p:nvSpPr>
              <p:spPr>
                <a:xfrm>
                  <a:off x="4876803" y="4924425"/>
                  <a:ext cx="459578" cy="597696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2" name="楕円 251">
                  <a:extLst>
                    <a:ext uri="{FF2B5EF4-FFF2-40B4-BE49-F238E27FC236}">
                      <a16:creationId xmlns:a16="http://schemas.microsoft.com/office/drawing/2014/main" id="{288CE467-1669-467C-944D-A05B0364B492}"/>
                    </a:ext>
                  </a:extLst>
                </p:cNvPr>
                <p:cNvSpPr/>
                <p:nvPr/>
              </p:nvSpPr>
              <p:spPr>
                <a:xfrm>
                  <a:off x="5009720" y="5127379"/>
                  <a:ext cx="193749" cy="292371"/>
                </a:xfrm>
                <a:custGeom>
                  <a:avLst/>
                  <a:gdLst>
                    <a:gd name="connsiteX0" fmla="*/ 0 w 531019"/>
                    <a:gd name="connsiteY0" fmla="*/ 294085 h 588169"/>
                    <a:gd name="connsiteX1" fmla="*/ 265510 w 531019"/>
                    <a:gd name="connsiteY1" fmla="*/ 0 h 588169"/>
                    <a:gd name="connsiteX2" fmla="*/ 531020 w 531019"/>
                    <a:gd name="connsiteY2" fmla="*/ 294085 h 588169"/>
                    <a:gd name="connsiteX3" fmla="*/ 265510 w 531019"/>
                    <a:gd name="connsiteY3" fmla="*/ 588170 h 588169"/>
                    <a:gd name="connsiteX4" fmla="*/ 0 w 531019"/>
                    <a:gd name="connsiteY4" fmla="*/ 294085 h 588169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294085 h 588170"/>
                    <a:gd name="connsiteX1" fmla="*/ 265510 w 531020"/>
                    <a:gd name="connsiteY1" fmla="*/ 0 h 588170"/>
                    <a:gd name="connsiteX2" fmla="*/ 531020 w 531020"/>
                    <a:gd name="connsiteY2" fmla="*/ 294085 h 588170"/>
                    <a:gd name="connsiteX3" fmla="*/ 265510 w 531020"/>
                    <a:gd name="connsiteY3" fmla="*/ 588170 h 588170"/>
                    <a:gd name="connsiteX4" fmla="*/ 0 w 531020"/>
                    <a:gd name="connsiteY4" fmla="*/ 294085 h 5881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  <a:gd name="connsiteX0" fmla="*/ 0 w 531020"/>
                    <a:gd name="connsiteY0" fmla="*/ 522685 h 816770"/>
                    <a:gd name="connsiteX1" fmla="*/ 265510 w 531020"/>
                    <a:gd name="connsiteY1" fmla="*/ 0 h 816770"/>
                    <a:gd name="connsiteX2" fmla="*/ 531020 w 531020"/>
                    <a:gd name="connsiteY2" fmla="*/ 522685 h 816770"/>
                    <a:gd name="connsiteX3" fmla="*/ 265510 w 531020"/>
                    <a:gd name="connsiteY3" fmla="*/ 816770 h 816770"/>
                    <a:gd name="connsiteX4" fmla="*/ 0 w 531020"/>
                    <a:gd name="connsiteY4" fmla="*/ 522685 h 81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20" h="816770">
                      <a:moveTo>
                        <a:pt x="0" y="522685"/>
                      </a:moveTo>
                      <a:cubicBezTo>
                        <a:pt x="0" y="360266"/>
                        <a:pt x="192692" y="166688"/>
                        <a:pt x="265510" y="0"/>
                      </a:cubicBezTo>
                      <a:cubicBezTo>
                        <a:pt x="340709" y="169069"/>
                        <a:pt x="531020" y="360266"/>
                        <a:pt x="531020" y="522685"/>
                      </a:cubicBezTo>
                      <a:cubicBezTo>
                        <a:pt x="531020" y="685104"/>
                        <a:pt x="412147" y="816770"/>
                        <a:pt x="265510" y="816770"/>
                      </a:cubicBezTo>
                      <a:cubicBezTo>
                        <a:pt x="118873" y="816770"/>
                        <a:pt x="0" y="685104"/>
                        <a:pt x="0" y="52268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235" name="グループ化 1234">
            <a:extLst>
              <a:ext uri="{FF2B5EF4-FFF2-40B4-BE49-F238E27FC236}">
                <a16:creationId xmlns:a16="http://schemas.microsoft.com/office/drawing/2014/main" id="{3173BE9C-2546-48D9-A4E6-1E7A2111CACD}"/>
              </a:ext>
            </a:extLst>
          </p:cNvPr>
          <p:cNvGrpSpPr/>
          <p:nvPr/>
        </p:nvGrpSpPr>
        <p:grpSpPr>
          <a:xfrm>
            <a:off x="6645073" y="1289133"/>
            <a:ext cx="2513887" cy="1821755"/>
            <a:chOff x="552213" y="1356359"/>
            <a:chExt cx="5719047" cy="4144460"/>
          </a:xfrm>
        </p:grpSpPr>
        <p:sp>
          <p:nvSpPr>
            <p:cNvPr id="1236" name="楕円 1235">
              <a:extLst>
                <a:ext uri="{FF2B5EF4-FFF2-40B4-BE49-F238E27FC236}">
                  <a16:creationId xmlns:a16="http://schemas.microsoft.com/office/drawing/2014/main" id="{D0E5B08B-41A2-4692-A958-B3FCD2876D31}"/>
                </a:ext>
              </a:extLst>
            </p:cNvPr>
            <p:cNvSpPr/>
            <p:nvPr/>
          </p:nvSpPr>
          <p:spPr>
            <a:xfrm>
              <a:off x="552213" y="1356359"/>
              <a:ext cx="5719047" cy="4144459"/>
            </a:xfrm>
            <a:prstGeom prst="ellipse">
              <a:avLst/>
            </a:prstGeom>
            <a:gradFill>
              <a:gsLst>
                <a:gs pos="50000">
                  <a:srgbClr val="0070C0"/>
                </a:gs>
                <a:gs pos="0">
                  <a:srgbClr val="002060"/>
                </a:gs>
                <a:gs pos="100000">
                  <a:srgbClr val="CCECFF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7" name="フリーフォーム: 図形 1236">
              <a:extLst>
                <a:ext uri="{FF2B5EF4-FFF2-40B4-BE49-F238E27FC236}">
                  <a16:creationId xmlns:a16="http://schemas.microsoft.com/office/drawing/2014/main" id="{FF3A9783-8BAF-4FC7-AE68-4048DBD8F09F}"/>
                </a:ext>
              </a:extLst>
            </p:cNvPr>
            <p:cNvSpPr/>
            <p:nvPr/>
          </p:nvSpPr>
          <p:spPr>
            <a:xfrm>
              <a:off x="703653" y="1356359"/>
              <a:ext cx="5085356" cy="1412510"/>
            </a:xfrm>
            <a:custGeom>
              <a:avLst/>
              <a:gdLst>
                <a:gd name="connsiteX0" fmla="*/ 2708994 w 5085356"/>
                <a:gd name="connsiteY0" fmla="*/ 0 h 1412510"/>
                <a:gd name="connsiteX1" fmla="*/ 5080156 w 5085356"/>
                <a:gd name="connsiteY1" fmla="*/ 913627 h 1412510"/>
                <a:gd name="connsiteX2" fmla="*/ 5085356 w 5085356"/>
                <a:gd name="connsiteY2" fmla="*/ 919829 h 1412510"/>
                <a:gd name="connsiteX3" fmla="*/ 5083223 w 5085356"/>
                <a:gd name="connsiteY3" fmla="*/ 920611 h 1412510"/>
                <a:gd name="connsiteX4" fmla="*/ 4533491 w 5085356"/>
                <a:gd name="connsiteY4" fmla="*/ 895135 h 1412510"/>
                <a:gd name="connsiteX5" fmla="*/ 3170517 w 5085356"/>
                <a:gd name="connsiteY5" fmla="*/ 852003 h 1412510"/>
                <a:gd name="connsiteX6" fmla="*/ 2773702 w 5085356"/>
                <a:gd name="connsiteY6" fmla="*/ 981399 h 1412510"/>
                <a:gd name="connsiteX7" fmla="*/ 13157 w 5085356"/>
                <a:gd name="connsiteY7" fmla="*/ 1411702 h 1412510"/>
                <a:gd name="connsiteX8" fmla="*/ 0 w 5085356"/>
                <a:gd name="connsiteY8" fmla="*/ 1412510 h 1412510"/>
                <a:gd name="connsiteX9" fmla="*/ 74186 w 5085356"/>
                <a:gd name="connsiteY9" fmla="*/ 1265625 h 1412510"/>
                <a:gd name="connsiteX10" fmla="*/ 2708994 w 5085356"/>
                <a:gd name="connsiteY10" fmla="*/ 0 h 141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85356" h="1412510">
                  <a:moveTo>
                    <a:pt x="2708994" y="0"/>
                  </a:moveTo>
                  <a:cubicBezTo>
                    <a:pt x="3696039" y="0"/>
                    <a:pt x="4566279" y="362410"/>
                    <a:pt x="5080156" y="913627"/>
                  </a:cubicBezTo>
                  <a:lnTo>
                    <a:pt x="5085356" y="919829"/>
                  </a:lnTo>
                  <a:lnTo>
                    <a:pt x="5083223" y="920611"/>
                  </a:lnTo>
                  <a:cubicBezTo>
                    <a:pt x="4983682" y="939616"/>
                    <a:pt x="4780422" y="898370"/>
                    <a:pt x="4533491" y="895135"/>
                  </a:cubicBezTo>
                  <a:cubicBezTo>
                    <a:pt x="4204250" y="890822"/>
                    <a:pt x="3463815" y="837626"/>
                    <a:pt x="3170517" y="852003"/>
                  </a:cubicBezTo>
                  <a:cubicBezTo>
                    <a:pt x="2877219" y="866380"/>
                    <a:pt x="3343045" y="886508"/>
                    <a:pt x="2773702" y="981399"/>
                  </a:cubicBezTo>
                  <a:cubicBezTo>
                    <a:pt x="2275527" y="1064429"/>
                    <a:pt x="743731" y="1353302"/>
                    <a:pt x="13157" y="1411702"/>
                  </a:cubicBezTo>
                  <a:lnTo>
                    <a:pt x="0" y="1412510"/>
                  </a:lnTo>
                  <a:lnTo>
                    <a:pt x="74186" y="1265625"/>
                  </a:lnTo>
                  <a:cubicBezTo>
                    <a:pt x="508285" y="521870"/>
                    <a:pt x="1524541" y="0"/>
                    <a:pt x="2708994" y="0"/>
                  </a:cubicBezTo>
                  <a:close/>
                </a:path>
              </a:pathLst>
            </a:custGeom>
            <a:gradFill>
              <a:gsLst>
                <a:gs pos="1000">
                  <a:srgbClr val="00B0F0"/>
                </a:gs>
                <a:gs pos="100000">
                  <a:srgbClr val="CCECFF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8" name="フリーフォーム: 図形 1237">
              <a:extLst>
                <a:ext uri="{FF2B5EF4-FFF2-40B4-BE49-F238E27FC236}">
                  <a16:creationId xmlns:a16="http://schemas.microsoft.com/office/drawing/2014/main" id="{12048B66-7650-4D62-AE05-620D476BC15D}"/>
                </a:ext>
              </a:extLst>
            </p:cNvPr>
            <p:cNvSpPr/>
            <p:nvPr/>
          </p:nvSpPr>
          <p:spPr>
            <a:xfrm>
              <a:off x="4116643" y="2072481"/>
              <a:ext cx="1689461" cy="225183"/>
            </a:xfrm>
            <a:custGeom>
              <a:avLst/>
              <a:gdLst>
                <a:gd name="connsiteX0" fmla="*/ 181038 w 1689461"/>
                <a:gd name="connsiteY0" fmla="*/ 159 h 225183"/>
                <a:gd name="connsiteX1" fmla="*/ 501078 w 1689461"/>
                <a:gd name="connsiteY1" fmla="*/ 68739 h 225183"/>
                <a:gd name="connsiteX2" fmla="*/ 645858 w 1689461"/>
                <a:gd name="connsiteY2" fmla="*/ 38259 h 225183"/>
                <a:gd name="connsiteX3" fmla="*/ 874458 w 1689461"/>
                <a:gd name="connsiteY3" fmla="*/ 7779 h 225183"/>
                <a:gd name="connsiteX4" fmla="*/ 1049718 w 1689461"/>
                <a:gd name="connsiteY4" fmla="*/ 76359 h 225183"/>
                <a:gd name="connsiteX5" fmla="*/ 1263078 w 1689461"/>
                <a:gd name="connsiteY5" fmla="*/ 68739 h 225183"/>
                <a:gd name="connsiteX6" fmla="*/ 1537398 w 1689461"/>
                <a:gd name="connsiteY6" fmla="*/ 137319 h 225183"/>
                <a:gd name="connsiteX7" fmla="*/ 1610562 w 1689461"/>
                <a:gd name="connsiteY7" fmla="*/ 149702 h 225183"/>
                <a:gd name="connsiteX8" fmla="*/ 1618137 w 1689461"/>
                <a:gd name="connsiteY8" fmla="*/ 150872 h 225183"/>
                <a:gd name="connsiteX9" fmla="*/ 1666257 w 1689461"/>
                <a:gd name="connsiteY9" fmla="*/ 197505 h 225183"/>
                <a:gd name="connsiteX10" fmla="*/ 1689461 w 1689461"/>
                <a:gd name="connsiteY10" fmla="*/ 225183 h 225183"/>
                <a:gd name="connsiteX11" fmla="*/ 1590738 w 1689461"/>
                <a:gd name="connsiteY11" fmla="*/ 221139 h 225183"/>
                <a:gd name="connsiteX12" fmla="*/ 1179258 w 1689461"/>
                <a:gd name="connsiteY12" fmla="*/ 167799 h 225183"/>
                <a:gd name="connsiteX13" fmla="*/ 859218 w 1689461"/>
                <a:gd name="connsiteY13" fmla="*/ 167799 h 225183"/>
                <a:gd name="connsiteX14" fmla="*/ 36258 w 1689461"/>
                <a:gd name="connsiteY14" fmla="*/ 91599 h 225183"/>
                <a:gd name="connsiteX15" fmla="*/ 181038 w 1689461"/>
                <a:gd name="connsiteY15" fmla="*/ 159 h 225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89461" h="225183">
                  <a:moveTo>
                    <a:pt x="181038" y="159"/>
                  </a:moveTo>
                  <a:cubicBezTo>
                    <a:pt x="258508" y="-3651"/>
                    <a:pt x="423608" y="62389"/>
                    <a:pt x="501078" y="68739"/>
                  </a:cubicBezTo>
                  <a:cubicBezTo>
                    <a:pt x="578548" y="75089"/>
                    <a:pt x="583628" y="48419"/>
                    <a:pt x="645858" y="38259"/>
                  </a:cubicBezTo>
                  <a:cubicBezTo>
                    <a:pt x="708088" y="28099"/>
                    <a:pt x="807148" y="1429"/>
                    <a:pt x="874458" y="7779"/>
                  </a:cubicBezTo>
                  <a:cubicBezTo>
                    <a:pt x="941768" y="14129"/>
                    <a:pt x="984948" y="66199"/>
                    <a:pt x="1049718" y="76359"/>
                  </a:cubicBezTo>
                  <a:cubicBezTo>
                    <a:pt x="1114488" y="86519"/>
                    <a:pt x="1181798" y="58579"/>
                    <a:pt x="1263078" y="68739"/>
                  </a:cubicBezTo>
                  <a:cubicBezTo>
                    <a:pt x="1344358" y="78899"/>
                    <a:pt x="1437068" y="123349"/>
                    <a:pt x="1537398" y="137319"/>
                  </a:cubicBezTo>
                  <a:cubicBezTo>
                    <a:pt x="1562481" y="140812"/>
                    <a:pt x="1586452" y="145336"/>
                    <a:pt x="1610562" y="149702"/>
                  </a:cubicBezTo>
                  <a:lnTo>
                    <a:pt x="1618137" y="150872"/>
                  </a:lnTo>
                  <a:lnTo>
                    <a:pt x="1666257" y="197505"/>
                  </a:lnTo>
                  <a:lnTo>
                    <a:pt x="1689461" y="225183"/>
                  </a:lnTo>
                  <a:lnTo>
                    <a:pt x="1590738" y="221139"/>
                  </a:lnTo>
                  <a:cubicBezTo>
                    <a:pt x="1456118" y="212249"/>
                    <a:pt x="1301178" y="176689"/>
                    <a:pt x="1179258" y="167799"/>
                  </a:cubicBezTo>
                  <a:cubicBezTo>
                    <a:pt x="1057338" y="158909"/>
                    <a:pt x="1049718" y="180499"/>
                    <a:pt x="859218" y="167799"/>
                  </a:cubicBezTo>
                  <a:cubicBezTo>
                    <a:pt x="668718" y="155099"/>
                    <a:pt x="149288" y="119539"/>
                    <a:pt x="36258" y="91599"/>
                  </a:cubicBezTo>
                  <a:cubicBezTo>
                    <a:pt x="-76772" y="63659"/>
                    <a:pt x="103568" y="3969"/>
                    <a:pt x="181038" y="159"/>
                  </a:cubicBezTo>
                  <a:close/>
                </a:path>
              </a:pathLst>
            </a:custGeom>
            <a:solidFill>
              <a:srgbClr val="70AD47">
                <a:lumMod val="50000"/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9" name="フリーフォーム: 図形 1238">
              <a:extLst>
                <a:ext uri="{FF2B5EF4-FFF2-40B4-BE49-F238E27FC236}">
                  <a16:creationId xmlns:a16="http://schemas.microsoft.com/office/drawing/2014/main" id="{8A043BDA-65BC-48B7-9BB3-819935FF9614}"/>
                </a:ext>
              </a:extLst>
            </p:cNvPr>
            <p:cNvSpPr/>
            <p:nvPr/>
          </p:nvSpPr>
          <p:spPr>
            <a:xfrm>
              <a:off x="2910479" y="2026903"/>
              <a:ext cx="2761756" cy="365933"/>
            </a:xfrm>
            <a:custGeom>
              <a:avLst/>
              <a:gdLst>
                <a:gd name="connsiteX0" fmla="*/ 2690221 w 2761756"/>
                <a:gd name="connsiteY0" fmla="*/ 342917 h 365933"/>
                <a:gd name="connsiteX1" fmla="*/ 1859641 w 2761756"/>
                <a:gd name="connsiteY1" fmla="*/ 365777 h 365933"/>
                <a:gd name="connsiteX2" fmla="*/ 1280521 w 2761756"/>
                <a:gd name="connsiteY2" fmla="*/ 335297 h 365933"/>
                <a:gd name="connsiteX3" fmla="*/ 914761 w 2761756"/>
                <a:gd name="connsiteY3" fmla="*/ 342917 h 365933"/>
                <a:gd name="connsiteX4" fmla="*/ 503281 w 2761756"/>
                <a:gd name="connsiteY4" fmla="*/ 335297 h 365933"/>
                <a:gd name="connsiteX5" fmla="*/ 190861 w 2761756"/>
                <a:gd name="connsiteY5" fmla="*/ 220997 h 365933"/>
                <a:gd name="connsiteX6" fmla="*/ 361 w 2761756"/>
                <a:gd name="connsiteY6" fmla="*/ 152417 h 365933"/>
                <a:gd name="connsiteX7" fmla="*/ 236581 w 2761756"/>
                <a:gd name="connsiteY7" fmla="*/ 45737 h 365933"/>
                <a:gd name="connsiteX8" fmla="*/ 404221 w 2761756"/>
                <a:gd name="connsiteY8" fmla="*/ 76217 h 365933"/>
                <a:gd name="connsiteX9" fmla="*/ 670921 w 2761756"/>
                <a:gd name="connsiteY9" fmla="*/ 17 h 365933"/>
                <a:gd name="connsiteX10" fmla="*/ 937621 w 2761756"/>
                <a:gd name="connsiteY10" fmla="*/ 83837 h 365933"/>
                <a:gd name="connsiteX11" fmla="*/ 1181461 w 2761756"/>
                <a:gd name="connsiteY11" fmla="*/ 106697 h 365933"/>
                <a:gd name="connsiteX12" fmla="*/ 1440541 w 2761756"/>
                <a:gd name="connsiteY12" fmla="*/ 121937 h 365933"/>
                <a:gd name="connsiteX13" fmla="*/ 1615801 w 2761756"/>
                <a:gd name="connsiteY13" fmla="*/ 182897 h 365933"/>
                <a:gd name="connsiteX14" fmla="*/ 1867261 w 2761756"/>
                <a:gd name="connsiteY14" fmla="*/ 160037 h 365933"/>
                <a:gd name="connsiteX15" fmla="*/ 2179681 w 2761756"/>
                <a:gd name="connsiteY15" fmla="*/ 213377 h 365933"/>
                <a:gd name="connsiteX16" fmla="*/ 2316841 w 2761756"/>
                <a:gd name="connsiteY16" fmla="*/ 190517 h 365933"/>
                <a:gd name="connsiteX17" fmla="*/ 2553061 w 2761756"/>
                <a:gd name="connsiteY17" fmla="*/ 190517 h 365933"/>
                <a:gd name="connsiteX18" fmla="*/ 2697841 w 2761756"/>
                <a:gd name="connsiteY18" fmla="*/ 259097 h 365933"/>
                <a:gd name="connsiteX19" fmla="*/ 2690221 w 2761756"/>
                <a:gd name="connsiteY19" fmla="*/ 342917 h 365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61756" h="365933">
                  <a:moveTo>
                    <a:pt x="2690221" y="342917"/>
                  </a:moveTo>
                  <a:cubicBezTo>
                    <a:pt x="2550521" y="360697"/>
                    <a:pt x="2094591" y="367047"/>
                    <a:pt x="1859641" y="365777"/>
                  </a:cubicBezTo>
                  <a:cubicBezTo>
                    <a:pt x="1624691" y="364507"/>
                    <a:pt x="1438001" y="339107"/>
                    <a:pt x="1280521" y="335297"/>
                  </a:cubicBezTo>
                  <a:cubicBezTo>
                    <a:pt x="1123041" y="331487"/>
                    <a:pt x="1044301" y="342917"/>
                    <a:pt x="914761" y="342917"/>
                  </a:cubicBezTo>
                  <a:cubicBezTo>
                    <a:pt x="785221" y="342917"/>
                    <a:pt x="623931" y="355617"/>
                    <a:pt x="503281" y="335297"/>
                  </a:cubicBezTo>
                  <a:cubicBezTo>
                    <a:pt x="382631" y="314977"/>
                    <a:pt x="190861" y="220997"/>
                    <a:pt x="190861" y="220997"/>
                  </a:cubicBezTo>
                  <a:cubicBezTo>
                    <a:pt x="107041" y="190517"/>
                    <a:pt x="-7259" y="181627"/>
                    <a:pt x="361" y="152417"/>
                  </a:cubicBezTo>
                  <a:cubicBezTo>
                    <a:pt x="7981" y="123207"/>
                    <a:pt x="169271" y="58437"/>
                    <a:pt x="236581" y="45737"/>
                  </a:cubicBezTo>
                  <a:cubicBezTo>
                    <a:pt x="303891" y="33037"/>
                    <a:pt x="331831" y="83837"/>
                    <a:pt x="404221" y="76217"/>
                  </a:cubicBezTo>
                  <a:cubicBezTo>
                    <a:pt x="476611" y="68597"/>
                    <a:pt x="582021" y="-1253"/>
                    <a:pt x="670921" y="17"/>
                  </a:cubicBezTo>
                  <a:cubicBezTo>
                    <a:pt x="759821" y="1287"/>
                    <a:pt x="852531" y="66057"/>
                    <a:pt x="937621" y="83837"/>
                  </a:cubicBezTo>
                  <a:cubicBezTo>
                    <a:pt x="1022711" y="101617"/>
                    <a:pt x="1097641" y="100347"/>
                    <a:pt x="1181461" y="106697"/>
                  </a:cubicBezTo>
                  <a:cubicBezTo>
                    <a:pt x="1265281" y="113047"/>
                    <a:pt x="1368151" y="109237"/>
                    <a:pt x="1440541" y="121937"/>
                  </a:cubicBezTo>
                  <a:cubicBezTo>
                    <a:pt x="1512931" y="134637"/>
                    <a:pt x="1544681" y="176547"/>
                    <a:pt x="1615801" y="182897"/>
                  </a:cubicBezTo>
                  <a:cubicBezTo>
                    <a:pt x="1686921" y="189247"/>
                    <a:pt x="1773281" y="154957"/>
                    <a:pt x="1867261" y="160037"/>
                  </a:cubicBezTo>
                  <a:cubicBezTo>
                    <a:pt x="1961241" y="165117"/>
                    <a:pt x="2104751" y="208297"/>
                    <a:pt x="2179681" y="213377"/>
                  </a:cubicBezTo>
                  <a:cubicBezTo>
                    <a:pt x="2254611" y="218457"/>
                    <a:pt x="2254611" y="194327"/>
                    <a:pt x="2316841" y="190517"/>
                  </a:cubicBezTo>
                  <a:cubicBezTo>
                    <a:pt x="2379071" y="186707"/>
                    <a:pt x="2489561" y="179087"/>
                    <a:pt x="2553061" y="190517"/>
                  </a:cubicBezTo>
                  <a:cubicBezTo>
                    <a:pt x="2616561" y="201947"/>
                    <a:pt x="2668631" y="231157"/>
                    <a:pt x="2697841" y="259097"/>
                  </a:cubicBezTo>
                  <a:cubicBezTo>
                    <a:pt x="2727051" y="287037"/>
                    <a:pt x="2829921" y="325137"/>
                    <a:pt x="2690221" y="342917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0" name="フリーフォーム: 図形 1239">
              <a:extLst>
                <a:ext uri="{FF2B5EF4-FFF2-40B4-BE49-F238E27FC236}">
                  <a16:creationId xmlns:a16="http://schemas.microsoft.com/office/drawing/2014/main" id="{85B6653B-3CC7-426A-BBEB-0508F2F67729}"/>
                </a:ext>
              </a:extLst>
            </p:cNvPr>
            <p:cNvSpPr/>
            <p:nvPr/>
          </p:nvSpPr>
          <p:spPr>
            <a:xfrm>
              <a:off x="4146006" y="2373843"/>
              <a:ext cx="1106382" cy="137434"/>
            </a:xfrm>
            <a:custGeom>
              <a:avLst/>
              <a:gdLst>
                <a:gd name="connsiteX0" fmla="*/ 52138 w 1106382"/>
                <a:gd name="connsiteY0" fmla="*/ 131232 h 137434"/>
                <a:gd name="connsiteX1" fmla="*/ 340269 w 1106382"/>
                <a:gd name="connsiteY1" fmla="*/ 126470 h 137434"/>
                <a:gd name="connsiteX2" fmla="*/ 559344 w 1106382"/>
                <a:gd name="connsiteY2" fmla="*/ 107420 h 137434"/>
                <a:gd name="connsiteX3" fmla="*/ 826044 w 1106382"/>
                <a:gd name="connsiteY3" fmla="*/ 116945 h 137434"/>
                <a:gd name="connsiteX4" fmla="*/ 1047500 w 1106382"/>
                <a:gd name="connsiteY4" fmla="*/ 93132 h 137434"/>
                <a:gd name="connsiteX5" fmla="*/ 1099888 w 1106382"/>
                <a:gd name="connsiteY5" fmla="*/ 69320 h 137434"/>
                <a:gd name="connsiteX6" fmla="*/ 930819 w 1106382"/>
                <a:gd name="connsiteY6" fmla="*/ 263 h 137434"/>
                <a:gd name="connsiteX7" fmla="*/ 818900 w 1106382"/>
                <a:gd name="connsiteY7" fmla="*/ 45507 h 137434"/>
                <a:gd name="connsiteX8" fmla="*/ 654594 w 1106382"/>
                <a:gd name="connsiteY8" fmla="*/ 43126 h 137434"/>
                <a:gd name="connsiteX9" fmla="*/ 549819 w 1106382"/>
                <a:gd name="connsiteY9" fmla="*/ 52651 h 137434"/>
                <a:gd name="connsiteX10" fmla="*/ 302169 w 1106382"/>
                <a:gd name="connsiteY10" fmla="*/ 43126 h 137434"/>
                <a:gd name="connsiteX11" fmla="*/ 278357 w 1106382"/>
                <a:gd name="connsiteY11" fmla="*/ 43126 h 137434"/>
                <a:gd name="connsiteX12" fmla="*/ 147388 w 1106382"/>
                <a:gd name="connsiteY12" fmla="*/ 33601 h 137434"/>
                <a:gd name="connsiteX13" fmla="*/ 4513 w 1106382"/>
                <a:gd name="connsiteY13" fmla="*/ 38363 h 137434"/>
                <a:gd name="connsiteX14" fmla="*/ 52138 w 1106382"/>
                <a:gd name="connsiteY14" fmla="*/ 131232 h 13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06382" h="137434">
                  <a:moveTo>
                    <a:pt x="52138" y="131232"/>
                  </a:moveTo>
                  <a:cubicBezTo>
                    <a:pt x="108097" y="145916"/>
                    <a:pt x="255735" y="130439"/>
                    <a:pt x="340269" y="126470"/>
                  </a:cubicBezTo>
                  <a:cubicBezTo>
                    <a:pt x="424803" y="122501"/>
                    <a:pt x="478382" y="109007"/>
                    <a:pt x="559344" y="107420"/>
                  </a:cubicBezTo>
                  <a:cubicBezTo>
                    <a:pt x="640306" y="105833"/>
                    <a:pt x="744685" y="119326"/>
                    <a:pt x="826044" y="116945"/>
                  </a:cubicBezTo>
                  <a:cubicBezTo>
                    <a:pt x="907403" y="114564"/>
                    <a:pt x="1001859" y="101069"/>
                    <a:pt x="1047500" y="93132"/>
                  </a:cubicBezTo>
                  <a:cubicBezTo>
                    <a:pt x="1093141" y="85195"/>
                    <a:pt x="1119335" y="84798"/>
                    <a:pt x="1099888" y="69320"/>
                  </a:cubicBezTo>
                  <a:cubicBezTo>
                    <a:pt x="1080441" y="53842"/>
                    <a:pt x="977650" y="4232"/>
                    <a:pt x="930819" y="263"/>
                  </a:cubicBezTo>
                  <a:cubicBezTo>
                    <a:pt x="883988" y="-3706"/>
                    <a:pt x="864937" y="38363"/>
                    <a:pt x="818900" y="45507"/>
                  </a:cubicBezTo>
                  <a:cubicBezTo>
                    <a:pt x="772863" y="52651"/>
                    <a:pt x="699441" y="41935"/>
                    <a:pt x="654594" y="43126"/>
                  </a:cubicBezTo>
                  <a:cubicBezTo>
                    <a:pt x="609747" y="44317"/>
                    <a:pt x="608556" y="52651"/>
                    <a:pt x="549819" y="52651"/>
                  </a:cubicBezTo>
                  <a:cubicBezTo>
                    <a:pt x="491082" y="52651"/>
                    <a:pt x="347413" y="44713"/>
                    <a:pt x="302169" y="43126"/>
                  </a:cubicBezTo>
                  <a:cubicBezTo>
                    <a:pt x="256925" y="41539"/>
                    <a:pt x="304154" y="44713"/>
                    <a:pt x="278357" y="43126"/>
                  </a:cubicBezTo>
                  <a:cubicBezTo>
                    <a:pt x="252560" y="41539"/>
                    <a:pt x="193029" y="34395"/>
                    <a:pt x="147388" y="33601"/>
                  </a:cubicBezTo>
                  <a:cubicBezTo>
                    <a:pt x="101747" y="32807"/>
                    <a:pt x="14038" y="20900"/>
                    <a:pt x="4513" y="38363"/>
                  </a:cubicBezTo>
                  <a:cubicBezTo>
                    <a:pt x="-5012" y="55825"/>
                    <a:pt x="-3821" y="116548"/>
                    <a:pt x="52138" y="131232"/>
                  </a:cubicBezTo>
                  <a:close/>
                </a:path>
              </a:pathLst>
            </a:custGeom>
            <a:pattFill prst="smCheck">
              <a:fgClr>
                <a:sysClr val="window" lastClr="FFFFFF">
                  <a:lumMod val="6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1" name="フリーフォーム: 図形 1240">
              <a:extLst>
                <a:ext uri="{FF2B5EF4-FFF2-40B4-BE49-F238E27FC236}">
                  <a16:creationId xmlns:a16="http://schemas.microsoft.com/office/drawing/2014/main" id="{5932931F-B4D2-4541-A59D-1F80625D8BB6}"/>
                </a:ext>
              </a:extLst>
            </p:cNvPr>
            <p:cNvSpPr/>
            <p:nvPr/>
          </p:nvSpPr>
          <p:spPr>
            <a:xfrm>
              <a:off x="640805" y="1721491"/>
              <a:ext cx="3749715" cy="1209322"/>
            </a:xfrm>
            <a:custGeom>
              <a:avLst/>
              <a:gdLst>
                <a:gd name="connsiteX0" fmla="*/ 1524106 w 3749715"/>
                <a:gd name="connsiteY0" fmla="*/ 11 h 1209322"/>
                <a:gd name="connsiteX1" fmla="*/ 1623255 w 3749715"/>
                <a:gd name="connsiteY1" fmla="*/ 8249 h 1209322"/>
                <a:gd name="connsiteX2" fmla="*/ 2263335 w 3749715"/>
                <a:gd name="connsiteY2" fmla="*/ 351149 h 1209322"/>
                <a:gd name="connsiteX3" fmla="*/ 3726375 w 3749715"/>
                <a:gd name="connsiteY3" fmla="*/ 800729 h 1209322"/>
                <a:gd name="connsiteX4" fmla="*/ 975555 w 3749715"/>
                <a:gd name="connsiteY4" fmla="*/ 1082669 h 1209322"/>
                <a:gd name="connsiteX5" fmla="*/ 70234 w 3749715"/>
                <a:gd name="connsiteY5" fmla="*/ 1209322 h 1209322"/>
                <a:gd name="connsiteX6" fmla="*/ 0 w 3749715"/>
                <a:gd name="connsiteY6" fmla="*/ 1206115 h 1209322"/>
                <a:gd name="connsiteX7" fmla="*/ 40887 w 3749715"/>
                <a:gd name="connsiteY7" fmla="*/ 1090880 h 1209322"/>
                <a:gd name="connsiteX8" fmla="*/ 952930 w 3749715"/>
                <a:gd name="connsiteY8" fmla="*/ 108065 h 1209322"/>
                <a:gd name="connsiteX9" fmla="*/ 1022310 w 3749715"/>
                <a:gd name="connsiteY9" fmla="*/ 70467 h 1209322"/>
                <a:gd name="connsiteX10" fmla="*/ 1079884 w 3749715"/>
                <a:gd name="connsiteY10" fmla="*/ 62013 h 1209322"/>
                <a:gd name="connsiteX11" fmla="*/ 1524106 w 3749715"/>
                <a:gd name="connsiteY11" fmla="*/ 11 h 1209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49715" h="1209322">
                  <a:moveTo>
                    <a:pt x="1524106" y="11"/>
                  </a:moveTo>
                  <a:cubicBezTo>
                    <a:pt x="1558227" y="193"/>
                    <a:pt x="1591346" y="2693"/>
                    <a:pt x="1623255" y="8249"/>
                  </a:cubicBezTo>
                  <a:cubicBezTo>
                    <a:pt x="1878525" y="52699"/>
                    <a:pt x="1912815" y="219069"/>
                    <a:pt x="2263335" y="351149"/>
                  </a:cubicBezTo>
                  <a:cubicBezTo>
                    <a:pt x="2613855" y="483229"/>
                    <a:pt x="3941005" y="678809"/>
                    <a:pt x="3726375" y="800729"/>
                  </a:cubicBezTo>
                  <a:cubicBezTo>
                    <a:pt x="3511745" y="922649"/>
                    <a:pt x="1633415" y="1030599"/>
                    <a:pt x="975555" y="1082669"/>
                  </a:cubicBezTo>
                  <a:cubicBezTo>
                    <a:pt x="564393" y="1115213"/>
                    <a:pt x="276261" y="1200839"/>
                    <a:pt x="70234" y="1209322"/>
                  </a:cubicBezTo>
                  <a:lnTo>
                    <a:pt x="0" y="1206115"/>
                  </a:lnTo>
                  <a:lnTo>
                    <a:pt x="40887" y="1090880"/>
                  </a:lnTo>
                  <a:cubicBezTo>
                    <a:pt x="207986" y="701554"/>
                    <a:pt x="529249" y="361450"/>
                    <a:pt x="952930" y="108065"/>
                  </a:cubicBezTo>
                  <a:lnTo>
                    <a:pt x="1022310" y="70467"/>
                  </a:lnTo>
                  <a:lnTo>
                    <a:pt x="1079884" y="62013"/>
                  </a:lnTo>
                  <a:cubicBezTo>
                    <a:pt x="1235102" y="35671"/>
                    <a:pt x="1387621" y="-713"/>
                    <a:pt x="1524106" y="11"/>
                  </a:cubicBezTo>
                  <a:close/>
                </a:path>
              </a:pathLst>
            </a:custGeom>
            <a:gradFill>
              <a:gsLst>
                <a:gs pos="1000">
                  <a:srgbClr val="003300"/>
                </a:gs>
                <a:gs pos="100000">
                  <a:srgbClr val="006600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2" name="フリーフォーム: 図形 1241">
              <a:extLst>
                <a:ext uri="{FF2B5EF4-FFF2-40B4-BE49-F238E27FC236}">
                  <a16:creationId xmlns:a16="http://schemas.microsoft.com/office/drawing/2014/main" id="{BD235856-7BF1-446A-BA79-5B92E34F7049}"/>
                </a:ext>
              </a:extLst>
            </p:cNvPr>
            <p:cNvSpPr/>
            <p:nvPr/>
          </p:nvSpPr>
          <p:spPr>
            <a:xfrm>
              <a:off x="614602" y="2473062"/>
              <a:ext cx="4049484" cy="525800"/>
            </a:xfrm>
            <a:custGeom>
              <a:avLst/>
              <a:gdLst>
                <a:gd name="connsiteX0" fmla="*/ 2985848 w 4049484"/>
                <a:gd name="connsiteY0" fmla="*/ 263 h 525800"/>
                <a:gd name="connsiteX1" fmla="*/ 3230323 w 4049484"/>
                <a:gd name="connsiteY1" fmla="*/ 25663 h 525800"/>
                <a:gd name="connsiteX2" fmla="*/ 3370023 w 4049484"/>
                <a:gd name="connsiteY2" fmla="*/ 60588 h 525800"/>
                <a:gd name="connsiteX3" fmla="*/ 3493848 w 4049484"/>
                <a:gd name="connsiteY3" fmla="*/ 111388 h 525800"/>
                <a:gd name="connsiteX4" fmla="*/ 3782773 w 4049484"/>
                <a:gd name="connsiteY4" fmla="*/ 152663 h 525800"/>
                <a:gd name="connsiteX5" fmla="*/ 4049473 w 4049484"/>
                <a:gd name="connsiteY5" fmla="*/ 190763 h 525800"/>
                <a:gd name="connsiteX6" fmla="*/ 3792298 w 4049484"/>
                <a:gd name="connsiteY6" fmla="*/ 222513 h 525800"/>
                <a:gd name="connsiteX7" fmla="*/ 3446223 w 4049484"/>
                <a:gd name="connsiteY7" fmla="*/ 289188 h 525800"/>
                <a:gd name="connsiteX8" fmla="*/ 3169998 w 4049484"/>
                <a:gd name="connsiteY8" fmla="*/ 305063 h 525800"/>
                <a:gd name="connsiteX9" fmla="*/ 2877898 w 4049484"/>
                <a:gd name="connsiteY9" fmla="*/ 282838 h 525800"/>
                <a:gd name="connsiteX10" fmla="*/ 2630248 w 4049484"/>
                <a:gd name="connsiteY10" fmla="*/ 298713 h 525800"/>
                <a:gd name="connsiteX11" fmla="*/ 2287348 w 4049484"/>
                <a:gd name="connsiteY11" fmla="*/ 305063 h 525800"/>
                <a:gd name="connsiteX12" fmla="*/ 2030173 w 4049484"/>
                <a:gd name="connsiteY12" fmla="*/ 308238 h 525800"/>
                <a:gd name="connsiteX13" fmla="*/ 1195148 w 4049484"/>
                <a:gd name="connsiteY13" fmla="*/ 352688 h 525800"/>
                <a:gd name="connsiteX14" fmla="*/ 563323 w 4049484"/>
                <a:gd name="connsiteY14" fmla="*/ 435238 h 525800"/>
                <a:gd name="connsiteX15" fmla="*/ 128348 w 4049484"/>
                <a:gd name="connsiteY15" fmla="*/ 511438 h 525800"/>
                <a:gd name="connsiteX16" fmla="*/ 28063 w 4049484"/>
                <a:gd name="connsiteY16" fmla="*/ 523071 h 525800"/>
                <a:gd name="connsiteX17" fmla="*/ 0 w 4049484"/>
                <a:gd name="connsiteY17" fmla="*/ 525800 h 525800"/>
                <a:gd name="connsiteX18" fmla="*/ 66170 w 4049484"/>
                <a:gd name="connsiteY18" fmla="*/ 339309 h 525800"/>
                <a:gd name="connsiteX19" fmla="*/ 99850 w 4049484"/>
                <a:gd name="connsiteY19" fmla="*/ 272624 h 525800"/>
                <a:gd name="connsiteX20" fmla="*/ 118625 w 4049484"/>
                <a:gd name="connsiteY20" fmla="*/ 272122 h 525800"/>
                <a:gd name="connsiteX21" fmla="*/ 395048 w 4049484"/>
                <a:gd name="connsiteY21" fmla="*/ 273313 h 525800"/>
                <a:gd name="connsiteX22" fmla="*/ 677623 w 4049484"/>
                <a:gd name="connsiteY22" fmla="*/ 247913 h 525800"/>
                <a:gd name="connsiteX23" fmla="*/ 836373 w 4049484"/>
                <a:gd name="connsiteY23" fmla="*/ 232038 h 525800"/>
                <a:gd name="connsiteX24" fmla="*/ 1036398 w 4049484"/>
                <a:gd name="connsiteY24" fmla="*/ 228863 h 525800"/>
                <a:gd name="connsiteX25" fmla="*/ 1157048 w 4049484"/>
                <a:gd name="connsiteY25" fmla="*/ 193938 h 525800"/>
                <a:gd name="connsiteX26" fmla="*/ 1414223 w 4049484"/>
                <a:gd name="connsiteY26" fmla="*/ 216163 h 525800"/>
                <a:gd name="connsiteX27" fmla="*/ 1601548 w 4049484"/>
                <a:gd name="connsiteY27" fmla="*/ 228863 h 525800"/>
                <a:gd name="connsiteX28" fmla="*/ 1772998 w 4049484"/>
                <a:gd name="connsiteY28" fmla="*/ 190763 h 525800"/>
                <a:gd name="connsiteX29" fmla="*/ 1979373 w 4049484"/>
                <a:gd name="connsiteY29" fmla="*/ 168538 h 525800"/>
                <a:gd name="connsiteX30" fmla="*/ 2217498 w 4049484"/>
                <a:gd name="connsiteY30" fmla="*/ 159013 h 525800"/>
                <a:gd name="connsiteX31" fmla="*/ 2484198 w 4049484"/>
                <a:gd name="connsiteY31" fmla="*/ 162188 h 525800"/>
                <a:gd name="connsiteX32" fmla="*/ 2785823 w 4049484"/>
                <a:gd name="connsiteY32" fmla="*/ 130438 h 525800"/>
                <a:gd name="connsiteX33" fmla="*/ 2941398 w 4049484"/>
                <a:gd name="connsiteY33" fmla="*/ 79638 h 525800"/>
                <a:gd name="connsiteX34" fmla="*/ 3017598 w 4049484"/>
                <a:gd name="connsiteY34" fmla="*/ 79638 h 525800"/>
                <a:gd name="connsiteX35" fmla="*/ 2979498 w 4049484"/>
                <a:gd name="connsiteY35" fmla="*/ 41538 h 525800"/>
                <a:gd name="connsiteX36" fmla="*/ 2985848 w 4049484"/>
                <a:gd name="connsiteY36" fmla="*/ 263 h 52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049484" h="525800">
                  <a:moveTo>
                    <a:pt x="2985848" y="263"/>
                  </a:moveTo>
                  <a:cubicBezTo>
                    <a:pt x="3027652" y="-2383"/>
                    <a:pt x="3166294" y="15609"/>
                    <a:pt x="3230323" y="25663"/>
                  </a:cubicBezTo>
                  <a:cubicBezTo>
                    <a:pt x="3294352" y="35717"/>
                    <a:pt x="3326102" y="46301"/>
                    <a:pt x="3370023" y="60588"/>
                  </a:cubicBezTo>
                  <a:cubicBezTo>
                    <a:pt x="3413944" y="74875"/>
                    <a:pt x="3425056" y="96042"/>
                    <a:pt x="3493848" y="111388"/>
                  </a:cubicBezTo>
                  <a:cubicBezTo>
                    <a:pt x="3562640" y="126734"/>
                    <a:pt x="3782773" y="152663"/>
                    <a:pt x="3782773" y="152663"/>
                  </a:cubicBezTo>
                  <a:cubicBezTo>
                    <a:pt x="3875377" y="165892"/>
                    <a:pt x="4047886" y="179121"/>
                    <a:pt x="4049473" y="190763"/>
                  </a:cubicBezTo>
                  <a:cubicBezTo>
                    <a:pt x="4051060" y="202405"/>
                    <a:pt x="3892840" y="206109"/>
                    <a:pt x="3792298" y="222513"/>
                  </a:cubicBezTo>
                  <a:cubicBezTo>
                    <a:pt x="3691756" y="238917"/>
                    <a:pt x="3549940" y="275430"/>
                    <a:pt x="3446223" y="289188"/>
                  </a:cubicBezTo>
                  <a:cubicBezTo>
                    <a:pt x="3342506" y="302946"/>
                    <a:pt x="3264719" y="306121"/>
                    <a:pt x="3169998" y="305063"/>
                  </a:cubicBezTo>
                  <a:cubicBezTo>
                    <a:pt x="3075277" y="304005"/>
                    <a:pt x="2967856" y="283896"/>
                    <a:pt x="2877898" y="282838"/>
                  </a:cubicBezTo>
                  <a:cubicBezTo>
                    <a:pt x="2787940" y="281780"/>
                    <a:pt x="2728673" y="295009"/>
                    <a:pt x="2630248" y="298713"/>
                  </a:cubicBezTo>
                  <a:cubicBezTo>
                    <a:pt x="2531823" y="302417"/>
                    <a:pt x="2287348" y="305063"/>
                    <a:pt x="2287348" y="305063"/>
                  </a:cubicBezTo>
                  <a:lnTo>
                    <a:pt x="2030173" y="308238"/>
                  </a:lnTo>
                  <a:cubicBezTo>
                    <a:pt x="1848140" y="316175"/>
                    <a:pt x="1439623" y="331521"/>
                    <a:pt x="1195148" y="352688"/>
                  </a:cubicBezTo>
                  <a:cubicBezTo>
                    <a:pt x="950673" y="373855"/>
                    <a:pt x="741123" y="408780"/>
                    <a:pt x="563323" y="435238"/>
                  </a:cubicBezTo>
                  <a:cubicBezTo>
                    <a:pt x="385523" y="461696"/>
                    <a:pt x="256935" y="497680"/>
                    <a:pt x="128348" y="511438"/>
                  </a:cubicBezTo>
                  <a:cubicBezTo>
                    <a:pt x="96201" y="514878"/>
                    <a:pt x="62004" y="519144"/>
                    <a:pt x="28063" y="523071"/>
                  </a:cubicBezTo>
                  <a:lnTo>
                    <a:pt x="0" y="525800"/>
                  </a:lnTo>
                  <a:lnTo>
                    <a:pt x="66170" y="339309"/>
                  </a:lnTo>
                  <a:lnTo>
                    <a:pt x="99850" y="272624"/>
                  </a:lnTo>
                  <a:lnTo>
                    <a:pt x="118625" y="272122"/>
                  </a:lnTo>
                  <a:cubicBezTo>
                    <a:pt x="220953" y="272651"/>
                    <a:pt x="327580" y="277282"/>
                    <a:pt x="395048" y="273313"/>
                  </a:cubicBezTo>
                  <a:cubicBezTo>
                    <a:pt x="529986" y="265375"/>
                    <a:pt x="677623" y="247913"/>
                    <a:pt x="677623" y="247913"/>
                  </a:cubicBezTo>
                  <a:cubicBezTo>
                    <a:pt x="751177" y="241034"/>
                    <a:pt x="776577" y="235213"/>
                    <a:pt x="836373" y="232038"/>
                  </a:cubicBezTo>
                  <a:cubicBezTo>
                    <a:pt x="896169" y="228863"/>
                    <a:pt x="982952" y="235213"/>
                    <a:pt x="1036398" y="228863"/>
                  </a:cubicBezTo>
                  <a:cubicBezTo>
                    <a:pt x="1089844" y="222513"/>
                    <a:pt x="1094077" y="196055"/>
                    <a:pt x="1157048" y="193938"/>
                  </a:cubicBezTo>
                  <a:cubicBezTo>
                    <a:pt x="1220019" y="191821"/>
                    <a:pt x="1340140" y="210342"/>
                    <a:pt x="1414223" y="216163"/>
                  </a:cubicBezTo>
                  <a:cubicBezTo>
                    <a:pt x="1488306" y="221984"/>
                    <a:pt x="1541752" y="233096"/>
                    <a:pt x="1601548" y="228863"/>
                  </a:cubicBezTo>
                  <a:cubicBezTo>
                    <a:pt x="1661344" y="224630"/>
                    <a:pt x="1710027" y="200817"/>
                    <a:pt x="1772998" y="190763"/>
                  </a:cubicBezTo>
                  <a:cubicBezTo>
                    <a:pt x="1835969" y="180709"/>
                    <a:pt x="1905290" y="173830"/>
                    <a:pt x="1979373" y="168538"/>
                  </a:cubicBezTo>
                  <a:cubicBezTo>
                    <a:pt x="2053456" y="163246"/>
                    <a:pt x="2217498" y="159013"/>
                    <a:pt x="2217498" y="159013"/>
                  </a:cubicBezTo>
                  <a:cubicBezTo>
                    <a:pt x="2301635" y="157955"/>
                    <a:pt x="2389477" y="166950"/>
                    <a:pt x="2484198" y="162188"/>
                  </a:cubicBezTo>
                  <a:cubicBezTo>
                    <a:pt x="2578919" y="157426"/>
                    <a:pt x="2709623" y="144196"/>
                    <a:pt x="2785823" y="130438"/>
                  </a:cubicBezTo>
                  <a:cubicBezTo>
                    <a:pt x="2862023" y="116680"/>
                    <a:pt x="2902769" y="88105"/>
                    <a:pt x="2941398" y="79638"/>
                  </a:cubicBezTo>
                  <a:cubicBezTo>
                    <a:pt x="2980027" y="71171"/>
                    <a:pt x="3011248" y="85988"/>
                    <a:pt x="3017598" y="79638"/>
                  </a:cubicBezTo>
                  <a:cubicBezTo>
                    <a:pt x="3023948" y="73288"/>
                    <a:pt x="2984790" y="54767"/>
                    <a:pt x="2979498" y="41538"/>
                  </a:cubicBezTo>
                  <a:cubicBezTo>
                    <a:pt x="2974206" y="28309"/>
                    <a:pt x="2944044" y="2909"/>
                    <a:pt x="2985848" y="263"/>
                  </a:cubicBezTo>
                  <a:close/>
                </a:path>
              </a:pathLst>
            </a:custGeom>
            <a:pattFill prst="smCheck">
              <a:fgClr>
                <a:sysClr val="window" lastClr="FFFFFF">
                  <a:lumMod val="6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3" name="フリーフォーム: 図形 1242">
              <a:extLst>
                <a:ext uri="{FF2B5EF4-FFF2-40B4-BE49-F238E27FC236}">
                  <a16:creationId xmlns:a16="http://schemas.microsoft.com/office/drawing/2014/main" id="{7EEE6783-9FC2-4CCE-8BCD-B7FCE082E899}"/>
                </a:ext>
              </a:extLst>
            </p:cNvPr>
            <p:cNvSpPr/>
            <p:nvPr/>
          </p:nvSpPr>
          <p:spPr>
            <a:xfrm>
              <a:off x="2046595" y="5106838"/>
              <a:ext cx="2518891" cy="393981"/>
            </a:xfrm>
            <a:custGeom>
              <a:avLst/>
              <a:gdLst>
                <a:gd name="connsiteX0" fmla="*/ 332769 w 2518891"/>
                <a:gd name="connsiteY0" fmla="*/ 0 h 393981"/>
                <a:gd name="connsiteX1" fmla="*/ 548429 w 2518891"/>
                <a:gd name="connsiteY1" fmla="*/ 86264 h 393981"/>
                <a:gd name="connsiteX2" fmla="*/ 1074640 w 2518891"/>
                <a:gd name="connsiteY2" fmla="*/ 17253 h 393981"/>
                <a:gd name="connsiteX3" fmla="*/ 1704369 w 2518891"/>
                <a:gd name="connsiteY3" fmla="*/ 17253 h 393981"/>
                <a:gd name="connsiteX4" fmla="*/ 2518891 w 2518891"/>
                <a:gd name="connsiteY4" fmla="*/ 215380 h 393981"/>
                <a:gd name="connsiteX5" fmla="*/ 2473760 w 2518891"/>
                <a:gd name="connsiteY5" fmla="*/ 231135 h 393981"/>
                <a:gd name="connsiteX6" fmla="*/ 1360704 w 2518891"/>
                <a:gd name="connsiteY6" fmla="*/ 393981 h 393981"/>
                <a:gd name="connsiteX7" fmla="*/ 247649 w 2518891"/>
                <a:gd name="connsiteY7" fmla="*/ 231135 h 393981"/>
                <a:gd name="connsiteX8" fmla="*/ 0 w 2518891"/>
                <a:gd name="connsiteY8" fmla="*/ 144682 h 393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8891" h="393981">
                  <a:moveTo>
                    <a:pt x="332769" y="0"/>
                  </a:moveTo>
                  <a:lnTo>
                    <a:pt x="548429" y="86264"/>
                  </a:lnTo>
                  <a:lnTo>
                    <a:pt x="1074640" y="17253"/>
                  </a:lnTo>
                  <a:lnTo>
                    <a:pt x="1704369" y="17253"/>
                  </a:lnTo>
                  <a:lnTo>
                    <a:pt x="2518891" y="215380"/>
                  </a:lnTo>
                  <a:lnTo>
                    <a:pt x="2473760" y="231135"/>
                  </a:lnTo>
                  <a:cubicBezTo>
                    <a:pt x="2131651" y="335996"/>
                    <a:pt x="1755522" y="393981"/>
                    <a:pt x="1360704" y="393981"/>
                  </a:cubicBezTo>
                  <a:cubicBezTo>
                    <a:pt x="965887" y="393981"/>
                    <a:pt x="589757" y="335996"/>
                    <a:pt x="247649" y="231135"/>
                  </a:cubicBezTo>
                  <a:lnTo>
                    <a:pt x="0" y="144682"/>
                  </a:lnTo>
                  <a:close/>
                </a:path>
              </a:pathLst>
            </a:custGeom>
            <a:pattFill prst="smCheck">
              <a:fgClr>
                <a:sysClr val="window" lastClr="FFFFFF">
                  <a:lumMod val="65000"/>
                </a:sysClr>
              </a:fgClr>
              <a:bgClr>
                <a:sysClr val="windowText" lastClr="000000">
                  <a:lumMod val="65000"/>
                  <a:lumOff val="3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4" name="フリーフォーム: 図形 1243">
              <a:extLst>
                <a:ext uri="{FF2B5EF4-FFF2-40B4-BE49-F238E27FC236}">
                  <a16:creationId xmlns:a16="http://schemas.microsoft.com/office/drawing/2014/main" id="{FD93F10B-9569-45EE-BF1F-DA8B5B508B3E}"/>
                </a:ext>
              </a:extLst>
            </p:cNvPr>
            <p:cNvSpPr/>
            <p:nvPr/>
          </p:nvSpPr>
          <p:spPr>
            <a:xfrm>
              <a:off x="2338206" y="2635894"/>
              <a:ext cx="3519598" cy="1966117"/>
            </a:xfrm>
            <a:custGeom>
              <a:avLst/>
              <a:gdLst>
                <a:gd name="connsiteX0" fmla="*/ 1952671 w 3519598"/>
                <a:gd name="connsiteY0" fmla="*/ 21 h 1966117"/>
                <a:gd name="connsiteX1" fmla="*/ 1972747 w 3519598"/>
                <a:gd name="connsiteY1" fmla="*/ 627 h 1966117"/>
                <a:gd name="connsiteX2" fmla="*/ 2239447 w 3519598"/>
                <a:gd name="connsiteY2" fmla="*/ 31107 h 1966117"/>
                <a:gd name="connsiteX3" fmla="*/ 1904167 w 3519598"/>
                <a:gd name="connsiteY3" fmla="*/ 99687 h 1966117"/>
                <a:gd name="connsiteX4" fmla="*/ 1439347 w 3519598"/>
                <a:gd name="connsiteY4" fmla="*/ 191127 h 1966117"/>
                <a:gd name="connsiteX5" fmla="*/ 1096447 w 3519598"/>
                <a:gd name="connsiteY5" fmla="*/ 282567 h 1966117"/>
                <a:gd name="connsiteX6" fmla="*/ 905947 w 3519598"/>
                <a:gd name="connsiteY6" fmla="*/ 351147 h 1966117"/>
                <a:gd name="connsiteX7" fmla="*/ 944047 w 3519598"/>
                <a:gd name="connsiteY7" fmla="*/ 381627 h 1966117"/>
                <a:gd name="connsiteX8" fmla="*/ 700207 w 3519598"/>
                <a:gd name="connsiteY8" fmla="*/ 442587 h 1966117"/>
                <a:gd name="connsiteX9" fmla="*/ 753547 w 3519598"/>
                <a:gd name="connsiteY9" fmla="*/ 465447 h 1966117"/>
                <a:gd name="connsiteX10" fmla="*/ 578287 w 3519598"/>
                <a:gd name="connsiteY10" fmla="*/ 518787 h 1966117"/>
                <a:gd name="connsiteX11" fmla="*/ 646867 w 3519598"/>
                <a:gd name="connsiteY11" fmla="*/ 556887 h 1966117"/>
                <a:gd name="connsiteX12" fmla="*/ 448747 w 3519598"/>
                <a:gd name="connsiteY12" fmla="*/ 587367 h 1966117"/>
                <a:gd name="connsiteX13" fmla="*/ 578287 w 3519598"/>
                <a:gd name="connsiteY13" fmla="*/ 648327 h 1966117"/>
                <a:gd name="connsiteX14" fmla="*/ 334447 w 3519598"/>
                <a:gd name="connsiteY14" fmla="*/ 732147 h 1966117"/>
                <a:gd name="connsiteX15" fmla="*/ 540187 w 3519598"/>
                <a:gd name="connsiteY15" fmla="*/ 762627 h 1966117"/>
                <a:gd name="connsiteX16" fmla="*/ 448747 w 3519598"/>
                <a:gd name="connsiteY16" fmla="*/ 876927 h 1966117"/>
                <a:gd name="connsiteX17" fmla="*/ 1256467 w 3519598"/>
                <a:gd name="connsiteY17" fmla="*/ 1105527 h 1966117"/>
                <a:gd name="connsiteX18" fmla="*/ 1119307 w 3519598"/>
                <a:gd name="connsiteY18" fmla="*/ 1235067 h 1966117"/>
                <a:gd name="connsiteX19" fmla="*/ 2094667 w 3519598"/>
                <a:gd name="connsiteY19" fmla="*/ 1433187 h 1966117"/>
                <a:gd name="connsiteX20" fmla="*/ 1789867 w 3519598"/>
                <a:gd name="connsiteY20" fmla="*/ 1524627 h 1966117"/>
                <a:gd name="connsiteX21" fmla="*/ 2879527 w 3519598"/>
                <a:gd name="connsiteY21" fmla="*/ 1768467 h 1966117"/>
                <a:gd name="connsiteX22" fmla="*/ 3429596 w 3519598"/>
                <a:gd name="connsiteY22" fmla="*/ 1840857 h 1966117"/>
                <a:gd name="connsiteX23" fmla="*/ 3519598 w 3519598"/>
                <a:gd name="connsiteY23" fmla="*/ 1851602 h 1966117"/>
                <a:gd name="connsiteX24" fmla="*/ 3470850 w 3519598"/>
                <a:gd name="connsiteY24" fmla="*/ 1909752 h 1966117"/>
                <a:gd name="connsiteX25" fmla="*/ 3454351 w 3519598"/>
                <a:gd name="connsiteY25" fmla="*/ 1911358 h 1966117"/>
                <a:gd name="connsiteX26" fmla="*/ 1957507 w 3519598"/>
                <a:gd name="connsiteY26" fmla="*/ 1951347 h 1966117"/>
                <a:gd name="connsiteX27" fmla="*/ 1378387 w 3519598"/>
                <a:gd name="connsiteY27" fmla="*/ 1608447 h 1966117"/>
                <a:gd name="connsiteX28" fmla="*/ 1271707 w 3519598"/>
                <a:gd name="connsiteY28" fmla="*/ 1387467 h 1966117"/>
                <a:gd name="connsiteX29" fmla="*/ 692587 w 3519598"/>
                <a:gd name="connsiteY29" fmla="*/ 1105527 h 1966117"/>
                <a:gd name="connsiteX30" fmla="*/ 273487 w 3519598"/>
                <a:gd name="connsiteY30" fmla="*/ 1014087 h 1966117"/>
                <a:gd name="connsiteX31" fmla="*/ 6787 w 3519598"/>
                <a:gd name="connsiteY31" fmla="*/ 930267 h 1966117"/>
                <a:gd name="connsiteX32" fmla="*/ 82987 w 3519598"/>
                <a:gd name="connsiteY32" fmla="*/ 732147 h 1966117"/>
                <a:gd name="connsiteX33" fmla="*/ 121087 w 3519598"/>
                <a:gd name="connsiteY33" fmla="*/ 663567 h 1966117"/>
                <a:gd name="connsiteX34" fmla="*/ 243007 w 3519598"/>
                <a:gd name="connsiteY34" fmla="*/ 526407 h 1966117"/>
                <a:gd name="connsiteX35" fmla="*/ 524947 w 3519598"/>
                <a:gd name="connsiteY35" fmla="*/ 366387 h 1966117"/>
                <a:gd name="connsiteX36" fmla="*/ 768787 w 3519598"/>
                <a:gd name="connsiteY36" fmla="*/ 244467 h 1966117"/>
                <a:gd name="connsiteX37" fmla="*/ 1043107 w 3519598"/>
                <a:gd name="connsiteY37" fmla="*/ 175887 h 1966117"/>
                <a:gd name="connsiteX38" fmla="*/ 1373148 w 3519598"/>
                <a:gd name="connsiteY38" fmla="*/ 152551 h 1966117"/>
                <a:gd name="connsiteX39" fmla="*/ 2064664 w 3519598"/>
                <a:gd name="connsiteY39" fmla="*/ 53015 h 1966117"/>
                <a:gd name="connsiteX40" fmla="*/ 1952671 w 3519598"/>
                <a:gd name="connsiteY40" fmla="*/ 21 h 1966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519598" h="1966117">
                  <a:moveTo>
                    <a:pt x="1952671" y="21"/>
                  </a:moveTo>
                  <a:cubicBezTo>
                    <a:pt x="1957629" y="81"/>
                    <a:pt x="1964244" y="280"/>
                    <a:pt x="1972747" y="627"/>
                  </a:cubicBezTo>
                  <a:cubicBezTo>
                    <a:pt x="2111812" y="7612"/>
                    <a:pt x="2250877" y="14597"/>
                    <a:pt x="2239447" y="31107"/>
                  </a:cubicBezTo>
                  <a:cubicBezTo>
                    <a:pt x="2228017" y="47617"/>
                    <a:pt x="1904167" y="99687"/>
                    <a:pt x="1904167" y="99687"/>
                  </a:cubicBezTo>
                  <a:cubicBezTo>
                    <a:pt x="1770817" y="126357"/>
                    <a:pt x="1573967" y="160647"/>
                    <a:pt x="1439347" y="191127"/>
                  </a:cubicBezTo>
                  <a:cubicBezTo>
                    <a:pt x="1304727" y="221607"/>
                    <a:pt x="1185347" y="255897"/>
                    <a:pt x="1096447" y="282567"/>
                  </a:cubicBezTo>
                  <a:cubicBezTo>
                    <a:pt x="1007547" y="309237"/>
                    <a:pt x="931347" y="334637"/>
                    <a:pt x="905947" y="351147"/>
                  </a:cubicBezTo>
                  <a:cubicBezTo>
                    <a:pt x="880547" y="367657"/>
                    <a:pt x="978337" y="366387"/>
                    <a:pt x="944047" y="381627"/>
                  </a:cubicBezTo>
                  <a:cubicBezTo>
                    <a:pt x="909757" y="396867"/>
                    <a:pt x="731957" y="428617"/>
                    <a:pt x="700207" y="442587"/>
                  </a:cubicBezTo>
                  <a:cubicBezTo>
                    <a:pt x="668457" y="456557"/>
                    <a:pt x="773867" y="452747"/>
                    <a:pt x="753547" y="465447"/>
                  </a:cubicBezTo>
                  <a:cubicBezTo>
                    <a:pt x="733227" y="478147"/>
                    <a:pt x="596067" y="503547"/>
                    <a:pt x="578287" y="518787"/>
                  </a:cubicBezTo>
                  <a:cubicBezTo>
                    <a:pt x="560507" y="534027"/>
                    <a:pt x="668457" y="545457"/>
                    <a:pt x="646867" y="556887"/>
                  </a:cubicBezTo>
                  <a:cubicBezTo>
                    <a:pt x="625277" y="568317"/>
                    <a:pt x="460177" y="572127"/>
                    <a:pt x="448747" y="587367"/>
                  </a:cubicBezTo>
                  <a:cubicBezTo>
                    <a:pt x="437317" y="602607"/>
                    <a:pt x="597337" y="624197"/>
                    <a:pt x="578287" y="648327"/>
                  </a:cubicBezTo>
                  <a:cubicBezTo>
                    <a:pt x="559237" y="672457"/>
                    <a:pt x="340797" y="713097"/>
                    <a:pt x="334447" y="732147"/>
                  </a:cubicBezTo>
                  <a:cubicBezTo>
                    <a:pt x="328097" y="751197"/>
                    <a:pt x="521137" y="738497"/>
                    <a:pt x="540187" y="762627"/>
                  </a:cubicBezTo>
                  <a:cubicBezTo>
                    <a:pt x="559237" y="786757"/>
                    <a:pt x="329367" y="819777"/>
                    <a:pt x="448747" y="876927"/>
                  </a:cubicBezTo>
                  <a:cubicBezTo>
                    <a:pt x="568127" y="934077"/>
                    <a:pt x="1144707" y="1045837"/>
                    <a:pt x="1256467" y="1105527"/>
                  </a:cubicBezTo>
                  <a:cubicBezTo>
                    <a:pt x="1368227" y="1165217"/>
                    <a:pt x="979607" y="1180457"/>
                    <a:pt x="1119307" y="1235067"/>
                  </a:cubicBezTo>
                  <a:cubicBezTo>
                    <a:pt x="1259007" y="1289677"/>
                    <a:pt x="1982907" y="1384927"/>
                    <a:pt x="2094667" y="1433187"/>
                  </a:cubicBezTo>
                  <a:cubicBezTo>
                    <a:pt x="2206427" y="1481447"/>
                    <a:pt x="1659057" y="1468747"/>
                    <a:pt x="1789867" y="1524627"/>
                  </a:cubicBezTo>
                  <a:cubicBezTo>
                    <a:pt x="1920677" y="1580507"/>
                    <a:pt x="2572187" y="1707507"/>
                    <a:pt x="2879527" y="1768467"/>
                  </a:cubicBezTo>
                  <a:cubicBezTo>
                    <a:pt x="3033197" y="1798947"/>
                    <a:pt x="3260210" y="1821807"/>
                    <a:pt x="3429596" y="1840857"/>
                  </a:cubicBezTo>
                  <a:lnTo>
                    <a:pt x="3519598" y="1851602"/>
                  </a:lnTo>
                  <a:lnTo>
                    <a:pt x="3470850" y="1909752"/>
                  </a:lnTo>
                  <a:lnTo>
                    <a:pt x="3454351" y="1911358"/>
                  </a:lnTo>
                  <a:cubicBezTo>
                    <a:pt x="3077285" y="1945543"/>
                    <a:pt x="2262942" y="1989527"/>
                    <a:pt x="1957507" y="1951347"/>
                  </a:cubicBezTo>
                  <a:cubicBezTo>
                    <a:pt x="1581587" y="1904357"/>
                    <a:pt x="1492687" y="1702427"/>
                    <a:pt x="1378387" y="1608447"/>
                  </a:cubicBezTo>
                  <a:cubicBezTo>
                    <a:pt x="1264087" y="1514467"/>
                    <a:pt x="1386007" y="1471287"/>
                    <a:pt x="1271707" y="1387467"/>
                  </a:cubicBezTo>
                  <a:cubicBezTo>
                    <a:pt x="1157407" y="1303647"/>
                    <a:pt x="858957" y="1167757"/>
                    <a:pt x="692587" y="1105527"/>
                  </a:cubicBezTo>
                  <a:cubicBezTo>
                    <a:pt x="526217" y="1043297"/>
                    <a:pt x="387787" y="1043297"/>
                    <a:pt x="273487" y="1014087"/>
                  </a:cubicBezTo>
                  <a:cubicBezTo>
                    <a:pt x="159187" y="984877"/>
                    <a:pt x="38537" y="977257"/>
                    <a:pt x="6787" y="930267"/>
                  </a:cubicBezTo>
                  <a:cubicBezTo>
                    <a:pt x="-24963" y="883277"/>
                    <a:pt x="63937" y="776597"/>
                    <a:pt x="82987" y="732147"/>
                  </a:cubicBezTo>
                  <a:cubicBezTo>
                    <a:pt x="102037" y="687697"/>
                    <a:pt x="94417" y="697857"/>
                    <a:pt x="121087" y="663567"/>
                  </a:cubicBezTo>
                  <a:cubicBezTo>
                    <a:pt x="147757" y="629277"/>
                    <a:pt x="175697" y="575937"/>
                    <a:pt x="243007" y="526407"/>
                  </a:cubicBezTo>
                  <a:cubicBezTo>
                    <a:pt x="310317" y="476877"/>
                    <a:pt x="437317" y="413377"/>
                    <a:pt x="524947" y="366387"/>
                  </a:cubicBezTo>
                  <a:cubicBezTo>
                    <a:pt x="612577" y="319397"/>
                    <a:pt x="682427" y="276217"/>
                    <a:pt x="768787" y="244467"/>
                  </a:cubicBezTo>
                  <a:cubicBezTo>
                    <a:pt x="855147" y="212717"/>
                    <a:pt x="942380" y="191206"/>
                    <a:pt x="1043107" y="175887"/>
                  </a:cubicBezTo>
                  <a:cubicBezTo>
                    <a:pt x="1143834" y="160568"/>
                    <a:pt x="1277898" y="169061"/>
                    <a:pt x="1373148" y="152551"/>
                  </a:cubicBezTo>
                  <a:lnTo>
                    <a:pt x="2064664" y="53015"/>
                  </a:lnTo>
                  <a:cubicBezTo>
                    <a:pt x="2176583" y="29203"/>
                    <a:pt x="1878293" y="-890"/>
                    <a:pt x="1952671" y="21"/>
                  </a:cubicBezTo>
                  <a:close/>
                </a:path>
              </a:pathLst>
            </a:custGeom>
            <a:pattFill prst="smConfetti">
              <a:fgClr>
                <a:srgbClr val="FFC000">
                  <a:lumMod val="60000"/>
                  <a:lumOff val="4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5" name="フリーフォーム: 図形 1244">
              <a:extLst>
                <a:ext uri="{FF2B5EF4-FFF2-40B4-BE49-F238E27FC236}">
                  <a16:creationId xmlns:a16="http://schemas.microsoft.com/office/drawing/2014/main" id="{5D485957-ABF7-4133-AD63-59DECE11DC97}"/>
                </a:ext>
              </a:extLst>
            </p:cNvPr>
            <p:cNvSpPr/>
            <p:nvPr/>
          </p:nvSpPr>
          <p:spPr>
            <a:xfrm>
              <a:off x="2338923" y="2709542"/>
              <a:ext cx="1416738" cy="606183"/>
            </a:xfrm>
            <a:custGeom>
              <a:avLst/>
              <a:gdLst>
                <a:gd name="connsiteX0" fmla="*/ 1084244 w 1416738"/>
                <a:gd name="connsiteY0" fmla="*/ 1908 h 606183"/>
                <a:gd name="connsiteX1" fmla="*/ 1357294 w 1416738"/>
                <a:gd name="connsiteY1" fmla="*/ 33658 h 606183"/>
                <a:gd name="connsiteX2" fmla="*/ 1408094 w 1416738"/>
                <a:gd name="connsiteY2" fmla="*/ 78108 h 606183"/>
                <a:gd name="connsiteX3" fmla="*/ 1230294 w 1416738"/>
                <a:gd name="connsiteY3" fmla="*/ 103508 h 606183"/>
                <a:gd name="connsiteX4" fmla="*/ 1096944 w 1416738"/>
                <a:gd name="connsiteY4" fmla="*/ 173358 h 606183"/>
                <a:gd name="connsiteX5" fmla="*/ 881044 w 1416738"/>
                <a:gd name="connsiteY5" fmla="*/ 243208 h 606183"/>
                <a:gd name="connsiteX6" fmla="*/ 728644 w 1416738"/>
                <a:gd name="connsiteY6" fmla="*/ 274958 h 606183"/>
                <a:gd name="connsiteX7" fmla="*/ 734994 w 1416738"/>
                <a:gd name="connsiteY7" fmla="*/ 300358 h 606183"/>
                <a:gd name="connsiteX8" fmla="*/ 633394 w 1416738"/>
                <a:gd name="connsiteY8" fmla="*/ 332108 h 606183"/>
                <a:gd name="connsiteX9" fmla="*/ 557194 w 1416738"/>
                <a:gd name="connsiteY9" fmla="*/ 401958 h 606183"/>
                <a:gd name="connsiteX10" fmla="*/ 506394 w 1416738"/>
                <a:gd name="connsiteY10" fmla="*/ 427358 h 606183"/>
                <a:gd name="connsiteX11" fmla="*/ 461944 w 1416738"/>
                <a:gd name="connsiteY11" fmla="*/ 478158 h 606183"/>
                <a:gd name="connsiteX12" fmla="*/ 277794 w 1416738"/>
                <a:gd name="connsiteY12" fmla="*/ 573408 h 606183"/>
                <a:gd name="connsiteX13" fmla="*/ 23794 w 1416738"/>
                <a:gd name="connsiteY13" fmla="*/ 605158 h 606183"/>
                <a:gd name="connsiteX14" fmla="*/ 23794 w 1416738"/>
                <a:gd name="connsiteY14" fmla="*/ 541658 h 606183"/>
                <a:gd name="connsiteX15" fmla="*/ 138094 w 1416738"/>
                <a:gd name="connsiteY15" fmla="*/ 471808 h 606183"/>
                <a:gd name="connsiteX16" fmla="*/ 265094 w 1416738"/>
                <a:gd name="connsiteY16" fmla="*/ 401958 h 606183"/>
                <a:gd name="connsiteX17" fmla="*/ 411144 w 1416738"/>
                <a:gd name="connsiteY17" fmla="*/ 300358 h 606183"/>
                <a:gd name="connsiteX18" fmla="*/ 442894 w 1416738"/>
                <a:gd name="connsiteY18" fmla="*/ 281308 h 606183"/>
                <a:gd name="connsiteX19" fmla="*/ 563544 w 1416738"/>
                <a:gd name="connsiteY19" fmla="*/ 173358 h 606183"/>
                <a:gd name="connsiteX20" fmla="*/ 734994 w 1416738"/>
                <a:gd name="connsiteY20" fmla="*/ 122558 h 606183"/>
                <a:gd name="connsiteX21" fmla="*/ 925494 w 1416738"/>
                <a:gd name="connsiteY21" fmla="*/ 90808 h 606183"/>
                <a:gd name="connsiteX22" fmla="*/ 1084244 w 1416738"/>
                <a:gd name="connsiteY22" fmla="*/ 1908 h 606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16738" h="606183">
                  <a:moveTo>
                    <a:pt x="1084244" y="1908"/>
                  </a:moveTo>
                  <a:cubicBezTo>
                    <a:pt x="1156211" y="-7617"/>
                    <a:pt x="1303319" y="20958"/>
                    <a:pt x="1357294" y="33658"/>
                  </a:cubicBezTo>
                  <a:cubicBezTo>
                    <a:pt x="1411269" y="46358"/>
                    <a:pt x="1429261" y="66466"/>
                    <a:pt x="1408094" y="78108"/>
                  </a:cubicBezTo>
                  <a:cubicBezTo>
                    <a:pt x="1386927" y="89750"/>
                    <a:pt x="1282152" y="87633"/>
                    <a:pt x="1230294" y="103508"/>
                  </a:cubicBezTo>
                  <a:cubicBezTo>
                    <a:pt x="1178436" y="119383"/>
                    <a:pt x="1155152" y="150075"/>
                    <a:pt x="1096944" y="173358"/>
                  </a:cubicBezTo>
                  <a:cubicBezTo>
                    <a:pt x="1038736" y="196641"/>
                    <a:pt x="942427" y="226275"/>
                    <a:pt x="881044" y="243208"/>
                  </a:cubicBezTo>
                  <a:cubicBezTo>
                    <a:pt x="819661" y="260141"/>
                    <a:pt x="728644" y="274958"/>
                    <a:pt x="728644" y="274958"/>
                  </a:cubicBezTo>
                  <a:cubicBezTo>
                    <a:pt x="704302" y="284483"/>
                    <a:pt x="750869" y="290833"/>
                    <a:pt x="734994" y="300358"/>
                  </a:cubicBezTo>
                  <a:cubicBezTo>
                    <a:pt x="719119" y="309883"/>
                    <a:pt x="663027" y="315175"/>
                    <a:pt x="633394" y="332108"/>
                  </a:cubicBezTo>
                  <a:cubicBezTo>
                    <a:pt x="603761" y="349041"/>
                    <a:pt x="578361" y="386083"/>
                    <a:pt x="557194" y="401958"/>
                  </a:cubicBezTo>
                  <a:cubicBezTo>
                    <a:pt x="536027" y="417833"/>
                    <a:pt x="522269" y="414658"/>
                    <a:pt x="506394" y="427358"/>
                  </a:cubicBezTo>
                  <a:cubicBezTo>
                    <a:pt x="490519" y="440058"/>
                    <a:pt x="500044" y="453816"/>
                    <a:pt x="461944" y="478158"/>
                  </a:cubicBezTo>
                  <a:cubicBezTo>
                    <a:pt x="423844" y="502500"/>
                    <a:pt x="350819" y="552241"/>
                    <a:pt x="277794" y="573408"/>
                  </a:cubicBezTo>
                  <a:cubicBezTo>
                    <a:pt x="204769" y="594575"/>
                    <a:pt x="66127" y="610450"/>
                    <a:pt x="23794" y="605158"/>
                  </a:cubicBezTo>
                  <a:cubicBezTo>
                    <a:pt x="-18539" y="599866"/>
                    <a:pt x="4744" y="563883"/>
                    <a:pt x="23794" y="541658"/>
                  </a:cubicBezTo>
                  <a:cubicBezTo>
                    <a:pt x="42844" y="519433"/>
                    <a:pt x="97877" y="495091"/>
                    <a:pt x="138094" y="471808"/>
                  </a:cubicBezTo>
                  <a:cubicBezTo>
                    <a:pt x="178311" y="448525"/>
                    <a:pt x="219586" y="430533"/>
                    <a:pt x="265094" y="401958"/>
                  </a:cubicBezTo>
                  <a:cubicBezTo>
                    <a:pt x="310602" y="373383"/>
                    <a:pt x="381511" y="320466"/>
                    <a:pt x="411144" y="300358"/>
                  </a:cubicBezTo>
                  <a:cubicBezTo>
                    <a:pt x="440777" y="280250"/>
                    <a:pt x="417494" y="302475"/>
                    <a:pt x="442894" y="281308"/>
                  </a:cubicBezTo>
                  <a:cubicBezTo>
                    <a:pt x="468294" y="260141"/>
                    <a:pt x="514861" y="199816"/>
                    <a:pt x="563544" y="173358"/>
                  </a:cubicBezTo>
                  <a:cubicBezTo>
                    <a:pt x="612227" y="146900"/>
                    <a:pt x="674669" y="136316"/>
                    <a:pt x="734994" y="122558"/>
                  </a:cubicBezTo>
                  <a:cubicBezTo>
                    <a:pt x="795319" y="108800"/>
                    <a:pt x="868344" y="105625"/>
                    <a:pt x="925494" y="90808"/>
                  </a:cubicBezTo>
                  <a:cubicBezTo>
                    <a:pt x="982644" y="75991"/>
                    <a:pt x="1012277" y="11433"/>
                    <a:pt x="1084244" y="1908"/>
                  </a:cubicBezTo>
                  <a:close/>
                </a:path>
              </a:pathLst>
            </a:custGeom>
            <a:pattFill prst="lgConfetti">
              <a:fgClr>
                <a:srgbClr val="003300"/>
              </a:fgClr>
              <a:bgClr>
                <a:srgbClr val="0080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6" name="フリーフォーム: 図形 1245">
              <a:extLst>
                <a:ext uri="{FF2B5EF4-FFF2-40B4-BE49-F238E27FC236}">
                  <a16:creationId xmlns:a16="http://schemas.microsoft.com/office/drawing/2014/main" id="{D436FA57-668B-4C86-9098-F55D3942B9B1}"/>
                </a:ext>
              </a:extLst>
            </p:cNvPr>
            <p:cNvSpPr/>
            <p:nvPr/>
          </p:nvSpPr>
          <p:spPr>
            <a:xfrm>
              <a:off x="1601591" y="3213100"/>
              <a:ext cx="3289710" cy="2124929"/>
            </a:xfrm>
            <a:custGeom>
              <a:avLst/>
              <a:gdLst>
                <a:gd name="connsiteX0" fmla="*/ 889410 w 3289710"/>
                <a:gd name="connsiteY0" fmla="*/ 63500 h 2124929"/>
                <a:gd name="connsiteX1" fmla="*/ 610010 w 3289710"/>
                <a:gd name="connsiteY1" fmla="*/ 0 h 2124929"/>
                <a:gd name="connsiteX2" fmla="*/ 559210 w 3289710"/>
                <a:gd name="connsiteY2" fmla="*/ 63500 h 2124929"/>
                <a:gd name="connsiteX3" fmla="*/ 375060 w 3289710"/>
                <a:gd name="connsiteY3" fmla="*/ 50800 h 2124929"/>
                <a:gd name="connsiteX4" fmla="*/ 254410 w 3289710"/>
                <a:gd name="connsiteY4" fmla="*/ 158750 h 2124929"/>
                <a:gd name="connsiteX5" fmla="*/ 216310 w 3289710"/>
                <a:gd name="connsiteY5" fmla="*/ 234950 h 2124929"/>
                <a:gd name="connsiteX6" fmla="*/ 140110 w 3289710"/>
                <a:gd name="connsiteY6" fmla="*/ 361950 h 2124929"/>
                <a:gd name="connsiteX7" fmla="*/ 133760 w 3289710"/>
                <a:gd name="connsiteY7" fmla="*/ 438150 h 2124929"/>
                <a:gd name="connsiteX8" fmla="*/ 410 w 3289710"/>
                <a:gd name="connsiteY8" fmla="*/ 596900 h 2124929"/>
                <a:gd name="connsiteX9" fmla="*/ 102010 w 3289710"/>
                <a:gd name="connsiteY9" fmla="*/ 673100 h 2124929"/>
                <a:gd name="connsiteX10" fmla="*/ 362360 w 3289710"/>
                <a:gd name="connsiteY10" fmla="*/ 685800 h 2124929"/>
                <a:gd name="connsiteX11" fmla="*/ 432210 w 3289710"/>
                <a:gd name="connsiteY11" fmla="*/ 736600 h 2124929"/>
                <a:gd name="connsiteX12" fmla="*/ 616360 w 3289710"/>
                <a:gd name="connsiteY12" fmla="*/ 723900 h 2124929"/>
                <a:gd name="connsiteX13" fmla="*/ 883060 w 3289710"/>
                <a:gd name="connsiteY13" fmla="*/ 698500 h 2124929"/>
                <a:gd name="connsiteX14" fmla="*/ 984660 w 3289710"/>
                <a:gd name="connsiteY14" fmla="*/ 711200 h 2124929"/>
                <a:gd name="connsiteX15" fmla="*/ 1130710 w 3289710"/>
                <a:gd name="connsiteY15" fmla="*/ 711200 h 2124929"/>
                <a:gd name="connsiteX16" fmla="*/ 1346610 w 3289710"/>
                <a:gd name="connsiteY16" fmla="*/ 762000 h 2124929"/>
                <a:gd name="connsiteX17" fmla="*/ 1702210 w 3289710"/>
                <a:gd name="connsiteY17" fmla="*/ 863600 h 2124929"/>
                <a:gd name="connsiteX18" fmla="*/ 1740310 w 3289710"/>
                <a:gd name="connsiteY18" fmla="*/ 965200 h 2124929"/>
                <a:gd name="connsiteX19" fmla="*/ 1638710 w 3289710"/>
                <a:gd name="connsiteY19" fmla="*/ 1047750 h 2124929"/>
                <a:gd name="connsiteX20" fmla="*/ 1518060 w 3289710"/>
                <a:gd name="connsiteY20" fmla="*/ 1111250 h 2124929"/>
                <a:gd name="connsiteX21" fmla="*/ 1333910 w 3289710"/>
                <a:gd name="connsiteY21" fmla="*/ 1162050 h 2124929"/>
                <a:gd name="connsiteX22" fmla="*/ 1276760 w 3289710"/>
                <a:gd name="connsiteY22" fmla="*/ 1219200 h 2124929"/>
                <a:gd name="connsiteX23" fmla="*/ 1181510 w 3289710"/>
                <a:gd name="connsiteY23" fmla="*/ 1250950 h 2124929"/>
                <a:gd name="connsiteX24" fmla="*/ 1086260 w 3289710"/>
                <a:gd name="connsiteY24" fmla="*/ 1320800 h 2124929"/>
                <a:gd name="connsiteX25" fmla="*/ 1060860 w 3289710"/>
                <a:gd name="connsiteY25" fmla="*/ 1397000 h 2124929"/>
                <a:gd name="connsiteX26" fmla="*/ 1060860 w 3289710"/>
                <a:gd name="connsiteY26" fmla="*/ 1466850 h 2124929"/>
                <a:gd name="connsiteX27" fmla="*/ 1035460 w 3289710"/>
                <a:gd name="connsiteY27" fmla="*/ 1619250 h 2124929"/>
                <a:gd name="connsiteX28" fmla="*/ 1073560 w 3289710"/>
                <a:gd name="connsiteY28" fmla="*/ 1695450 h 2124929"/>
                <a:gd name="connsiteX29" fmla="*/ 1213260 w 3289710"/>
                <a:gd name="connsiteY29" fmla="*/ 1809750 h 2124929"/>
                <a:gd name="connsiteX30" fmla="*/ 1359310 w 3289710"/>
                <a:gd name="connsiteY30" fmla="*/ 1835150 h 2124929"/>
                <a:gd name="connsiteX31" fmla="*/ 1606960 w 3289710"/>
                <a:gd name="connsiteY31" fmla="*/ 1885950 h 2124929"/>
                <a:gd name="connsiteX32" fmla="*/ 1791110 w 3289710"/>
                <a:gd name="connsiteY32" fmla="*/ 1955800 h 2124929"/>
                <a:gd name="connsiteX33" fmla="*/ 2178460 w 3289710"/>
                <a:gd name="connsiteY33" fmla="*/ 2006600 h 2124929"/>
                <a:gd name="connsiteX34" fmla="*/ 2432460 w 3289710"/>
                <a:gd name="connsiteY34" fmla="*/ 2063750 h 2124929"/>
                <a:gd name="connsiteX35" fmla="*/ 2591210 w 3289710"/>
                <a:gd name="connsiteY35" fmla="*/ 2082800 h 2124929"/>
                <a:gd name="connsiteX36" fmla="*/ 2826160 w 3289710"/>
                <a:gd name="connsiteY36" fmla="*/ 2114550 h 2124929"/>
                <a:gd name="connsiteX37" fmla="*/ 2959510 w 3289710"/>
                <a:gd name="connsiteY37" fmla="*/ 2120900 h 2124929"/>
                <a:gd name="connsiteX38" fmla="*/ 3029360 w 3289710"/>
                <a:gd name="connsiteY38" fmla="*/ 2057400 h 2124929"/>
                <a:gd name="connsiteX39" fmla="*/ 3175410 w 3289710"/>
                <a:gd name="connsiteY39" fmla="*/ 1930400 h 2124929"/>
                <a:gd name="connsiteX40" fmla="*/ 3289710 w 3289710"/>
                <a:gd name="connsiteY40" fmla="*/ 1835150 h 2124929"/>
                <a:gd name="connsiteX41" fmla="*/ 3175410 w 3289710"/>
                <a:gd name="connsiteY41" fmla="*/ 1765300 h 2124929"/>
                <a:gd name="connsiteX42" fmla="*/ 3238910 w 3289710"/>
                <a:gd name="connsiteY42" fmla="*/ 1568450 h 2124929"/>
                <a:gd name="connsiteX43" fmla="*/ 3143660 w 3289710"/>
                <a:gd name="connsiteY43" fmla="*/ 1492250 h 2124929"/>
                <a:gd name="connsiteX44" fmla="*/ 3092860 w 3289710"/>
                <a:gd name="connsiteY44" fmla="*/ 1397000 h 2124929"/>
                <a:gd name="connsiteX45" fmla="*/ 2997610 w 3289710"/>
                <a:gd name="connsiteY45" fmla="*/ 1384300 h 2124929"/>
                <a:gd name="connsiteX46" fmla="*/ 2857910 w 3289710"/>
                <a:gd name="connsiteY46" fmla="*/ 1314450 h 2124929"/>
                <a:gd name="connsiteX47" fmla="*/ 2673760 w 3289710"/>
                <a:gd name="connsiteY47" fmla="*/ 1181100 h 2124929"/>
                <a:gd name="connsiteX48" fmla="*/ 2648360 w 3289710"/>
                <a:gd name="connsiteY48" fmla="*/ 1085850 h 2124929"/>
                <a:gd name="connsiteX49" fmla="*/ 2559460 w 3289710"/>
                <a:gd name="connsiteY49" fmla="*/ 946150 h 2124929"/>
                <a:gd name="connsiteX50" fmla="*/ 2426110 w 3289710"/>
                <a:gd name="connsiteY50" fmla="*/ 946150 h 2124929"/>
                <a:gd name="connsiteX51" fmla="*/ 2286410 w 3289710"/>
                <a:gd name="connsiteY51" fmla="*/ 914400 h 2124929"/>
                <a:gd name="connsiteX52" fmla="*/ 2203860 w 3289710"/>
                <a:gd name="connsiteY52" fmla="*/ 730250 h 2124929"/>
                <a:gd name="connsiteX53" fmla="*/ 2108610 w 3289710"/>
                <a:gd name="connsiteY53" fmla="*/ 603250 h 2124929"/>
                <a:gd name="connsiteX54" fmla="*/ 1924460 w 3289710"/>
                <a:gd name="connsiteY54" fmla="*/ 533400 h 2124929"/>
                <a:gd name="connsiteX55" fmla="*/ 1784760 w 3289710"/>
                <a:gd name="connsiteY55" fmla="*/ 527050 h 2124929"/>
                <a:gd name="connsiteX56" fmla="*/ 1670460 w 3289710"/>
                <a:gd name="connsiteY56" fmla="*/ 539750 h 2124929"/>
                <a:gd name="connsiteX57" fmla="*/ 1651410 w 3289710"/>
                <a:gd name="connsiteY57" fmla="*/ 539750 h 2124929"/>
                <a:gd name="connsiteX58" fmla="*/ 1619660 w 3289710"/>
                <a:gd name="connsiteY58" fmla="*/ 374650 h 2124929"/>
                <a:gd name="connsiteX59" fmla="*/ 1537110 w 3289710"/>
                <a:gd name="connsiteY59" fmla="*/ 330200 h 2124929"/>
                <a:gd name="connsiteX60" fmla="*/ 1365660 w 3289710"/>
                <a:gd name="connsiteY60" fmla="*/ 222250 h 2124929"/>
                <a:gd name="connsiteX61" fmla="*/ 1175160 w 3289710"/>
                <a:gd name="connsiteY61" fmla="*/ 241300 h 2124929"/>
                <a:gd name="connsiteX62" fmla="*/ 1124360 w 3289710"/>
                <a:gd name="connsiteY62" fmla="*/ 241300 h 2124929"/>
                <a:gd name="connsiteX63" fmla="*/ 1048160 w 3289710"/>
                <a:gd name="connsiteY63" fmla="*/ 165100 h 2124929"/>
                <a:gd name="connsiteX64" fmla="*/ 965610 w 3289710"/>
                <a:gd name="connsiteY64" fmla="*/ 120650 h 2124929"/>
                <a:gd name="connsiteX65" fmla="*/ 889410 w 3289710"/>
                <a:gd name="connsiteY65" fmla="*/ 63500 h 2124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289710" h="2124929">
                  <a:moveTo>
                    <a:pt x="889410" y="63500"/>
                  </a:moveTo>
                  <a:cubicBezTo>
                    <a:pt x="830143" y="43392"/>
                    <a:pt x="665043" y="0"/>
                    <a:pt x="610010" y="0"/>
                  </a:cubicBezTo>
                  <a:cubicBezTo>
                    <a:pt x="554977" y="0"/>
                    <a:pt x="598368" y="55033"/>
                    <a:pt x="559210" y="63500"/>
                  </a:cubicBezTo>
                  <a:cubicBezTo>
                    <a:pt x="520052" y="71967"/>
                    <a:pt x="425860" y="34925"/>
                    <a:pt x="375060" y="50800"/>
                  </a:cubicBezTo>
                  <a:cubicBezTo>
                    <a:pt x="324260" y="66675"/>
                    <a:pt x="280868" y="128058"/>
                    <a:pt x="254410" y="158750"/>
                  </a:cubicBezTo>
                  <a:cubicBezTo>
                    <a:pt x="227952" y="189442"/>
                    <a:pt x="235360" y="201083"/>
                    <a:pt x="216310" y="234950"/>
                  </a:cubicBezTo>
                  <a:cubicBezTo>
                    <a:pt x="197260" y="268817"/>
                    <a:pt x="153868" y="328083"/>
                    <a:pt x="140110" y="361950"/>
                  </a:cubicBezTo>
                  <a:cubicBezTo>
                    <a:pt x="126352" y="395817"/>
                    <a:pt x="157043" y="398992"/>
                    <a:pt x="133760" y="438150"/>
                  </a:cubicBezTo>
                  <a:cubicBezTo>
                    <a:pt x="110477" y="477308"/>
                    <a:pt x="5702" y="557742"/>
                    <a:pt x="410" y="596900"/>
                  </a:cubicBezTo>
                  <a:cubicBezTo>
                    <a:pt x="-4882" y="636058"/>
                    <a:pt x="41685" y="658283"/>
                    <a:pt x="102010" y="673100"/>
                  </a:cubicBezTo>
                  <a:cubicBezTo>
                    <a:pt x="162335" y="687917"/>
                    <a:pt x="307327" y="675217"/>
                    <a:pt x="362360" y="685800"/>
                  </a:cubicBezTo>
                  <a:cubicBezTo>
                    <a:pt x="417393" y="696383"/>
                    <a:pt x="389877" y="730250"/>
                    <a:pt x="432210" y="736600"/>
                  </a:cubicBezTo>
                  <a:cubicBezTo>
                    <a:pt x="474543" y="742950"/>
                    <a:pt x="541218" y="730250"/>
                    <a:pt x="616360" y="723900"/>
                  </a:cubicBezTo>
                  <a:cubicBezTo>
                    <a:pt x="691502" y="717550"/>
                    <a:pt x="821677" y="700617"/>
                    <a:pt x="883060" y="698500"/>
                  </a:cubicBezTo>
                  <a:cubicBezTo>
                    <a:pt x="944443" y="696383"/>
                    <a:pt x="943385" y="709083"/>
                    <a:pt x="984660" y="711200"/>
                  </a:cubicBezTo>
                  <a:cubicBezTo>
                    <a:pt x="1025935" y="713317"/>
                    <a:pt x="1070385" y="702733"/>
                    <a:pt x="1130710" y="711200"/>
                  </a:cubicBezTo>
                  <a:cubicBezTo>
                    <a:pt x="1191035" y="719667"/>
                    <a:pt x="1251360" y="736600"/>
                    <a:pt x="1346610" y="762000"/>
                  </a:cubicBezTo>
                  <a:cubicBezTo>
                    <a:pt x="1441860" y="787400"/>
                    <a:pt x="1636593" y="829733"/>
                    <a:pt x="1702210" y="863600"/>
                  </a:cubicBezTo>
                  <a:cubicBezTo>
                    <a:pt x="1767827" y="897467"/>
                    <a:pt x="1750893" y="934508"/>
                    <a:pt x="1740310" y="965200"/>
                  </a:cubicBezTo>
                  <a:cubicBezTo>
                    <a:pt x="1729727" y="995892"/>
                    <a:pt x="1675752" y="1023408"/>
                    <a:pt x="1638710" y="1047750"/>
                  </a:cubicBezTo>
                  <a:cubicBezTo>
                    <a:pt x="1601668" y="1072092"/>
                    <a:pt x="1568860" y="1092200"/>
                    <a:pt x="1518060" y="1111250"/>
                  </a:cubicBezTo>
                  <a:cubicBezTo>
                    <a:pt x="1467260" y="1130300"/>
                    <a:pt x="1374127" y="1144058"/>
                    <a:pt x="1333910" y="1162050"/>
                  </a:cubicBezTo>
                  <a:cubicBezTo>
                    <a:pt x="1293693" y="1180042"/>
                    <a:pt x="1302160" y="1204383"/>
                    <a:pt x="1276760" y="1219200"/>
                  </a:cubicBezTo>
                  <a:cubicBezTo>
                    <a:pt x="1251360" y="1234017"/>
                    <a:pt x="1213260" y="1234017"/>
                    <a:pt x="1181510" y="1250950"/>
                  </a:cubicBezTo>
                  <a:cubicBezTo>
                    <a:pt x="1149760" y="1267883"/>
                    <a:pt x="1106368" y="1296458"/>
                    <a:pt x="1086260" y="1320800"/>
                  </a:cubicBezTo>
                  <a:cubicBezTo>
                    <a:pt x="1066152" y="1345142"/>
                    <a:pt x="1065093" y="1372658"/>
                    <a:pt x="1060860" y="1397000"/>
                  </a:cubicBezTo>
                  <a:cubicBezTo>
                    <a:pt x="1056627" y="1421342"/>
                    <a:pt x="1065093" y="1429808"/>
                    <a:pt x="1060860" y="1466850"/>
                  </a:cubicBezTo>
                  <a:cubicBezTo>
                    <a:pt x="1056627" y="1503892"/>
                    <a:pt x="1033343" y="1581150"/>
                    <a:pt x="1035460" y="1619250"/>
                  </a:cubicBezTo>
                  <a:cubicBezTo>
                    <a:pt x="1037577" y="1657350"/>
                    <a:pt x="1043927" y="1663700"/>
                    <a:pt x="1073560" y="1695450"/>
                  </a:cubicBezTo>
                  <a:cubicBezTo>
                    <a:pt x="1103193" y="1727200"/>
                    <a:pt x="1165635" y="1786467"/>
                    <a:pt x="1213260" y="1809750"/>
                  </a:cubicBezTo>
                  <a:cubicBezTo>
                    <a:pt x="1260885" y="1833033"/>
                    <a:pt x="1293693" y="1822450"/>
                    <a:pt x="1359310" y="1835150"/>
                  </a:cubicBezTo>
                  <a:cubicBezTo>
                    <a:pt x="1424927" y="1847850"/>
                    <a:pt x="1534993" y="1865842"/>
                    <a:pt x="1606960" y="1885950"/>
                  </a:cubicBezTo>
                  <a:cubicBezTo>
                    <a:pt x="1678927" y="1906058"/>
                    <a:pt x="1695860" y="1935692"/>
                    <a:pt x="1791110" y="1955800"/>
                  </a:cubicBezTo>
                  <a:cubicBezTo>
                    <a:pt x="1886360" y="1975908"/>
                    <a:pt x="2071568" y="1988608"/>
                    <a:pt x="2178460" y="2006600"/>
                  </a:cubicBezTo>
                  <a:cubicBezTo>
                    <a:pt x="2285352" y="2024592"/>
                    <a:pt x="2363668" y="2051050"/>
                    <a:pt x="2432460" y="2063750"/>
                  </a:cubicBezTo>
                  <a:cubicBezTo>
                    <a:pt x="2501252" y="2076450"/>
                    <a:pt x="2591210" y="2082800"/>
                    <a:pt x="2591210" y="2082800"/>
                  </a:cubicBezTo>
                  <a:cubicBezTo>
                    <a:pt x="2656827" y="2091267"/>
                    <a:pt x="2764777" y="2108200"/>
                    <a:pt x="2826160" y="2114550"/>
                  </a:cubicBezTo>
                  <a:cubicBezTo>
                    <a:pt x="2887543" y="2120900"/>
                    <a:pt x="2925643" y="2130425"/>
                    <a:pt x="2959510" y="2120900"/>
                  </a:cubicBezTo>
                  <a:cubicBezTo>
                    <a:pt x="2993377" y="2111375"/>
                    <a:pt x="2993377" y="2089150"/>
                    <a:pt x="3029360" y="2057400"/>
                  </a:cubicBezTo>
                  <a:cubicBezTo>
                    <a:pt x="3065343" y="2025650"/>
                    <a:pt x="3132018" y="1967442"/>
                    <a:pt x="3175410" y="1930400"/>
                  </a:cubicBezTo>
                  <a:cubicBezTo>
                    <a:pt x="3218802" y="1893358"/>
                    <a:pt x="3289710" y="1862667"/>
                    <a:pt x="3289710" y="1835150"/>
                  </a:cubicBezTo>
                  <a:cubicBezTo>
                    <a:pt x="3289710" y="1807633"/>
                    <a:pt x="3183877" y="1809750"/>
                    <a:pt x="3175410" y="1765300"/>
                  </a:cubicBezTo>
                  <a:cubicBezTo>
                    <a:pt x="3166943" y="1720850"/>
                    <a:pt x="3244202" y="1613958"/>
                    <a:pt x="3238910" y="1568450"/>
                  </a:cubicBezTo>
                  <a:cubicBezTo>
                    <a:pt x="3233618" y="1522942"/>
                    <a:pt x="3168002" y="1520825"/>
                    <a:pt x="3143660" y="1492250"/>
                  </a:cubicBezTo>
                  <a:cubicBezTo>
                    <a:pt x="3119318" y="1463675"/>
                    <a:pt x="3117202" y="1414992"/>
                    <a:pt x="3092860" y="1397000"/>
                  </a:cubicBezTo>
                  <a:cubicBezTo>
                    <a:pt x="3068518" y="1379008"/>
                    <a:pt x="3036768" y="1398058"/>
                    <a:pt x="2997610" y="1384300"/>
                  </a:cubicBezTo>
                  <a:cubicBezTo>
                    <a:pt x="2958452" y="1370542"/>
                    <a:pt x="2911885" y="1348317"/>
                    <a:pt x="2857910" y="1314450"/>
                  </a:cubicBezTo>
                  <a:cubicBezTo>
                    <a:pt x="2803935" y="1280583"/>
                    <a:pt x="2708685" y="1219200"/>
                    <a:pt x="2673760" y="1181100"/>
                  </a:cubicBezTo>
                  <a:cubicBezTo>
                    <a:pt x="2638835" y="1143000"/>
                    <a:pt x="2667410" y="1125008"/>
                    <a:pt x="2648360" y="1085850"/>
                  </a:cubicBezTo>
                  <a:cubicBezTo>
                    <a:pt x="2629310" y="1046692"/>
                    <a:pt x="2596502" y="969433"/>
                    <a:pt x="2559460" y="946150"/>
                  </a:cubicBezTo>
                  <a:cubicBezTo>
                    <a:pt x="2522418" y="922867"/>
                    <a:pt x="2471618" y="951442"/>
                    <a:pt x="2426110" y="946150"/>
                  </a:cubicBezTo>
                  <a:cubicBezTo>
                    <a:pt x="2380602" y="940858"/>
                    <a:pt x="2323452" y="950383"/>
                    <a:pt x="2286410" y="914400"/>
                  </a:cubicBezTo>
                  <a:cubicBezTo>
                    <a:pt x="2249368" y="878417"/>
                    <a:pt x="2233493" y="782108"/>
                    <a:pt x="2203860" y="730250"/>
                  </a:cubicBezTo>
                  <a:cubicBezTo>
                    <a:pt x="2174227" y="678392"/>
                    <a:pt x="2155177" y="636058"/>
                    <a:pt x="2108610" y="603250"/>
                  </a:cubicBezTo>
                  <a:cubicBezTo>
                    <a:pt x="2062043" y="570442"/>
                    <a:pt x="1978435" y="546100"/>
                    <a:pt x="1924460" y="533400"/>
                  </a:cubicBezTo>
                  <a:cubicBezTo>
                    <a:pt x="1870485" y="520700"/>
                    <a:pt x="1827093" y="525992"/>
                    <a:pt x="1784760" y="527050"/>
                  </a:cubicBezTo>
                  <a:cubicBezTo>
                    <a:pt x="1742427" y="528108"/>
                    <a:pt x="1692685" y="537633"/>
                    <a:pt x="1670460" y="539750"/>
                  </a:cubicBezTo>
                  <a:cubicBezTo>
                    <a:pt x="1648235" y="541867"/>
                    <a:pt x="1659877" y="567267"/>
                    <a:pt x="1651410" y="539750"/>
                  </a:cubicBezTo>
                  <a:cubicBezTo>
                    <a:pt x="1642943" y="512233"/>
                    <a:pt x="1638710" y="409575"/>
                    <a:pt x="1619660" y="374650"/>
                  </a:cubicBezTo>
                  <a:cubicBezTo>
                    <a:pt x="1600610" y="339725"/>
                    <a:pt x="1579443" y="355600"/>
                    <a:pt x="1537110" y="330200"/>
                  </a:cubicBezTo>
                  <a:cubicBezTo>
                    <a:pt x="1494777" y="304800"/>
                    <a:pt x="1425985" y="237067"/>
                    <a:pt x="1365660" y="222250"/>
                  </a:cubicBezTo>
                  <a:cubicBezTo>
                    <a:pt x="1305335" y="207433"/>
                    <a:pt x="1215377" y="238125"/>
                    <a:pt x="1175160" y="241300"/>
                  </a:cubicBezTo>
                  <a:cubicBezTo>
                    <a:pt x="1134943" y="244475"/>
                    <a:pt x="1145527" y="254000"/>
                    <a:pt x="1124360" y="241300"/>
                  </a:cubicBezTo>
                  <a:cubicBezTo>
                    <a:pt x="1103193" y="228600"/>
                    <a:pt x="1074618" y="185208"/>
                    <a:pt x="1048160" y="165100"/>
                  </a:cubicBezTo>
                  <a:cubicBezTo>
                    <a:pt x="1021702" y="144992"/>
                    <a:pt x="985718" y="136525"/>
                    <a:pt x="965610" y="120650"/>
                  </a:cubicBezTo>
                  <a:cubicBezTo>
                    <a:pt x="945502" y="104775"/>
                    <a:pt x="948677" y="83608"/>
                    <a:pt x="889410" y="63500"/>
                  </a:cubicBezTo>
                  <a:close/>
                </a:path>
              </a:pathLst>
            </a:custGeom>
            <a:pattFill prst="lgConfetti">
              <a:fgClr>
                <a:srgbClr val="008000"/>
              </a:fgClr>
              <a:bgClr>
                <a:srgbClr val="70AD47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247" name="グループ化 1246">
            <a:extLst>
              <a:ext uri="{FF2B5EF4-FFF2-40B4-BE49-F238E27FC236}">
                <a16:creationId xmlns:a16="http://schemas.microsoft.com/office/drawing/2014/main" id="{2FE4B72B-6E96-417B-ADBE-E46B6A76A18F}"/>
              </a:ext>
            </a:extLst>
          </p:cNvPr>
          <p:cNvGrpSpPr/>
          <p:nvPr/>
        </p:nvGrpSpPr>
        <p:grpSpPr>
          <a:xfrm>
            <a:off x="3682353" y="1284218"/>
            <a:ext cx="2524143" cy="1967428"/>
            <a:chOff x="1685925" y="316170"/>
            <a:chExt cx="4974357" cy="3877232"/>
          </a:xfrm>
        </p:grpSpPr>
        <p:grpSp>
          <p:nvGrpSpPr>
            <p:cNvPr id="1248" name="グループ化 1247">
              <a:extLst>
                <a:ext uri="{FF2B5EF4-FFF2-40B4-BE49-F238E27FC236}">
                  <a16:creationId xmlns:a16="http://schemas.microsoft.com/office/drawing/2014/main" id="{0D7C76F1-2BDF-494D-A09A-57BC5BDE7FDC}"/>
                </a:ext>
              </a:extLst>
            </p:cNvPr>
            <p:cNvGrpSpPr/>
            <p:nvPr/>
          </p:nvGrpSpPr>
          <p:grpSpPr>
            <a:xfrm>
              <a:off x="4092916" y="1535148"/>
              <a:ext cx="2567366" cy="2415496"/>
              <a:chOff x="1685925" y="316170"/>
              <a:chExt cx="4121007" cy="3877232"/>
            </a:xfrm>
          </p:grpSpPr>
          <p:grpSp>
            <p:nvGrpSpPr>
              <p:cNvPr id="1548" name="グループ化 1547">
                <a:extLst>
                  <a:ext uri="{FF2B5EF4-FFF2-40B4-BE49-F238E27FC236}">
                    <a16:creationId xmlns:a16="http://schemas.microsoft.com/office/drawing/2014/main" id="{AFB3294B-F8A9-4B24-A382-F8E4435A9BD6}"/>
                  </a:ext>
                </a:extLst>
              </p:cNvPr>
              <p:cNvGrpSpPr/>
              <p:nvPr/>
            </p:nvGrpSpPr>
            <p:grpSpPr>
              <a:xfrm flipH="1">
                <a:off x="4036026" y="316170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1831" name="グループ化 1830">
                  <a:extLst>
                    <a:ext uri="{FF2B5EF4-FFF2-40B4-BE49-F238E27FC236}">
                      <a16:creationId xmlns:a16="http://schemas.microsoft.com/office/drawing/2014/main" id="{FD728737-A705-4A90-9006-047687B049F3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1835" name="グループ化 1834">
                    <a:extLst>
                      <a:ext uri="{FF2B5EF4-FFF2-40B4-BE49-F238E27FC236}">
                        <a16:creationId xmlns:a16="http://schemas.microsoft.com/office/drawing/2014/main" id="{C6A22A3E-4ED1-4C03-B630-F2D35FB8BFC3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844" name="台形 1843">
                      <a:extLst>
                        <a:ext uri="{FF2B5EF4-FFF2-40B4-BE49-F238E27FC236}">
                          <a16:creationId xmlns:a16="http://schemas.microsoft.com/office/drawing/2014/main" id="{A3D937B2-57FB-462E-B1A5-D98C3667F656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45" name="フリーフォーム: 図形 1844">
                      <a:extLst>
                        <a:ext uri="{FF2B5EF4-FFF2-40B4-BE49-F238E27FC236}">
                          <a16:creationId xmlns:a16="http://schemas.microsoft.com/office/drawing/2014/main" id="{2F49A9CF-920B-4DD3-AAE9-81FA66ADD9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36" name="グループ化 1835">
                    <a:extLst>
                      <a:ext uri="{FF2B5EF4-FFF2-40B4-BE49-F238E27FC236}">
                        <a16:creationId xmlns:a16="http://schemas.microsoft.com/office/drawing/2014/main" id="{E68C8901-0699-4CF8-B85E-2485428ABB41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842" name="台形 1841">
                      <a:extLst>
                        <a:ext uri="{FF2B5EF4-FFF2-40B4-BE49-F238E27FC236}">
                          <a16:creationId xmlns:a16="http://schemas.microsoft.com/office/drawing/2014/main" id="{F77C01A7-52E7-4EF6-838B-93B982C16258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43" name="フリーフォーム: 図形 1842">
                      <a:extLst>
                        <a:ext uri="{FF2B5EF4-FFF2-40B4-BE49-F238E27FC236}">
                          <a16:creationId xmlns:a16="http://schemas.microsoft.com/office/drawing/2014/main" id="{8A35794D-D2BF-4455-A6DC-74C066DFA7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837" name="楕円 1836">
                    <a:extLst>
                      <a:ext uri="{FF2B5EF4-FFF2-40B4-BE49-F238E27FC236}">
                        <a16:creationId xmlns:a16="http://schemas.microsoft.com/office/drawing/2014/main" id="{4247791C-F079-4BFA-8691-D43D75A50753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38" name="フリーフォーム: 図形 1837">
                    <a:extLst>
                      <a:ext uri="{FF2B5EF4-FFF2-40B4-BE49-F238E27FC236}">
                        <a16:creationId xmlns:a16="http://schemas.microsoft.com/office/drawing/2014/main" id="{F4658CB8-A55A-4C37-9E7B-2F7B11016067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39" name="正方形/長方形 1838">
                    <a:extLst>
                      <a:ext uri="{FF2B5EF4-FFF2-40B4-BE49-F238E27FC236}">
                        <a16:creationId xmlns:a16="http://schemas.microsoft.com/office/drawing/2014/main" id="{52E54E1F-C4F7-4C31-BE8D-83EE31FEC6B6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40" name="四角形: 上の 2 つの角を丸める 1839">
                    <a:extLst>
                      <a:ext uri="{FF2B5EF4-FFF2-40B4-BE49-F238E27FC236}">
                        <a16:creationId xmlns:a16="http://schemas.microsoft.com/office/drawing/2014/main" id="{08FD6479-5E20-4563-9143-2B0282036F23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41" name="四角形: 上の 2 つの角を丸める 1840">
                    <a:extLst>
                      <a:ext uri="{FF2B5EF4-FFF2-40B4-BE49-F238E27FC236}">
                        <a16:creationId xmlns:a16="http://schemas.microsoft.com/office/drawing/2014/main" id="{7194CAF5-218E-43A4-8833-436EC8163F65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32" name="グループ化 1831">
                  <a:extLst>
                    <a:ext uri="{FF2B5EF4-FFF2-40B4-BE49-F238E27FC236}">
                      <a16:creationId xmlns:a16="http://schemas.microsoft.com/office/drawing/2014/main" id="{A85FCE55-C4A4-40B1-ACDB-EB1C008D81B5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1833" name="フリーフォーム: 図形 1832">
                    <a:extLst>
                      <a:ext uri="{FF2B5EF4-FFF2-40B4-BE49-F238E27FC236}">
                        <a16:creationId xmlns:a16="http://schemas.microsoft.com/office/drawing/2014/main" id="{A73B679A-62FA-48EB-9424-6D268B51E40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34" name="四角形: 上の 2 つの角を丸める 1833">
                    <a:extLst>
                      <a:ext uri="{FF2B5EF4-FFF2-40B4-BE49-F238E27FC236}">
                        <a16:creationId xmlns:a16="http://schemas.microsoft.com/office/drawing/2014/main" id="{196FF691-B51B-48BA-B2F3-66FD1082C84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49" name="グループ化 1548">
                <a:extLst>
                  <a:ext uri="{FF2B5EF4-FFF2-40B4-BE49-F238E27FC236}">
                    <a16:creationId xmlns:a16="http://schemas.microsoft.com/office/drawing/2014/main" id="{BA0AFAAB-7CFC-42C1-8FCA-AFDDE0ED4391}"/>
                  </a:ext>
                </a:extLst>
              </p:cNvPr>
              <p:cNvGrpSpPr/>
              <p:nvPr/>
            </p:nvGrpSpPr>
            <p:grpSpPr>
              <a:xfrm>
                <a:off x="2444330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828" name="楕円 1827">
                  <a:extLst>
                    <a:ext uri="{FF2B5EF4-FFF2-40B4-BE49-F238E27FC236}">
                      <a16:creationId xmlns:a16="http://schemas.microsoft.com/office/drawing/2014/main" id="{1CF003EC-966C-45BE-B151-BB68D46C1F5F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9" name="楕円 1828">
                  <a:extLst>
                    <a:ext uri="{FF2B5EF4-FFF2-40B4-BE49-F238E27FC236}">
                      <a16:creationId xmlns:a16="http://schemas.microsoft.com/office/drawing/2014/main" id="{4643E2E6-B46C-4522-8DFC-F886EA5E84CB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0" name="楕円 1829">
                  <a:extLst>
                    <a:ext uri="{FF2B5EF4-FFF2-40B4-BE49-F238E27FC236}">
                      <a16:creationId xmlns:a16="http://schemas.microsoft.com/office/drawing/2014/main" id="{3F394D44-38E1-4BAB-AE21-B6A680B07F63}"/>
                    </a:ext>
                  </a:extLst>
                </p:cNvPr>
                <p:cNvSpPr/>
                <p:nvPr/>
              </p:nvSpPr>
              <p:spPr>
                <a:xfrm>
                  <a:off x="5343951" y="3752850"/>
                  <a:ext cx="384862" cy="4201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50" name="正方形/長方形 1549">
                <a:extLst>
                  <a:ext uri="{FF2B5EF4-FFF2-40B4-BE49-F238E27FC236}">
                    <a16:creationId xmlns:a16="http://schemas.microsoft.com/office/drawing/2014/main" id="{1916506D-A7E2-4BCE-B159-49F776839C64}"/>
                  </a:ext>
                </a:extLst>
              </p:cNvPr>
              <p:cNvSpPr/>
              <p:nvPr/>
            </p:nvSpPr>
            <p:spPr>
              <a:xfrm>
                <a:off x="1940612" y="3634739"/>
                <a:ext cx="939748" cy="104139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51" name="グループ化 1550">
                <a:extLst>
                  <a:ext uri="{FF2B5EF4-FFF2-40B4-BE49-F238E27FC236}">
                    <a16:creationId xmlns:a16="http://schemas.microsoft.com/office/drawing/2014/main" id="{ECB685F2-F2D0-4F2B-BC2F-114FACC56707}"/>
                  </a:ext>
                </a:extLst>
              </p:cNvPr>
              <p:cNvGrpSpPr/>
              <p:nvPr/>
            </p:nvGrpSpPr>
            <p:grpSpPr>
              <a:xfrm>
                <a:off x="1685925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821" name="楕円 1820">
                  <a:extLst>
                    <a:ext uri="{FF2B5EF4-FFF2-40B4-BE49-F238E27FC236}">
                      <a16:creationId xmlns:a16="http://schemas.microsoft.com/office/drawing/2014/main" id="{3FD94229-EB87-4EDF-B54B-E359EFD1AD0A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2" name="楕円 1821">
                  <a:extLst>
                    <a:ext uri="{FF2B5EF4-FFF2-40B4-BE49-F238E27FC236}">
                      <a16:creationId xmlns:a16="http://schemas.microsoft.com/office/drawing/2014/main" id="{C776504A-8FCC-41C1-943E-D3EDA9C48EF2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823" name="グループ化 1822">
                  <a:extLst>
                    <a:ext uri="{FF2B5EF4-FFF2-40B4-BE49-F238E27FC236}">
                      <a16:creationId xmlns:a16="http://schemas.microsoft.com/office/drawing/2014/main" id="{07454C7C-2F7A-491B-A0AD-C60F7C04CB2C}"/>
                    </a:ext>
                  </a:extLst>
                </p:cNvPr>
                <p:cNvGrpSpPr/>
                <p:nvPr/>
              </p:nvGrpSpPr>
              <p:grpSpPr>
                <a:xfrm>
                  <a:off x="5278226" y="3752850"/>
                  <a:ext cx="450587" cy="420118"/>
                  <a:chOff x="5278226" y="3732782"/>
                  <a:chExt cx="512974" cy="478286"/>
                </a:xfrm>
                <a:grpFill/>
              </p:grpSpPr>
              <p:sp>
                <p:nvSpPr>
                  <p:cNvPr id="1824" name="楕円 1823">
                    <a:extLst>
                      <a:ext uri="{FF2B5EF4-FFF2-40B4-BE49-F238E27FC236}">
                        <a16:creationId xmlns:a16="http://schemas.microsoft.com/office/drawing/2014/main" id="{B61F994A-0945-44BA-BAD1-878387D5BF9D}"/>
                      </a:ext>
                    </a:extLst>
                  </p:cNvPr>
                  <p:cNvSpPr/>
                  <p:nvPr/>
                </p:nvSpPr>
                <p:spPr>
                  <a:xfrm>
                    <a:off x="5353050" y="3732782"/>
                    <a:ext cx="438150" cy="47828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25" name="楕円 1824">
                    <a:extLst>
                      <a:ext uri="{FF2B5EF4-FFF2-40B4-BE49-F238E27FC236}">
                        <a16:creationId xmlns:a16="http://schemas.microsoft.com/office/drawing/2014/main" id="{95926C1A-E838-42FC-9CA9-D9C75C73F0B2}"/>
                      </a:ext>
                    </a:extLst>
                  </p:cNvPr>
                  <p:cNvSpPr/>
                  <p:nvPr/>
                </p:nvSpPr>
                <p:spPr>
                  <a:xfrm>
                    <a:off x="5308600" y="3732782"/>
                    <a:ext cx="438150" cy="478286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26" name="楕円 1825">
                    <a:extLst>
                      <a:ext uri="{FF2B5EF4-FFF2-40B4-BE49-F238E27FC236}">
                        <a16:creationId xmlns:a16="http://schemas.microsoft.com/office/drawing/2014/main" id="{8EDE3FAA-8658-4603-A970-A2FACF0A696E}"/>
                      </a:ext>
                    </a:extLst>
                  </p:cNvPr>
                  <p:cNvSpPr/>
                  <p:nvPr/>
                </p:nvSpPr>
                <p:spPr>
                  <a:xfrm>
                    <a:off x="5316326" y="3795918"/>
                    <a:ext cx="322474" cy="35201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27" name="楕円 1826">
                    <a:extLst>
                      <a:ext uri="{FF2B5EF4-FFF2-40B4-BE49-F238E27FC236}">
                        <a16:creationId xmlns:a16="http://schemas.microsoft.com/office/drawing/2014/main" id="{6F9EE487-ECFC-4CCE-B811-89A370BA4526}"/>
                      </a:ext>
                    </a:extLst>
                  </p:cNvPr>
                  <p:cNvSpPr/>
                  <p:nvPr/>
                </p:nvSpPr>
                <p:spPr>
                  <a:xfrm>
                    <a:off x="5278226" y="3795918"/>
                    <a:ext cx="322474" cy="35201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552" name="正方形/長方形 1551">
                <a:extLst>
                  <a:ext uri="{FF2B5EF4-FFF2-40B4-BE49-F238E27FC236}">
                    <a16:creationId xmlns:a16="http://schemas.microsoft.com/office/drawing/2014/main" id="{A7067905-7A6D-4E08-B8A6-09C52DB73A9F}"/>
                  </a:ext>
                </a:extLst>
              </p:cNvPr>
              <p:cNvSpPr/>
              <p:nvPr/>
            </p:nvSpPr>
            <p:spPr>
              <a:xfrm>
                <a:off x="2589116" y="3694796"/>
                <a:ext cx="77884" cy="336184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3" name="正方形/長方形 1552">
                <a:extLst>
                  <a:ext uri="{FF2B5EF4-FFF2-40B4-BE49-F238E27FC236}">
                    <a16:creationId xmlns:a16="http://schemas.microsoft.com/office/drawing/2014/main" id="{475AE0D3-AA06-428C-B627-4EADB456101A}"/>
                  </a:ext>
                </a:extLst>
              </p:cNvPr>
              <p:cNvSpPr/>
              <p:nvPr/>
            </p:nvSpPr>
            <p:spPr>
              <a:xfrm>
                <a:off x="3320636" y="3694796"/>
                <a:ext cx="77884" cy="336184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4" name="正方形/長方形 1553">
                <a:extLst>
                  <a:ext uri="{FF2B5EF4-FFF2-40B4-BE49-F238E27FC236}">
                    <a16:creationId xmlns:a16="http://schemas.microsoft.com/office/drawing/2014/main" id="{353F7032-4E9A-457C-B2EA-DE67EEDE385C}"/>
                  </a:ext>
                </a:extLst>
              </p:cNvPr>
              <p:cNvSpPr/>
              <p:nvPr/>
            </p:nvSpPr>
            <p:spPr>
              <a:xfrm>
                <a:off x="2557832" y="3516629"/>
                <a:ext cx="1000126" cy="22225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5" name="正方形/長方形 1554">
                <a:extLst>
                  <a:ext uri="{FF2B5EF4-FFF2-40B4-BE49-F238E27FC236}">
                    <a16:creationId xmlns:a16="http://schemas.microsoft.com/office/drawing/2014/main" id="{E94B84AE-59A8-46CC-ABEA-0FDC85D0C243}"/>
                  </a:ext>
                </a:extLst>
              </p:cNvPr>
              <p:cNvSpPr/>
              <p:nvPr/>
            </p:nvSpPr>
            <p:spPr>
              <a:xfrm>
                <a:off x="2371724" y="1304925"/>
                <a:ext cx="1114426" cy="777875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6" name="正方形/長方形 1555">
                <a:extLst>
                  <a:ext uri="{FF2B5EF4-FFF2-40B4-BE49-F238E27FC236}">
                    <a16:creationId xmlns:a16="http://schemas.microsoft.com/office/drawing/2014/main" id="{648D6D5A-11F9-48A4-A05B-9D5D9262097D}"/>
                  </a:ext>
                </a:extLst>
              </p:cNvPr>
              <p:cNvSpPr/>
              <p:nvPr/>
            </p:nvSpPr>
            <p:spPr>
              <a:xfrm>
                <a:off x="3486150" y="1304925"/>
                <a:ext cx="889000" cy="777875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7" name="正方形/長方形 1556">
                <a:extLst>
                  <a:ext uri="{FF2B5EF4-FFF2-40B4-BE49-F238E27FC236}">
                    <a16:creationId xmlns:a16="http://schemas.microsoft.com/office/drawing/2014/main" id="{8D1EDFDB-422A-4D16-BCA0-8BC43CC865CB}"/>
                  </a:ext>
                </a:extLst>
              </p:cNvPr>
              <p:cNvSpPr/>
              <p:nvPr/>
            </p:nvSpPr>
            <p:spPr>
              <a:xfrm>
                <a:off x="2426244" y="1304925"/>
                <a:ext cx="1012251" cy="77787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8" name="正方形/長方形 1557">
                <a:extLst>
                  <a:ext uri="{FF2B5EF4-FFF2-40B4-BE49-F238E27FC236}">
                    <a16:creationId xmlns:a16="http://schemas.microsoft.com/office/drawing/2014/main" id="{FFEF6D37-8853-4FEC-9EAC-FC8EE62E2E50}"/>
                  </a:ext>
                </a:extLst>
              </p:cNvPr>
              <p:cNvSpPr/>
              <p:nvPr/>
            </p:nvSpPr>
            <p:spPr>
              <a:xfrm>
                <a:off x="3540670" y="1304925"/>
                <a:ext cx="807493" cy="77787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9" name="正方形/長方形 1558">
                <a:extLst>
                  <a:ext uri="{FF2B5EF4-FFF2-40B4-BE49-F238E27FC236}">
                    <a16:creationId xmlns:a16="http://schemas.microsoft.com/office/drawing/2014/main" id="{0F3AC70B-CB5A-4984-AAF3-832F797584C7}"/>
                  </a:ext>
                </a:extLst>
              </p:cNvPr>
              <p:cNvSpPr/>
              <p:nvPr/>
            </p:nvSpPr>
            <p:spPr>
              <a:xfrm>
                <a:off x="2428874" y="3371849"/>
                <a:ext cx="1000126" cy="22225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0" name="正方形/長方形 1559">
                <a:extLst>
                  <a:ext uri="{FF2B5EF4-FFF2-40B4-BE49-F238E27FC236}">
                    <a16:creationId xmlns:a16="http://schemas.microsoft.com/office/drawing/2014/main" id="{689A0DAB-B425-4018-B393-304D92050034}"/>
                  </a:ext>
                </a:extLst>
              </p:cNvPr>
              <p:cNvSpPr/>
              <p:nvPr/>
            </p:nvSpPr>
            <p:spPr>
              <a:xfrm>
                <a:off x="3425824" y="3371849"/>
                <a:ext cx="889000" cy="22225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1" name="正方形/長方形 1560">
                <a:extLst>
                  <a:ext uri="{FF2B5EF4-FFF2-40B4-BE49-F238E27FC236}">
                    <a16:creationId xmlns:a16="http://schemas.microsoft.com/office/drawing/2014/main" id="{029F37D4-0E8D-4926-9F76-96D64BFDDD86}"/>
                  </a:ext>
                </a:extLst>
              </p:cNvPr>
              <p:cNvSpPr/>
              <p:nvPr/>
            </p:nvSpPr>
            <p:spPr>
              <a:xfrm>
                <a:off x="2371724" y="2116137"/>
                <a:ext cx="1114426" cy="37782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2" name="正方形/長方形 1561">
                <a:extLst>
                  <a:ext uri="{FF2B5EF4-FFF2-40B4-BE49-F238E27FC236}">
                    <a16:creationId xmlns:a16="http://schemas.microsoft.com/office/drawing/2014/main" id="{A6747068-5E6A-4EA2-8D05-D0B58B504001}"/>
                  </a:ext>
                </a:extLst>
              </p:cNvPr>
              <p:cNvSpPr/>
              <p:nvPr/>
            </p:nvSpPr>
            <p:spPr>
              <a:xfrm>
                <a:off x="3486150" y="2116137"/>
                <a:ext cx="889000" cy="37782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3" name="正方形/長方形 1562">
                <a:extLst>
                  <a:ext uri="{FF2B5EF4-FFF2-40B4-BE49-F238E27FC236}">
                    <a16:creationId xmlns:a16="http://schemas.microsoft.com/office/drawing/2014/main" id="{EEBF6F73-D11E-4C97-8C6B-3CCE7A3F211E}"/>
                  </a:ext>
                </a:extLst>
              </p:cNvPr>
              <p:cNvSpPr/>
              <p:nvPr/>
            </p:nvSpPr>
            <p:spPr>
              <a:xfrm>
                <a:off x="2371724" y="2484437"/>
                <a:ext cx="1114426" cy="11271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4" name="正方形/長方形 1563">
                <a:extLst>
                  <a:ext uri="{FF2B5EF4-FFF2-40B4-BE49-F238E27FC236}">
                    <a16:creationId xmlns:a16="http://schemas.microsoft.com/office/drawing/2014/main" id="{1680E18E-D8FB-46F8-BC90-850C48B8BD45}"/>
                  </a:ext>
                </a:extLst>
              </p:cNvPr>
              <p:cNvSpPr/>
              <p:nvPr/>
            </p:nvSpPr>
            <p:spPr>
              <a:xfrm>
                <a:off x="3486150" y="2484437"/>
                <a:ext cx="889000" cy="11271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5" name="正方形/長方形 1564">
                <a:extLst>
                  <a:ext uri="{FF2B5EF4-FFF2-40B4-BE49-F238E27FC236}">
                    <a16:creationId xmlns:a16="http://schemas.microsoft.com/office/drawing/2014/main" id="{98BFC47F-2F82-456D-BA63-7C862CC3F90E}"/>
                  </a:ext>
                </a:extLst>
              </p:cNvPr>
              <p:cNvSpPr/>
              <p:nvPr/>
            </p:nvSpPr>
            <p:spPr>
              <a:xfrm>
                <a:off x="2371724" y="2579687"/>
                <a:ext cx="1114426" cy="132668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6" name="正方形/長方形 1565">
                <a:extLst>
                  <a:ext uri="{FF2B5EF4-FFF2-40B4-BE49-F238E27FC236}">
                    <a16:creationId xmlns:a16="http://schemas.microsoft.com/office/drawing/2014/main" id="{148FAB61-0447-43DD-B7CA-43445B4953B6}"/>
                  </a:ext>
                </a:extLst>
              </p:cNvPr>
              <p:cNvSpPr/>
              <p:nvPr/>
            </p:nvSpPr>
            <p:spPr>
              <a:xfrm>
                <a:off x="3486150" y="2579687"/>
                <a:ext cx="889000" cy="132668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7" name="正方形/長方形 1566">
                <a:extLst>
                  <a:ext uri="{FF2B5EF4-FFF2-40B4-BE49-F238E27FC236}">
                    <a16:creationId xmlns:a16="http://schemas.microsoft.com/office/drawing/2014/main" id="{3885348E-5DD7-40EF-A67C-5061DF5E88F4}"/>
                  </a:ext>
                </a:extLst>
              </p:cNvPr>
              <p:cNvSpPr/>
              <p:nvPr/>
            </p:nvSpPr>
            <p:spPr>
              <a:xfrm>
                <a:off x="2371724" y="2700336"/>
                <a:ext cx="1114426" cy="7286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8" name="正方形/長方形 1567">
                <a:extLst>
                  <a:ext uri="{FF2B5EF4-FFF2-40B4-BE49-F238E27FC236}">
                    <a16:creationId xmlns:a16="http://schemas.microsoft.com/office/drawing/2014/main" id="{5A833F33-B58B-4F0F-8D2D-693018FA03C1}"/>
                  </a:ext>
                </a:extLst>
              </p:cNvPr>
              <p:cNvSpPr/>
              <p:nvPr/>
            </p:nvSpPr>
            <p:spPr>
              <a:xfrm>
                <a:off x="3486150" y="2700336"/>
                <a:ext cx="889000" cy="7286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9" name="正方形/長方形 1568">
                <a:extLst>
                  <a:ext uri="{FF2B5EF4-FFF2-40B4-BE49-F238E27FC236}">
                    <a16:creationId xmlns:a16="http://schemas.microsoft.com/office/drawing/2014/main" id="{41754D76-E396-4262-BD49-336AEAC1E8B4}"/>
                  </a:ext>
                </a:extLst>
              </p:cNvPr>
              <p:cNvSpPr/>
              <p:nvPr/>
            </p:nvSpPr>
            <p:spPr>
              <a:xfrm>
                <a:off x="2422705" y="2749550"/>
                <a:ext cx="987064" cy="622299"/>
              </a:xfrm>
              <a:prstGeom prst="rect">
                <a:avLst/>
              </a:prstGeom>
              <a:pattFill prst="openDmnd">
                <a:fgClr>
                  <a:srgbClr val="C000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0" name="正方形/長方形 1569">
                <a:extLst>
                  <a:ext uri="{FF2B5EF4-FFF2-40B4-BE49-F238E27FC236}">
                    <a16:creationId xmlns:a16="http://schemas.microsoft.com/office/drawing/2014/main" id="{6FCE20A3-D7AC-45DC-9B46-A2E32857AA06}"/>
                  </a:ext>
                </a:extLst>
              </p:cNvPr>
              <p:cNvSpPr/>
              <p:nvPr/>
            </p:nvSpPr>
            <p:spPr>
              <a:xfrm>
                <a:off x="3549650" y="2749550"/>
                <a:ext cx="787400" cy="622299"/>
              </a:xfrm>
              <a:prstGeom prst="rect">
                <a:avLst/>
              </a:prstGeom>
              <a:pattFill prst="openDmnd">
                <a:fgClr>
                  <a:srgbClr val="C000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71" name="グループ化 1570">
                <a:extLst>
                  <a:ext uri="{FF2B5EF4-FFF2-40B4-BE49-F238E27FC236}">
                    <a16:creationId xmlns:a16="http://schemas.microsoft.com/office/drawing/2014/main" id="{B8E07917-48A7-45F3-9D06-FBD550E014AA}"/>
                  </a:ext>
                </a:extLst>
              </p:cNvPr>
              <p:cNvGrpSpPr/>
              <p:nvPr/>
            </p:nvGrpSpPr>
            <p:grpSpPr>
              <a:xfrm>
                <a:off x="4257707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818" name="楕円 1817">
                  <a:extLst>
                    <a:ext uri="{FF2B5EF4-FFF2-40B4-BE49-F238E27FC236}">
                      <a16:creationId xmlns:a16="http://schemas.microsoft.com/office/drawing/2014/main" id="{AFEBA138-5389-45BB-BACD-7EA8458F760D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9" name="楕円 1818">
                  <a:extLst>
                    <a:ext uri="{FF2B5EF4-FFF2-40B4-BE49-F238E27FC236}">
                      <a16:creationId xmlns:a16="http://schemas.microsoft.com/office/drawing/2014/main" id="{CC3B7E70-3A51-4E4A-AC1B-10F435315678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0" name="楕円 1819">
                  <a:extLst>
                    <a:ext uri="{FF2B5EF4-FFF2-40B4-BE49-F238E27FC236}">
                      <a16:creationId xmlns:a16="http://schemas.microsoft.com/office/drawing/2014/main" id="{8D8F77EC-A05C-4600-8911-ADC63547D516}"/>
                    </a:ext>
                  </a:extLst>
                </p:cNvPr>
                <p:cNvSpPr/>
                <p:nvPr/>
              </p:nvSpPr>
              <p:spPr>
                <a:xfrm>
                  <a:off x="5343951" y="3752850"/>
                  <a:ext cx="384862" cy="4201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72" name="正方形/長方形 1571">
                <a:extLst>
                  <a:ext uri="{FF2B5EF4-FFF2-40B4-BE49-F238E27FC236}">
                    <a16:creationId xmlns:a16="http://schemas.microsoft.com/office/drawing/2014/main" id="{27033521-46D7-470A-88D7-AFC395DAC460}"/>
                  </a:ext>
                </a:extLst>
              </p:cNvPr>
              <p:cNvSpPr/>
              <p:nvPr/>
            </p:nvSpPr>
            <p:spPr>
              <a:xfrm>
                <a:off x="2371724" y="2066925"/>
                <a:ext cx="1114426" cy="7302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3" name="正方形/長方形 1572">
                <a:extLst>
                  <a:ext uri="{FF2B5EF4-FFF2-40B4-BE49-F238E27FC236}">
                    <a16:creationId xmlns:a16="http://schemas.microsoft.com/office/drawing/2014/main" id="{9A29A03D-4EFF-4753-854A-A86A83C06C24}"/>
                  </a:ext>
                </a:extLst>
              </p:cNvPr>
              <p:cNvSpPr/>
              <p:nvPr/>
            </p:nvSpPr>
            <p:spPr>
              <a:xfrm>
                <a:off x="3486150" y="2066925"/>
                <a:ext cx="889000" cy="7302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4" name="正方形/長方形 1573">
                <a:extLst>
                  <a:ext uri="{FF2B5EF4-FFF2-40B4-BE49-F238E27FC236}">
                    <a16:creationId xmlns:a16="http://schemas.microsoft.com/office/drawing/2014/main" id="{018EA212-6AFA-4F35-9099-ACC174A7CE84}"/>
                  </a:ext>
                </a:extLst>
              </p:cNvPr>
              <p:cNvSpPr/>
              <p:nvPr/>
            </p:nvSpPr>
            <p:spPr>
              <a:xfrm>
                <a:off x="2405554" y="2178054"/>
                <a:ext cx="1046766" cy="304798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5" name="正方形/長方形 1574">
                <a:extLst>
                  <a:ext uri="{FF2B5EF4-FFF2-40B4-BE49-F238E27FC236}">
                    <a16:creationId xmlns:a16="http://schemas.microsoft.com/office/drawing/2014/main" id="{F8F4E641-04EE-4E91-95DA-ED0C14B32469}"/>
                  </a:ext>
                </a:extLst>
              </p:cNvPr>
              <p:cNvSpPr/>
              <p:nvPr/>
            </p:nvSpPr>
            <p:spPr>
              <a:xfrm>
                <a:off x="3513137" y="2178054"/>
                <a:ext cx="835026" cy="304798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6" name="正方形/長方形 1575">
                <a:extLst>
                  <a:ext uri="{FF2B5EF4-FFF2-40B4-BE49-F238E27FC236}">
                    <a16:creationId xmlns:a16="http://schemas.microsoft.com/office/drawing/2014/main" id="{5B706B19-99BD-45B2-A74D-A9ADD6941DB8}"/>
                  </a:ext>
                </a:extLst>
              </p:cNvPr>
              <p:cNvSpPr/>
              <p:nvPr/>
            </p:nvSpPr>
            <p:spPr>
              <a:xfrm>
                <a:off x="3723692" y="3634739"/>
                <a:ext cx="939748" cy="104139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77" name="グループ化 1576">
                <a:extLst>
                  <a:ext uri="{FF2B5EF4-FFF2-40B4-BE49-F238E27FC236}">
                    <a16:creationId xmlns:a16="http://schemas.microsoft.com/office/drawing/2014/main" id="{68237B76-41E4-4A98-9594-CD3419DC659A}"/>
                  </a:ext>
                </a:extLst>
              </p:cNvPr>
              <p:cNvGrpSpPr/>
              <p:nvPr/>
            </p:nvGrpSpPr>
            <p:grpSpPr>
              <a:xfrm>
                <a:off x="3467099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811" name="楕円 1810">
                  <a:extLst>
                    <a:ext uri="{FF2B5EF4-FFF2-40B4-BE49-F238E27FC236}">
                      <a16:creationId xmlns:a16="http://schemas.microsoft.com/office/drawing/2014/main" id="{39153D1C-D2E9-4472-B3A2-D42F76041F3F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2" name="楕円 1811">
                  <a:extLst>
                    <a:ext uri="{FF2B5EF4-FFF2-40B4-BE49-F238E27FC236}">
                      <a16:creationId xmlns:a16="http://schemas.microsoft.com/office/drawing/2014/main" id="{FC59A831-A95D-4A08-85FC-ED363C429751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813" name="グループ化 1812">
                  <a:extLst>
                    <a:ext uri="{FF2B5EF4-FFF2-40B4-BE49-F238E27FC236}">
                      <a16:creationId xmlns:a16="http://schemas.microsoft.com/office/drawing/2014/main" id="{B52B9CF6-1DBC-4D17-B047-014327F53ACD}"/>
                    </a:ext>
                  </a:extLst>
                </p:cNvPr>
                <p:cNvGrpSpPr/>
                <p:nvPr/>
              </p:nvGrpSpPr>
              <p:grpSpPr>
                <a:xfrm>
                  <a:off x="5278226" y="3752850"/>
                  <a:ext cx="450587" cy="420118"/>
                  <a:chOff x="5278226" y="3732782"/>
                  <a:chExt cx="512974" cy="478286"/>
                </a:xfrm>
                <a:grpFill/>
              </p:grpSpPr>
              <p:sp>
                <p:nvSpPr>
                  <p:cNvPr id="1814" name="楕円 1813">
                    <a:extLst>
                      <a:ext uri="{FF2B5EF4-FFF2-40B4-BE49-F238E27FC236}">
                        <a16:creationId xmlns:a16="http://schemas.microsoft.com/office/drawing/2014/main" id="{C7F6D7D0-C1CC-469B-8F01-6A14F86594FF}"/>
                      </a:ext>
                    </a:extLst>
                  </p:cNvPr>
                  <p:cNvSpPr/>
                  <p:nvPr/>
                </p:nvSpPr>
                <p:spPr>
                  <a:xfrm>
                    <a:off x="5353050" y="3732782"/>
                    <a:ext cx="438150" cy="47828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15" name="楕円 1814">
                    <a:extLst>
                      <a:ext uri="{FF2B5EF4-FFF2-40B4-BE49-F238E27FC236}">
                        <a16:creationId xmlns:a16="http://schemas.microsoft.com/office/drawing/2014/main" id="{53EBAFDE-DD58-4D0E-873A-2D594B89BA2D}"/>
                      </a:ext>
                    </a:extLst>
                  </p:cNvPr>
                  <p:cNvSpPr/>
                  <p:nvPr/>
                </p:nvSpPr>
                <p:spPr>
                  <a:xfrm>
                    <a:off x="5308600" y="3732782"/>
                    <a:ext cx="438150" cy="478286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16" name="楕円 1815">
                    <a:extLst>
                      <a:ext uri="{FF2B5EF4-FFF2-40B4-BE49-F238E27FC236}">
                        <a16:creationId xmlns:a16="http://schemas.microsoft.com/office/drawing/2014/main" id="{25819FD4-B0F6-4848-9C93-8142627A02D6}"/>
                      </a:ext>
                    </a:extLst>
                  </p:cNvPr>
                  <p:cNvSpPr/>
                  <p:nvPr/>
                </p:nvSpPr>
                <p:spPr>
                  <a:xfrm>
                    <a:off x="5316326" y="3795918"/>
                    <a:ext cx="322474" cy="35201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17" name="楕円 1816">
                    <a:extLst>
                      <a:ext uri="{FF2B5EF4-FFF2-40B4-BE49-F238E27FC236}">
                        <a16:creationId xmlns:a16="http://schemas.microsoft.com/office/drawing/2014/main" id="{BAC58637-D248-4EA5-B2E3-DACDC735CB9A}"/>
                      </a:ext>
                    </a:extLst>
                  </p:cNvPr>
                  <p:cNvSpPr/>
                  <p:nvPr/>
                </p:nvSpPr>
                <p:spPr>
                  <a:xfrm>
                    <a:off x="5278226" y="3795918"/>
                    <a:ext cx="322474" cy="35201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78" name="グループ化 1577">
                <a:extLst>
                  <a:ext uri="{FF2B5EF4-FFF2-40B4-BE49-F238E27FC236}">
                    <a16:creationId xmlns:a16="http://schemas.microsoft.com/office/drawing/2014/main" id="{51053619-4BB1-4439-9307-8268398AD23A}"/>
                  </a:ext>
                </a:extLst>
              </p:cNvPr>
              <p:cNvGrpSpPr/>
              <p:nvPr/>
            </p:nvGrpSpPr>
            <p:grpSpPr>
              <a:xfrm>
                <a:off x="2355849" y="1289955"/>
                <a:ext cx="2044701" cy="462645"/>
                <a:chOff x="2355849" y="1289955"/>
                <a:chExt cx="2044701" cy="462645"/>
              </a:xfrm>
              <a:pattFill prst="weave">
                <a:fgClr>
                  <a:srgbClr val="FFC000"/>
                </a:fgClr>
                <a:bgClr>
                  <a:srgbClr val="FF9933"/>
                </a:bgClr>
              </a:pattFill>
            </p:grpSpPr>
            <p:sp>
              <p:nvSpPr>
                <p:cNvPr id="1804" name="正方形/長方形 1803">
                  <a:extLst>
                    <a:ext uri="{FF2B5EF4-FFF2-40B4-BE49-F238E27FC236}">
                      <a16:creationId xmlns:a16="http://schemas.microsoft.com/office/drawing/2014/main" id="{C2D92AA5-0FAC-4F8E-898F-F2C9740BCB61}"/>
                    </a:ext>
                  </a:extLst>
                </p:cNvPr>
                <p:cNvSpPr/>
                <p:nvPr/>
              </p:nvSpPr>
              <p:spPr>
                <a:xfrm>
                  <a:off x="2355849" y="1289955"/>
                  <a:ext cx="342901" cy="46264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5" name="正方形/長方形 1804">
                  <a:extLst>
                    <a:ext uri="{FF2B5EF4-FFF2-40B4-BE49-F238E27FC236}">
                      <a16:creationId xmlns:a16="http://schemas.microsoft.com/office/drawing/2014/main" id="{0B8EB34E-710D-496C-82D6-90263B09E56B}"/>
                    </a:ext>
                  </a:extLst>
                </p:cNvPr>
                <p:cNvSpPr/>
                <p:nvPr/>
              </p:nvSpPr>
              <p:spPr>
                <a:xfrm>
                  <a:off x="2730499" y="1289955"/>
                  <a:ext cx="342901" cy="46264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6" name="正方形/長方形 1805">
                  <a:extLst>
                    <a:ext uri="{FF2B5EF4-FFF2-40B4-BE49-F238E27FC236}">
                      <a16:creationId xmlns:a16="http://schemas.microsoft.com/office/drawing/2014/main" id="{AC5593BA-9C0A-4725-9582-CB9C7F6B33E4}"/>
                    </a:ext>
                  </a:extLst>
                </p:cNvPr>
                <p:cNvSpPr/>
                <p:nvPr/>
              </p:nvSpPr>
              <p:spPr>
                <a:xfrm>
                  <a:off x="3117849" y="1289955"/>
                  <a:ext cx="342901" cy="46264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807" name="グループ化 1806">
                  <a:extLst>
                    <a:ext uri="{FF2B5EF4-FFF2-40B4-BE49-F238E27FC236}">
                      <a16:creationId xmlns:a16="http://schemas.microsoft.com/office/drawing/2014/main" id="{B47CB1D6-74BB-4170-A736-DD2D8B58ACAE}"/>
                    </a:ext>
                  </a:extLst>
                </p:cNvPr>
                <p:cNvGrpSpPr/>
                <p:nvPr/>
              </p:nvGrpSpPr>
              <p:grpSpPr>
                <a:xfrm>
                  <a:off x="3511550" y="1289955"/>
                  <a:ext cx="889000" cy="462645"/>
                  <a:chOff x="4089399" y="2413905"/>
                  <a:chExt cx="1104901" cy="462645"/>
                </a:xfrm>
                <a:grpFill/>
              </p:grpSpPr>
              <p:sp>
                <p:nvSpPr>
                  <p:cNvPr id="1808" name="正方形/長方形 1807">
                    <a:extLst>
                      <a:ext uri="{FF2B5EF4-FFF2-40B4-BE49-F238E27FC236}">
                        <a16:creationId xmlns:a16="http://schemas.microsoft.com/office/drawing/2014/main" id="{7BC15662-8568-41DF-A5B6-9C3E40F603BD}"/>
                      </a:ext>
                    </a:extLst>
                  </p:cNvPr>
                  <p:cNvSpPr/>
                  <p:nvPr/>
                </p:nvSpPr>
                <p:spPr>
                  <a:xfrm>
                    <a:off x="4089399" y="2413905"/>
                    <a:ext cx="342901" cy="46264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09" name="正方形/長方形 1808">
                    <a:extLst>
                      <a:ext uri="{FF2B5EF4-FFF2-40B4-BE49-F238E27FC236}">
                        <a16:creationId xmlns:a16="http://schemas.microsoft.com/office/drawing/2014/main" id="{25EFB442-1BDA-48D2-822D-9C9F32F0C96D}"/>
                      </a:ext>
                    </a:extLst>
                  </p:cNvPr>
                  <p:cNvSpPr/>
                  <p:nvPr/>
                </p:nvSpPr>
                <p:spPr>
                  <a:xfrm>
                    <a:off x="4464049" y="2413905"/>
                    <a:ext cx="342901" cy="46264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10" name="正方形/長方形 1809">
                    <a:extLst>
                      <a:ext uri="{FF2B5EF4-FFF2-40B4-BE49-F238E27FC236}">
                        <a16:creationId xmlns:a16="http://schemas.microsoft.com/office/drawing/2014/main" id="{FBB5D307-CBF6-4696-8FA2-90644791F7C2}"/>
                      </a:ext>
                    </a:extLst>
                  </p:cNvPr>
                  <p:cNvSpPr/>
                  <p:nvPr/>
                </p:nvSpPr>
                <p:spPr>
                  <a:xfrm>
                    <a:off x="4851399" y="2413905"/>
                    <a:ext cx="342901" cy="46264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579" name="正方形/長方形 1578">
                <a:extLst>
                  <a:ext uri="{FF2B5EF4-FFF2-40B4-BE49-F238E27FC236}">
                    <a16:creationId xmlns:a16="http://schemas.microsoft.com/office/drawing/2014/main" id="{EB365AAB-992F-43E8-8424-4E87DB84825A}"/>
                  </a:ext>
                </a:extLst>
              </p:cNvPr>
              <p:cNvSpPr/>
              <p:nvPr/>
            </p:nvSpPr>
            <p:spPr>
              <a:xfrm>
                <a:off x="2409633" y="1334166"/>
                <a:ext cx="239922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0" name="正方形/長方形 1579">
                <a:extLst>
                  <a:ext uri="{FF2B5EF4-FFF2-40B4-BE49-F238E27FC236}">
                    <a16:creationId xmlns:a16="http://schemas.microsoft.com/office/drawing/2014/main" id="{59031546-B300-4884-AE28-20DF6C6F7B6D}"/>
                  </a:ext>
                </a:extLst>
              </p:cNvPr>
              <p:cNvSpPr/>
              <p:nvPr/>
            </p:nvSpPr>
            <p:spPr>
              <a:xfrm>
                <a:off x="2784283" y="1334166"/>
                <a:ext cx="239922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1" name="正方形/長方形 1580">
                <a:extLst>
                  <a:ext uri="{FF2B5EF4-FFF2-40B4-BE49-F238E27FC236}">
                    <a16:creationId xmlns:a16="http://schemas.microsoft.com/office/drawing/2014/main" id="{BA0C2FB6-5C49-4D65-A8F0-1C02DB906102}"/>
                  </a:ext>
                </a:extLst>
              </p:cNvPr>
              <p:cNvSpPr/>
              <p:nvPr/>
            </p:nvSpPr>
            <p:spPr>
              <a:xfrm>
                <a:off x="3171633" y="1334166"/>
                <a:ext cx="239922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2" name="正方形/長方形 1581">
                <a:extLst>
                  <a:ext uri="{FF2B5EF4-FFF2-40B4-BE49-F238E27FC236}">
                    <a16:creationId xmlns:a16="http://schemas.microsoft.com/office/drawing/2014/main" id="{3708F976-CC33-4CFF-BD72-F2E5E27E7B0F}"/>
                  </a:ext>
                </a:extLst>
              </p:cNvPr>
              <p:cNvSpPr/>
              <p:nvPr/>
            </p:nvSpPr>
            <p:spPr>
              <a:xfrm>
                <a:off x="3556307" y="1334166"/>
                <a:ext cx="193040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3" name="正方形/長方形 1582">
                <a:extLst>
                  <a:ext uri="{FF2B5EF4-FFF2-40B4-BE49-F238E27FC236}">
                    <a16:creationId xmlns:a16="http://schemas.microsoft.com/office/drawing/2014/main" id="{9CB57B40-19AF-4884-BF98-E8D66FE8FF7D}"/>
                  </a:ext>
                </a:extLst>
              </p:cNvPr>
              <p:cNvSpPr/>
              <p:nvPr/>
            </p:nvSpPr>
            <p:spPr>
              <a:xfrm>
                <a:off x="3857749" y="1334166"/>
                <a:ext cx="193040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4" name="正方形/長方形 1583">
                <a:extLst>
                  <a:ext uri="{FF2B5EF4-FFF2-40B4-BE49-F238E27FC236}">
                    <a16:creationId xmlns:a16="http://schemas.microsoft.com/office/drawing/2014/main" id="{83BDD644-29B4-40FE-87C2-4B8DD219D6F1}"/>
                  </a:ext>
                </a:extLst>
              </p:cNvPr>
              <p:cNvSpPr/>
              <p:nvPr/>
            </p:nvSpPr>
            <p:spPr>
              <a:xfrm>
                <a:off x="4169410" y="1334166"/>
                <a:ext cx="193040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85" name="グループ化 1584">
                <a:extLst>
                  <a:ext uri="{FF2B5EF4-FFF2-40B4-BE49-F238E27FC236}">
                    <a16:creationId xmlns:a16="http://schemas.microsoft.com/office/drawing/2014/main" id="{7C125618-0193-4C05-BAFA-1B1CFC80E37A}"/>
                  </a:ext>
                </a:extLst>
              </p:cNvPr>
              <p:cNvGrpSpPr/>
              <p:nvPr/>
            </p:nvGrpSpPr>
            <p:grpSpPr>
              <a:xfrm>
                <a:off x="2006600" y="587153"/>
                <a:ext cx="2606675" cy="755872"/>
                <a:chOff x="2006600" y="587153"/>
                <a:chExt cx="2606675" cy="755872"/>
              </a:xfrm>
            </p:grpSpPr>
            <p:sp>
              <p:nvSpPr>
                <p:cNvPr id="1797" name="台形 1796">
                  <a:extLst>
                    <a:ext uri="{FF2B5EF4-FFF2-40B4-BE49-F238E27FC236}">
                      <a16:creationId xmlns:a16="http://schemas.microsoft.com/office/drawing/2014/main" id="{CFB9FABB-2EA4-4620-BD9D-ACACC08A9382}"/>
                    </a:ext>
                  </a:extLst>
                </p:cNvPr>
                <p:cNvSpPr/>
                <p:nvPr/>
              </p:nvSpPr>
              <p:spPr>
                <a:xfrm>
                  <a:off x="2006600" y="647700"/>
                  <a:ext cx="2606675" cy="695325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8" name="台形 1797">
                  <a:extLst>
                    <a:ext uri="{FF2B5EF4-FFF2-40B4-BE49-F238E27FC236}">
                      <a16:creationId xmlns:a16="http://schemas.microsoft.com/office/drawing/2014/main" id="{985B9C7B-85F0-400A-92BC-4F3BA0C01E3A}"/>
                    </a:ext>
                  </a:extLst>
                </p:cNvPr>
                <p:cNvSpPr/>
                <p:nvPr/>
              </p:nvSpPr>
              <p:spPr>
                <a:xfrm>
                  <a:off x="3486150" y="703040"/>
                  <a:ext cx="1069975" cy="639985"/>
                </a:xfrm>
                <a:prstGeom prst="trapezoid">
                  <a:avLst>
                    <a:gd name="adj" fmla="val 79794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9" name="台形 1798">
                  <a:extLst>
                    <a:ext uri="{FF2B5EF4-FFF2-40B4-BE49-F238E27FC236}">
                      <a16:creationId xmlns:a16="http://schemas.microsoft.com/office/drawing/2014/main" id="{1E22CE16-AE5A-4652-B086-1122FBB8A1A9}"/>
                    </a:ext>
                  </a:extLst>
                </p:cNvPr>
                <p:cNvSpPr/>
                <p:nvPr/>
              </p:nvSpPr>
              <p:spPr>
                <a:xfrm flipV="1">
                  <a:off x="2492375" y="587153"/>
                  <a:ext cx="1622425" cy="88217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0" name="台形 1799">
                  <a:extLst>
                    <a:ext uri="{FF2B5EF4-FFF2-40B4-BE49-F238E27FC236}">
                      <a16:creationId xmlns:a16="http://schemas.microsoft.com/office/drawing/2014/main" id="{64E1B655-E9B7-4731-9A99-EFA3670A0662}"/>
                    </a:ext>
                  </a:extLst>
                </p:cNvPr>
                <p:cNvSpPr/>
                <p:nvPr/>
              </p:nvSpPr>
              <p:spPr>
                <a:xfrm flipV="1">
                  <a:off x="2454275" y="587153"/>
                  <a:ext cx="1622425" cy="88217"/>
                </a:xfrm>
                <a:prstGeom prst="trapezoid">
                  <a:avLst>
                    <a:gd name="adj" fmla="val 79794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1" name="台形 1800">
                  <a:extLst>
                    <a:ext uri="{FF2B5EF4-FFF2-40B4-BE49-F238E27FC236}">
                      <a16:creationId xmlns:a16="http://schemas.microsoft.com/office/drawing/2014/main" id="{8063EF1C-CC91-4F27-BEC7-C4B044B4A972}"/>
                    </a:ext>
                  </a:extLst>
                </p:cNvPr>
                <p:cNvSpPr/>
                <p:nvPr/>
              </p:nvSpPr>
              <p:spPr>
                <a:xfrm flipV="1">
                  <a:off x="2406650" y="626045"/>
                  <a:ext cx="1717676" cy="50230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2" name="台形 1801">
                  <a:extLst>
                    <a:ext uri="{FF2B5EF4-FFF2-40B4-BE49-F238E27FC236}">
                      <a16:creationId xmlns:a16="http://schemas.microsoft.com/office/drawing/2014/main" id="{C8CF7A21-E20F-4044-9963-C5DDE7483550}"/>
                    </a:ext>
                  </a:extLst>
                </p:cNvPr>
                <p:cNvSpPr/>
                <p:nvPr/>
              </p:nvSpPr>
              <p:spPr>
                <a:xfrm>
                  <a:off x="3571875" y="790397"/>
                  <a:ext cx="923925" cy="552628"/>
                </a:xfrm>
                <a:prstGeom prst="trapezoid">
                  <a:avLst>
                    <a:gd name="adj" fmla="val 79794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3" name="台形 1802">
                  <a:extLst>
                    <a:ext uri="{FF2B5EF4-FFF2-40B4-BE49-F238E27FC236}">
                      <a16:creationId xmlns:a16="http://schemas.microsoft.com/office/drawing/2014/main" id="{5F32675E-D890-4619-A227-07350E3DD762}"/>
                    </a:ext>
                  </a:extLst>
                </p:cNvPr>
                <p:cNvSpPr/>
                <p:nvPr/>
              </p:nvSpPr>
              <p:spPr>
                <a:xfrm>
                  <a:off x="3705226" y="908677"/>
                  <a:ext cx="726176" cy="434348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86" name="グループ化 1585">
                <a:extLst>
                  <a:ext uri="{FF2B5EF4-FFF2-40B4-BE49-F238E27FC236}">
                    <a16:creationId xmlns:a16="http://schemas.microsoft.com/office/drawing/2014/main" id="{56BEC2E7-B361-4DD7-BD30-0A14F9ABFA25}"/>
                  </a:ext>
                </a:extLst>
              </p:cNvPr>
              <p:cNvGrpSpPr/>
              <p:nvPr/>
            </p:nvGrpSpPr>
            <p:grpSpPr>
              <a:xfrm>
                <a:off x="322643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790" name="楕円 1789">
                  <a:extLst>
                    <a:ext uri="{FF2B5EF4-FFF2-40B4-BE49-F238E27FC236}">
                      <a16:creationId xmlns:a16="http://schemas.microsoft.com/office/drawing/2014/main" id="{4C22B229-042E-42C9-BF36-F3DAC35619AA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1" name="フリーフォーム: 図形 1790">
                  <a:extLst>
                    <a:ext uri="{FF2B5EF4-FFF2-40B4-BE49-F238E27FC236}">
                      <a16:creationId xmlns:a16="http://schemas.microsoft.com/office/drawing/2014/main" id="{355D71F1-1BBE-4EAB-A40B-B639868DFD8D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2" name="正方形/長方形 1791">
                  <a:extLst>
                    <a:ext uri="{FF2B5EF4-FFF2-40B4-BE49-F238E27FC236}">
                      <a16:creationId xmlns:a16="http://schemas.microsoft.com/office/drawing/2014/main" id="{189BB1E0-51EA-48AA-B7CC-B7EEC84C3BAC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3" name="四角形: 上の 2 つの角を丸める 1792">
                  <a:extLst>
                    <a:ext uri="{FF2B5EF4-FFF2-40B4-BE49-F238E27FC236}">
                      <a16:creationId xmlns:a16="http://schemas.microsoft.com/office/drawing/2014/main" id="{29A66AF7-5023-4D2C-92A3-ED05505C1285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4" name="四角形: 上の 2 つの角を丸める 1793">
                  <a:extLst>
                    <a:ext uri="{FF2B5EF4-FFF2-40B4-BE49-F238E27FC236}">
                      <a16:creationId xmlns:a16="http://schemas.microsoft.com/office/drawing/2014/main" id="{ED5CFBA9-A3E1-4BE7-913B-9893255DC888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5" name="フリーフォーム: 図形 1794">
                  <a:extLst>
                    <a:ext uri="{FF2B5EF4-FFF2-40B4-BE49-F238E27FC236}">
                      <a16:creationId xmlns:a16="http://schemas.microsoft.com/office/drawing/2014/main" id="{EBE89697-19F9-4152-AE91-4A57BF2A88D5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6" name="四角形: 上の 2 つの角を丸める 1795">
                  <a:extLst>
                    <a:ext uri="{FF2B5EF4-FFF2-40B4-BE49-F238E27FC236}">
                      <a16:creationId xmlns:a16="http://schemas.microsoft.com/office/drawing/2014/main" id="{BB423E9C-649E-4F67-8688-7C54CC707A68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87" name="グループ化 1586">
                <a:extLst>
                  <a:ext uri="{FF2B5EF4-FFF2-40B4-BE49-F238E27FC236}">
                    <a16:creationId xmlns:a16="http://schemas.microsoft.com/office/drawing/2014/main" id="{44A662E8-650B-4946-B63A-80102BF557DA}"/>
                  </a:ext>
                </a:extLst>
              </p:cNvPr>
              <p:cNvGrpSpPr/>
              <p:nvPr/>
            </p:nvGrpSpPr>
            <p:grpSpPr>
              <a:xfrm>
                <a:off x="305498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783" name="楕円 1782">
                  <a:extLst>
                    <a:ext uri="{FF2B5EF4-FFF2-40B4-BE49-F238E27FC236}">
                      <a16:creationId xmlns:a16="http://schemas.microsoft.com/office/drawing/2014/main" id="{93D6283E-63AA-4FB4-AD21-80D2E8A2EF57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4" name="フリーフォーム: 図形 1783">
                  <a:extLst>
                    <a:ext uri="{FF2B5EF4-FFF2-40B4-BE49-F238E27FC236}">
                      <a16:creationId xmlns:a16="http://schemas.microsoft.com/office/drawing/2014/main" id="{6E773760-296D-45DE-AEEE-85D309233137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5" name="正方形/長方形 1784">
                  <a:extLst>
                    <a:ext uri="{FF2B5EF4-FFF2-40B4-BE49-F238E27FC236}">
                      <a16:creationId xmlns:a16="http://schemas.microsoft.com/office/drawing/2014/main" id="{E1D15E5B-ABA8-4E6C-97A9-CD48700F0090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6" name="四角形: 上の 2 つの角を丸める 1785">
                  <a:extLst>
                    <a:ext uri="{FF2B5EF4-FFF2-40B4-BE49-F238E27FC236}">
                      <a16:creationId xmlns:a16="http://schemas.microsoft.com/office/drawing/2014/main" id="{145D8BC0-8717-43B5-813A-4406812DBCE5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7" name="四角形: 上の 2 つの角を丸める 1786">
                  <a:extLst>
                    <a:ext uri="{FF2B5EF4-FFF2-40B4-BE49-F238E27FC236}">
                      <a16:creationId xmlns:a16="http://schemas.microsoft.com/office/drawing/2014/main" id="{117BE50A-7AAD-436B-AD71-9BC16C85DA9E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8" name="フリーフォーム: 図形 1787">
                  <a:extLst>
                    <a:ext uri="{FF2B5EF4-FFF2-40B4-BE49-F238E27FC236}">
                      <a16:creationId xmlns:a16="http://schemas.microsoft.com/office/drawing/2014/main" id="{DCC29DF7-22C0-4F49-BC4C-927B9341D74B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9" name="四角形: 上の 2 つの角を丸める 1788">
                  <a:extLst>
                    <a:ext uri="{FF2B5EF4-FFF2-40B4-BE49-F238E27FC236}">
                      <a16:creationId xmlns:a16="http://schemas.microsoft.com/office/drawing/2014/main" id="{F2A91926-4F95-4854-B872-0CF1E37D2E45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88" name="グループ化 1587">
                <a:extLst>
                  <a:ext uri="{FF2B5EF4-FFF2-40B4-BE49-F238E27FC236}">
                    <a16:creationId xmlns:a16="http://schemas.microsoft.com/office/drawing/2014/main" id="{B1DE4C67-36BD-48A3-BE12-15A5D350DB56}"/>
                  </a:ext>
                </a:extLst>
              </p:cNvPr>
              <p:cNvGrpSpPr/>
              <p:nvPr/>
            </p:nvGrpSpPr>
            <p:grpSpPr>
              <a:xfrm>
                <a:off x="287718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776" name="楕円 1775">
                  <a:extLst>
                    <a:ext uri="{FF2B5EF4-FFF2-40B4-BE49-F238E27FC236}">
                      <a16:creationId xmlns:a16="http://schemas.microsoft.com/office/drawing/2014/main" id="{8E290A0C-1FDD-4951-BB20-461DE0C17F38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7" name="フリーフォーム: 図形 1776">
                  <a:extLst>
                    <a:ext uri="{FF2B5EF4-FFF2-40B4-BE49-F238E27FC236}">
                      <a16:creationId xmlns:a16="http://schemas.microsoft.com/office/drawing/2014/main" id="{DC52150B-0413-4BBE-824D-85411EB89CE0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8" name="正方形/長方形 1777">
                  <a:extLst>
                    <a:ext uri="{FF2B5EF4-FFF2-40B4-BE49-F238E27FC236}">
                      <a16:creationId xmlns:a16="http://schemas.microsoft.com/office/drawing/2014/main" id="{5AFAD940-F7AA-4D08-971E-C82824D15D0B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9" name="四角形: 上の 2 つの角を丸める 1778">
                  <a:extLst>
                    <a:ext uri="{FF2B5EF4-FFF2-40B4-BE49-F238E27FC236}">
                      <a16:creationId xmlns:a16="http://schemas.microsoft.com/office/drawing/2014/main" id="{A7D9DA44-D38C-438F-964A-08F059DB5DDB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0" name="四角形: 上の 2 つの角を丸める 1779">
                  <a:extLst>
                    <a:ext uri="{FF2B5EF4-FFF2-40B4-BE49-F238E27FC236}">
                      <a16:creationId xmlns:a16="http://schemas.microsoft.com/office/drawing/2014/main" id="{59CCB5A2-2E28-4359-BFD7-6EBD63D84B53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1" name="フリーフォーム: 図形 1780">
                  <a:extLst>
                    <a:ext uri="{FF2B5EF4-FFF2-40B4-BE49-F238E27FC236}">
                      <a16:creationId xmlns:a16="http://schemas.microsoft.com/office/drawing/2014/main" id="{1F77195A-FD13-4818-AC71-D54B68951784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2" name="四角形: 上の 2 つの角を丸める 1781">
                  <a:extLst>
                    <a:ext uri="{FF2B5EF4-FFF2-40B4-BE49-F238E27FC236}">
                      <a16:creationId xmlns:a16="http://schemas.microsoft.com/office/drawing/2014/main" id="{685AFDFE-000E-414D-B9D6-739A48180D02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89" name="グループ化 1588">
                <a:extLst>
                  <a:ext uri="{FF2B5EF4-FFF2-40B4-BE49-F238E27FC236}">
                    <a16:creationId xmlns:a16="http://schemas.microsoft.com/office/drawing/2014/main" id="{A76DE3B1-3463-48E2-B313-B3509ED2F2DE}"/>
                  </a:ext>
                </a:extLst>
              </p:cNvPr>
              <p:cNvGrpSpPr/>
              <p:nvPr/>
            </p:nvGrpSpPr>
            <p:grpSpPr>
              <a:xfrm>
                <a:off x="268668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769" name="楕円 1768">
                  <a:extLst>
                    <a:ext uri="{FF2B5EF4-FFF2-40B4-BE49-F238E27FC236}">
                      <a16:creationId xmlns:a16="http://schemas.microsoft.com/office/drawing/2014/main" id="{E243A9E7-CB33-4441-A8AB-66AA6392353A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0" name="フリーフォーム: 図形 1769">
                  <a:extLst>
                    <a:ext uri="{FF2B5EF4-FFF2-40B4-BE49-F238E27FC236}">
                      <a16:creationId xmlns:a16="http://schemas.microsoft.com/office/drawing/2014/main" id="{2B9E8711-BD93-4FE6-AECE-969038376734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1" name="正方形/長方形 1770">
                  <a:extLst>
                    <a:ext uri="{FF2B5EF4-FFF2-40B4-BE49-F238E27FC236}">
                      <a16:creationId xmlns:a16="http://schemas.microsoft.com/office/drawing/2014/main" id="{831A33CB-6655-4C72-BA84-CBFF3506ADD4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2" name="四角形: 上の 2 つの角を丸める 1771">
                  <a:extLst>
                    <a:ext uri="{FF2B5EF4-FFF2-40B4-BE49-F238E27FC236}">
                      <a16:creationId xmlns:a16="http://schemas.microsoft.com/office/drawing/2014/main" id="{7D58121C-7734-4B3C-BEE8-7EB26DEF670C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3" name="四角形: 上の 2 つの角を丸める 1772">
                  <a:extLst>
                    <a:ext uri="{FF2B5EF4-FFF2-40B4-BE49-F238E27FC236}">
                      <a16:creationId xmlns:a16="http://schemas.microsoft.com/office/drawing/2014/main" id="{6826F832-5877-4BAA-B2B2-C919590685E3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4" name="フリーフォーム: 図形 1773">
                  <a:extLst>
                    <a:ext uri="{FF2B5EF4-FFF2-40B4-BE49-F238E27FC236}">
                      <a16:creationId xmlns:a16="http://schemas.microsoft.com/office/drawing/2014/main" id="{8E109F7E-D29E-4F88-90FE-1CE99BF26100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5" name="四角形: 上の 2 つの角を丸める 1774">
                  <a:extLst>
                    <a:ext uri="{FF2B5EF4-FFF2-40B4-BE49-F238E27FC236}">
                      <a16:creationId xmlns:a16="http://schemas.microsoft.com/office/drawing/2014/main" id="{408AD373-88AB-418D-B910-8585AFDE1C71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90" name="グループ化 1589">
                <a:extLst>
                  <a:ext uri="{FF2B5EF4-FFF2-40B4-BE49-F238E27FC236}">
                    <a16:creationId xmlns:a16="http://schemas.microsoft.com/office/drawing/2014/main" id="{B0E7CEE8-3692-4EF6-832F-25A222D051FF}"/>
                  </a:ext>
                </a:extLst>
              </p:cNvPr>
              <p:cNvGrpSpPr/>
              <p:nvPr/>
            </p:nvGrpSpPr>
            <p:grpSpPr>
              <a:xfrm>
                <a:off x="248983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762" name="楕円 1761">
                  <a:extLst>
                    <a:ext uri="{FF2B5EF4-FFF2-40B4-BE49-F238E27FC236}">
                      <a16:creationId xmlns:a16="http://schemas.microsoft.com/office/drawing/2014/main" id="{028D0AA3-A39F-4095-99FA-724BD0959D23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3" name="フリーフォーム: 図形 1762">
                  <a:extLst>
                    <a:ext uri="{FF2B5EF4-FFF2-40B4-BE49-F238E27FC236}">
                      <a16:creationId xmlns:a16="http://schemas.microsoft.com/office/drawing/2014/main" id="{C434CCD7-5128-4491-A885-172A1B6F8D4E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4" name="正方形/長方形 1763">
                  <a:extLst>
                    <a:ext uri="{FF2B5EF4-FFF2-40B4-BE49-F238E27FC236}">
                      <a16:creationId xmlns:a16="http://schemas.microsoft.com/office/drawing/2014/main" id="{877C2319-D57E-408F-85D3-CFC4DBFB8546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5" name="四角形: 上の 2 つの角を丸める 1764">
                  <a:extLst>
                    <a:ext uri="{FF2B5EF4-FFF2-40B4-BE49-F238E27FC236}">
                      <a16:creationId xmlns:a16="http://schemas.microsoft.com/office/drawing/2014/main" id="{D4BCE796-1643-4F2F-A615-27F71CCE89C3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6" name="四角形: 上の 2 つの角を丸める 1765">
                  <a:extLst>
                    <a:ext uri="{FF2B5EF4-FFF2-40B4-BE49-F238E27FC236}">
                      <a16:creationId xmlns:a16="http://schemas.microsoft.com/office/drawing/2014/main" id="{0B30E2FC-9514-4CBE-83FE-5D5D27BAC649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7" name="フリーフォーム: 図形 1766">
                  <a:extLst>
                    <a:ext uri="{FF2B5EF4-FFF2-40B4-BE49-F238E27FC236}">
                      <a16:creationId xmlns:a16="http://schemas.microsoft.com/office/drawing/2014/main" id="{4FE40060-D852-468C-9AC9-EF139BB63438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8" name="四角形: 上の 2 つの角を丸める 1767">
                  <a:extLst>
                    <a:ext uri="{FF2B5EF4-FFF2-40B4-BE49-F238E27FC236}">
                      <a16:creationId xmlns:a16="http://schemas.microsoft.com/office/drawing/2014/main" id="{7A1F9E95-D6E4-446B-9583-79695C80F896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91" name="グループ化 1590">
                <a:extLst>
                  <a:ext uri="{FF2B5EF4-FFF2-40B4-BE49-F238E27FC236}">
                    <a16:creationId xmlns:a16="http://schemas.microsoft.com/office/drawing/2014/main" id="{60E6269E-31B7-41B8-9C7B-0645937943D9}"/>
                  </a:ext>
                </a:extLst>
              </p:cNvPr>
              <p:cNvGrpSpPr/>
              <p:nvPr/>
            </p:nvGrpSpPr>
            <p:grpSpPr>
              <a:xfrm>
                <a:off x="412184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755" name="楕円 1754">
                  <a:extLst>
                    <a:ext uri="{FF2B5EF4-FFF2-40B4-BE49-F238E27FC236}">
                      <a16:creationId xmlns:a16="http://schemas.microsoft.com/office/drawing/2014/main" id="{B20B2854-3C54-4F92-AF73-67121149724A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6" name="フリーフォーム: 図形 1755">
                  <a:extLst>
                    <a:ext uri="{FF2B5EF4-FFF2-40B4-BE49-F238E27FC236}">
                      <a16:creationId xmlns:a16="http://schemas.microsoft.com/office/drawing/2014/main" id="{1391DDF4-52CA-44C7-BCC7-A9F8F7254771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7" name="正方形/長方形 1756">
                  <a:extLst>
                    <a:ext uri="{FF2B5EF4-FFF2-40B4-BE49-F238E27FC236}">
                      <a16:creationId xmlns:a16="http://schemas.microsoft.com/office/drawing/2014/main" id="{DCAD099C-AC46-4EC1-B7CF-B0A1E3F26D6F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8" name="四角形: 上の 2 つの角を丸める 1757">
                  <a:extLst>
                    <a:ext uri="{FF2B5EF4-FFF2-40B4-BE49-F238E27FC236}">
                      <a16:creationId xmlns:a16="http://schemas.microsoft.com/office/drawing/2014/main" id="{B4A25587-0BF8-480A-8A32-1745C0C4D456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9" name="四角形: 上の 2 つの角を丸める 1758">
                  <a:extLst>
                    <a:ext uri="{FF2B5EF4-FFF2-40B4-BE49-F238E27FC236}">
                      <a16:creationId xmlns:a16="http://schemas.microsoft.com/office/drawing/2014/main" id="{991E6D6E-979E-45DE-AB4A-1084771E1449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0" name="フリーフォーム: 図形 1759">
                  <a:extLst>
                    <a:ext uri="{FF2B5EF4-FFF2-40B4-BE49-F238E27FC236}">
                      <a16:creationId xmlns:a16="http://schemas.microsoft.com/office/drawing/2014/main" id="{E97EF57B-1E50-4D21-B93C-CF51A81C9A13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1" name="四角形: 上の 2 つの角を丸める 1760">
                  <a:extLst>
                    <a:ext uri="{FF2B5EF4-FFF2-40B4-BE49-F238E27FC236}">
                      <a16:creationId xmlns:a16="http://schemas.microsoft.com/office/drawing/2014/main" id="{736C9784-455F-4266-B732-22B262C16939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92" name="グループ化 1591">
                <a:extLst>
                  <a:ext uri="{FF2B5EF4-FFF2-40B4-BE49-F238E27FC236}">
                    <a16:creationId xmlns:a16="http://schemas.microsoft.com/office/drawing/2014/main" id="{E12CD43F-902D-4983-9E6A-110BE7512EA1}"/>
                  </a:ext>
                </a:extLst>
              </p:cNvPr>
              <p:cNvGrpSpPr/>
              <p:nvPr/>
            </p:nvGrpSpPr>
            <p:grpSpPr>
              <a:xfrm>
                <a:off x="395039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748" name="楕円 1747">
                  <a:extLst>
                    <a:ext uri="{FF2B5EF4-FFF2-40B4-BE49-F238E27FC236}">
                      <a16:creationId xmlns:a16="http://schemas.microsoft.com/office/drawing/2014/main" id="{0C0439AA-EFE0-4947-B578-2E09F8EBBF2C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9" name="フリーフォーム: 図形 1748">
                  <a:extLst>
                    <a:ext uri="{FF2B5EF4-FFF2-40B4-BE49-F238E27FC236}">
                      <a16:creationId xmlns:a16="http://schemas.microsoft.com/office/drawing/2014/main" id="{C1E0B1C7-6451-4A92-B362-4B28F3D69716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0" name="正方形/長方形 1749">
                  <a:extLst>
                    <a:ext uri="{FF2B5EF4-FFF2-40B4-BE49-F238E27FC236}">
                      <a16:creationId xmlns:a16="http://schemas.microsoft.com/office/drawing/2014/main" id="{B078490F-62F5-41FF-9DED-2DB7BC8A27AF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1" name="四角形: 上の 2 つの角を丸める 1750">
                  <a:extLst>
                    <a:ext uri="{FF2B5EF4-FFF2-40B4-BE49-F238E27FC236}">
                      <a16:creationId xmlns:a16="http://schemas.microsoft.com/office/drawing/2014/main" id="{DE0A815D-AA95-4CE4-AB57-6C7771426AE6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2" name="四角形: 上の 2 つの角を丸める 1751">
                  <a:extLst>
                    <a:ext uri="{FF2B5EF4-FFF2-40B4-BE49-F238E27FC236}">
                      <a16:creationId xmlns:a16="http://schemas.microsoft.com/office/drawing/2014/main" id="{C2011184-4BCF-4049-AFDF-A3B03346326E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3" name="フリーフォーム: 図形 1752">
                  <a:extLst>
                    <a:ext uri="{FF2B5EF4-FFF2-40B4-BE49-F238E27FC236}">
                      <a16:creationId xmlns:a16="http://schemas.microsoft.com/office/drawing/2014/main" id="{C0D07F1D-8CB9-4747-A75B-DBDF887BCDFF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4" name="四角形: 上の 2 つの角を丸める 1753">
                  <a:extLst>
                    <a:ext uri="{FF2B5EF4-FFF2-40B4-BE49-F238E27FC236}">
                      <a16:creationId xmlns:a16="http://schemas.microsoft.com/office/drawing/2014/main" id="{CD049F66-A2ED-41F4-A076-359C7636F3EC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93" name="グループ化 1592">
                <a:extLst>
                  <a:ext uri="{FF2B5EF4-FFF2-40B4-BE49-F238E27FC236}">
                    <a16:creationId xmlns:a16="http://schemas.microsoft.com/office/drawing/2014/main" id="{D79824CF-D1E8-4F1B-B492-16A1AD851870}"/>
                  </a:ext>
                </a:extLst>
              </p:cNvPr>
              <p:cNvGrpSpPr/>
              <p:nvPr/>
            </p:nvGrpSpPr>
            <p:grpSpPr>
              <a:xfrm>
                <a:off x="378529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741" name="楕円 1740">
                  <a:extLst>
                    <a:ext uri="{FF2B5EF4-FFF2-40B4-BE49-F238E27FC236}">
                      <a16:creationId xmlns:a16="http://schemas.microsoft.com/office/drawing/2014/main" id="{16DB9CF9-D05B-4F4E-B764-2DBA727C68B0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2" name="フリーフォーム: 図形 1741">
                  <a:extLst>
                    <a:ext uri="{FF2B5EF4-FFF2-40B4-BE49-F238E27FC236}">
                      <a16:creationId xmlns:a16="http://schemas.microsoft.com/office/drawing/2014/main" id="{0169DC6B-A0B2-4751-8067-E1FCF2BA9588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3" name="正方形/長方形 1742">
                  <a:extLst>
                    <a:ext uri="{FF2B5EF4-FFF2-40B4-BE49-F238E27FC236}">
                      <a16:creationId xmlns:a16="http://schemas.microsoft.com/office/drawing/2014/main" id="{01587A23-718C-4D66-BEB4-613B4C949E8F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4" name="四角形: 上の 2 つの角を丸める 1743">
                  <a:extLst>
                    <a:ext uri="{FF2B5EF4-FFF2-40B4-BE49-F238E27FC236}">
                      <a16:creationId xmlns:a16="http://schemas.microsoft.com/office/drawing/2014/main" id="{E4EDD09A-84AC-4FD3-B127-0DD71F0C6A4C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5" name="四角形: 上の 2 つの角を丸める 1744">
                  <a:extLst>
                    <a:ext uri="{FF2B5EF4-FFF2-40B4-BE49-F238E27FC236}">
                      <a16:creationId xmlns:a16="http://schemas.microsoft.com/office/drawing/2014/main" id="{CAC9280D-1D28-45B0-AEE5-C117ADF1D04A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6" name="フリーフォーム: 図形 1745">
                  <a:extLst>
                    <a:ext uri="{FF2B5EF4-FFF2-40B4-BE49-F238E27FC236}">
                      <a16:creationId xmlns:a16="http://schemas.microsoft.com/office/drawing/2014/main" id="{9D395357-BA86-4895-9B2B-D43BC50E4433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7" name="四角形: 上の 2 つの角を丸める 1746">
                  <a:extLst>
                    <a:ext uri="{FF2B5EF4-FFF2-40B4-BE49-F238E27FC236}">
                      <a16:creationId xmlns:a16="http://schemas.microsoft.com/office/drawing/2014/main" id="{AB645BF8-F743-4D1F-9A66-B5C2AA6CC821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94" name="グループ化 1593">
                <a:extLst>
                  <a:ext uri="{FF2B5EF4-FFF2-40B4-BE49-F238E27FC236}">
                    <a16:creationId xmlns:a16="http://schemas.microsoft.com/office/drawing/2014/main" id="{4912F566-F66B-4973-9F2C-3EE3F1E2CEA4}"/>
                  </a:ext>
                </a:extLst>
              </p:cNvPr>
              <p:cNvGrpSpPr/>
              <p:nvPr/>
            </p:nvGrpSpPr>
            <p:grpSpPr>
              <a:xfrm>
                <a:off x="360114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734" name="楕円 1733">
                  <a:extLst>
                    <a:ext uri="{FF2B5EF4-FFF2-40B4-BE49-F238E27FC236}">
                      <a16:creationId xmlns:a16="http://schemas.microsoft.com/office/drawing/2014/main" id="{B16B26E6-D1F7-440D-88F8-06ED4B919565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5" name="フリーフォーム: 図形 1734">
                  <a:extLst>
                    <a:ext uri="{FF2B5EF4-FFF2-40B4-BE49-F238E27FC236}">
                      <a16:creationId xmlns:a16="http://schemas.microsoft.com/office/drawing/2014/main" id="{6EB83E56-43EC-44AB-A82C-63EC5793D55C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6" name="正方形/長方形 1735">
                  <a:extLst>
                    <a:ext uri="{FF2B5EF4-FFF2-40B4-BE49-F238E27FC236}">
                      <a16:creationId xmlns:a16="http://schemas.microsoft.com/office/drawing/2014/main" id="{D879422E-70BE-44F6-9188-67817A519D53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7" name="四角形: 上の 2 つの角を丸める 1736">
                  <a:extLst>
                    <a:ext uri="{FF2B5EF4-FFF2-40B4-BE49-F238E27FC236}">
                      <a16:creationId xmlns:a16="http://schemas.microsoft.com/office/drawing/2014/main" id="{0A3C7148-2040-4F20-9878-DAD8C8D1B7AB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8" name="四角形: 上の 2 つの角を丸める 1737">
                  <a:extLst>
                    <a:ext uri="{FF2B5EF4-FFF2-40B4-BE49-F238E27FC236}">
                      <a16:creationId xmlns:a16="http://schemas.microsoft.com/office/drawing/2014/main" id="{34EA34D4-68EB-4A26-ACE4-7D00B57CCE98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9" name="フリーフォーム: 図形 1738">
                  <a:extLst>
                    <a:ext uri="{FF2B5EF4-FFF2-40B4-BE49-F238E27FC236}">
                      <a16:creationId xmlns:a16="http://schemas.microsoft.com/office/drawing/2014/main" id="{EF86E884-17D1-4C92-A3B2-9830B0BF5D9B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0" name="四角形: 上の 2 つの角を丸める 1739">
                  <a:extLst>
                    <a:ext uri="{FF2B5EF4-FFF2-40B4-BE49-F238E27FC236}">
                      <a16:creationId xmlns:a16="http://schemas.microsoft.com/office/drawing/2014/main" id="{78748F1A-EEB1-4BD0-8FC7-23B860D4734D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95" name="グループ化 1594">
                <a:extLst>
                  <a:ext uri="{FF2B5EF4-FFF2-40B4-BE49-F238E27FC236}">
                    <a16:creationId xmlns:a16="http://schemas.microsoft.com/office/drawing/2014/main" id="{00E55878-7FF0-4263-B20F-4D020CCBB701}"/>
                  </a:ext>
                </a:extLst>
              </p:cNvPr>
              <p:cNvGrpSpPr/>
              <p:nvPr/>
            </p:nvGrpSpPr>
            <p:grpSpPr>
              <a:xfrm flipH="1">
                <a:off x="3440804" y="402435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1719" name="グループ化 1718">
                  <a:extLst>
                    <a:ext uri="{FF2B5EF4-FFF2-40B4-BE49-F238E27FC236}">
                      <a16:creationId xmlns:a16="http://schemas.microsoft.com/office/drawing/2014/main" id="{DD05C5BC-3BDC-47E1-9D01-13A437CB2840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1723" name="グループ化 1722">
                    <a:extLst>
                      <a:ext uri="{FF2B5EF4-FFF2-40B4-BE49-F238E27FC236}">
                        <a16:creationId xmlns:a16="http://schemas.microsoft.com/office/drawing/2014/main" id="{B55EA0B1-9D49-4F35-A2C5-AE9293D4E5C2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732" name="台形 1731">
                      <a:extLst>
                        <a:ext uri="{FF2B5EF4-FFF2-40B4-BE49-F238E27FC236}">
                          <a16:creationId xmlns:a16="http://schemas.microsoft.com/office/drawing/2014/main" id="{630A0944-122A-431B-9231-0F1B2BE24486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33" name="フリーフォーム: 図形 1732">
                      <a:extLst>
                        <a:ext uri="{FF2B5EF4-FFF2-40B4-BE49-F238E27FC236}">
                          <a16:creationId xmlns:a16="http://schemas.microsoft.com/office/drawing/2014/main" id="{4E5B2667-2A59-4ABA-BE5E-A27773996E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24" name="グループ化 1723">
                    <a:extLst>
                      <a:ext uri="{FF2B5EF4-FFF2-40B4-BE49-F238E27FC236}">
                        <a16:creationId xmlns:a16="http://schemas.microsoft.com/office/drawing/2014/main" id="{ED9E9D3E-4FBA-4B58-805F-DB9BE2EF9489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730" name="台形 1729">
                      <a:extLst>
                        <a:ext uri="{FF2B5EF4-FFF2-40B4-BE49-F238E27FC236}">
                          <a16:creationId xmlns:a16="http://schemas.microsoft.com/office/drawing/2014/main" id="{4B2BBBD5-118F-460A-B0F7-386AF73065E8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31" name="フリーフォーム: 図形 1730">
                      <a:extLst>
                        <a:ext uri="{FF2B5EF4-FFF2-40B4-BE49-F238E27FC236}">
                          <a16:creationId xmlns:a16="http://schemas.microsoft.com/office/drawing/2014/main" id="{601BA6C3-7A67-4A48-AE11-E54C4DC3DB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725" name="楕円 1724">
                    <a:extLst>
                      <a:ext uri="{FF2B5EF4-FFF2-40B4-BE49-F238E27FC236}">
                        <a16:creationId xmlns:a16="http://schemas.microsoft.com/office/drawing/2014/main" id="{56DC9B0E-369B-4C12-A899-A7B299D35D91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26" name="フリーフォーム: 図形 1725">
                    <a:extLst>
                      <a:ext uri="{FF2B5EF4-FFF2-40B4-BE49-F238E27FC236}">
                        <a16:creationId xmlns:a16="http://schemas.microsoft.com/office/drawing/2014/main" id="{9E6379C8-8061-4CCB-92DC-83F041FC2943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27" name="正方形/長方形 1726">
                    <a:extLst>
                      <a:ext uri="{FF2B5EF4-FFF2-40B4-BE49-F238E27FC236}">
                        <a16:creationId xmlns:a16="http://schemas.microsoft.com/office/drawing/2014/main" id="{4DE2004F-D449-4AE2-BF46-EBA1FA815393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28" name="四角形: 上の 2 つの角を丸める 1727">
                    <a:extLst>
                      <a:ext uri="{FF2B5EF4-FFF2-40B4-BE49-F238E27FC236}">
                        <a16:creationId xmlns:a16="http://schemas.microsoft.com/office/drawing/2014/main" id="{DD3CA0FF-B11F-4868-A190-5DADB2DDF640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29" name="四角形: 上の 2 つの角を丸める 1728">
                    <a:extLst>
                      <a:ext uri="{FF2B5EF4-FFF2-40B4-BE49-F238E27FC236}">
                        <a16:creationId xmlns:a16="http://schemas.microsoft.com/office/drawing/2014/main" id="{3378CED1-D572-4390-979A-E1535BFFDEFF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20" name="グループ化 1719">
                  <a:extLst>
                    <a:ext uri="{FF2B5EF4-FFF2-40B4-BE49-F238E27FC236}">
                      <a16:creationId xmlns:a16="http://schemas.microsoft.com/office/drawing/2014/main" id="{19CF227F-16AF-4AC5-B337-4CE70DCB50C7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1721" name="フリーフォーム: 図形 1720">
                    <a:extLst>
                      <a:ext uri="{FF2B5EF4-FFF2-40B4-BE49-F238E27FC236}">
                        <a16:creationId xmlns:a16="http://schemas.microsoft.com/office/drawing/2014/main" id="{F1DD01DC-EB40-4A47-A050-EBBE67DD485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22" name="四角形: 上の 2 つの角を丸める 1721">
                    <a:extLst>
                      <a:ext uri="{FF2B5EF4-FFF2-40B4-BE49-F238E27FC236}">
                        <a16:creationId xmlns:a16="http://schemas.microsoft.com/office/drawing/2014/main" id="{5118D6A0-13A8-4478-A0F4-3CF885BF203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96" name="グループ化 1595">
                <a:extLst>
                  <a:ext uri="{FF2B5EF4-FFF2-40B4-BE49-F238E27FC236}">
                    <a16:creationId xmlns:a16="http://schemas.microsoft.com/office/drawing/2014/main" id="{75962A62-6BFC-4209-BC36-3388BA1606F1}"/>
                  </a:ext>
                </a:extLst>
              </p:cNvPr>
              <p:cNvGrpSpPr/>
              <p:nvPr/>
            </p:nvGrpSpPr>
            <p:grpSpPr>
              <a:xfrm flipH="1">
                <a:off x="2388381" y="436940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1704" name="グループ化 1703">
                  <a:extLst>
                    <a:ext uri="{FF2B5EF4-FFF2-40B4-BE49-F238E27FC236}">
                      <a16:creationId xmlns:a16="http://schemas.microsoft.com/office/drawing/2014/main" id="{E08B2C8B-6A9A-458C-A858-256B979A42E0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1708" name="グループ化 1707">
                    <a:extLst>
                      <a:ext uri="{FF2B5EF4-FFF2-40B4-BE49-F238E27FC236}">
                        <a16:creationId xmlns:a16="http://schemas.microsoft.com/office/drawing/2014/main" id="{EB41D839-6B60-461A-AC26-50DE866F193E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717" name="台形 1716">
                      <a:extLst>
                        <a:ext uri="{FF2B5EF4-FFF2-40B4-BE49-F238E27FC236}">
                          <a16:creationId xmlns:a16="http://schemas.microsoft.com/office/drawing/2014/main" id="{E6D8038A-B9F5-4DBA-B6F1-C646F0E946D8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18" name="フリーフォーム: 図形 1717">
                      <a:extLst>
                        <a:ext uri="{FF2B5EF4-FFF2-40B4-BE49-F238E27FC236}">
                          <a16:creationId xmlns:a16="http://schemas.microsoft.com/office/drawing/2014/main" id="{2D6E0106-3A54-4CB4-8BC7-8C076DA315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09" name="グループ化 1708">
                    <a:extLst>
                      <a:ext uri="{FF2B5EF4-FFF2-40B4-BE49-F238E27FC236}">
                        <a16:creationId xmlns:a16="http://schemas.microsoft.com/office/drawing/2014/main" id="{7274D876-F685-4AFB-BF08-601EFDA0DA5F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715" name="台形 1714">
                      <a:extLst>
                        <a:ext uri="{FF2B5EF4-FFF2-40B4-BE49-F238E27FC236}">
                          <a16:creationId xmlns:a16="http://schemas.microsoft.com/office/drawing/2014/main" id="{5AC000DD-82C5-470B-AF86-DF0F5FF325EC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16" name="フリーフォーム: 図形 1715">
                      <a:extLst>
                        <a:ext uri="{FF2B5EF4-FFF2-40B4-BE49-F238E27FC236}">
                          <a16:creationId xmlns:a16="http://schemas.microsoft.com/office/drawing/2014/main" id="{F358BA92-DA46-441A-AC2F-38F2B4900B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710" name="楕円 1709">
                    <a:extLst>
                      <a:ext uri="{FF2B5EF4-FFF2-40B4-BE49-F238E27FC236}">
                        <a16:creationId xmlns:a16="http://schemas.microsoft.com/office/drawing/2014/main" id="{B17004EB-ADAC-4E36-882C-8160F348762C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11" name="フリーフォーム: 図形 1710">
                    <a:extLst>
                      <a:ext uri="{FF2B5EF4-FFF2-40B4-BE49-F238E27FC236}">
                        <a16:creationId xmlns:a16="http://schemas.microsoft.com/office/drawing/2014/main" id="{0BF81BEE-F82B-4D09-94B7-6D336C84EFEA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12" name="正方形/長方形 1711">
                    <a:extLst>
                      <a:ext uri="{FF2B5EF4-FFF2-40B4-BE49-F238E27FC236}">
                        <a16:creationId xmlns:a16="http://schemas.microsoft.com/office/drawing/2014/main" id="{E2FD9412-B51B-427B-AA4B-830DD8C08139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13" name="四角形: 上の 2 つの角を丸める 1712">
                    <a:extLst>
                      <a:ext uri="{FF2B5EF4-FFF2-40B4-BE49-F238E27FC236}">
                        <a16:creationId xmlns:a16="http://schemas.microsoft.com/office/drawing/2014/main" id="{984C96A7-4B53-48A9-BF4D-ED4C8C8F18E2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14" name="四角形: 上の 2 つの角を丸める 1713">
                    <a:extLst>
                      <a:ext uri="{FF2B5EF4-FFF2-40B4-BE49-F238E27FC236}">
                        <a16:creationId xmlns:a16="http://schemas.microsoft.com/office/drawing/2014/main" id="{298DE4E3-8D52-4B61-8B04-8366B015E583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05" name="グループ化 1704">
                  <a:extLst>
                    <a:ext uri="{FF2B5EF4-FFF2-40B4-BE49-F238E27FC236}">
                      <a16:creationId xmlns:a16="http://schemas.microsoft.com/office/drawing/2014/main" id="{AB51C440-4462-4422-9CF1-2DB451DC92F7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1706" name="フリーフォーム: 図形 1705">
                    <a:extLst>
                      <a:ext uri="{FF2B5EF4-FFF2-40B4-BE49-F238E27FC236}">
                        <a16:creationId xmlns:a16="http://schemas.microsoft.com/office/drawing/2014/main" id="{C4E0A474-446C-43CA-A80F-85B03196E71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07" name="四角形: 上の 2 つの角を丸める 1706">
                    <a:extLst>
                      <a:ext uri="{FF2B5EF4-FFF2-40B4-BE49-F238E27FC236}">
                        <a16:creationId xmlns:a16="http://schemas.microsoft.com/office/drawing/2014/main" id="{87251B4F-6224-46A9-9880-7F88CED5A97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97" name="グループ化 1596">
                <a:extLst>
                  <a:ext uri="{FF2B5EF4-FFF2-40B4-BE49-F238E27FC236}">
                    <a16:creationId xmlns:a16="http://schemas.microsoft.com/office/drawing/2014/main" id="{F3BCE578-FD6E-4CE2-B87F-AB48F23F766A}"/>
                  </a:ext>
                </a:extLst>
              </p:cNvPr>
              <p:cNvGrpSpPr/>
              <p:nvPr/>
            </p:nvGrpSpPr>
            <p:grpSpPr>
              <a:xfrm flipH="1">
                <a:off x="4277566" y="2904096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1689" name="グループ化 1688">
                  <a:extLst>
                    <a:ext uri="{FF2B5EF4-FFF2-40B4-BE49-F238E27FC236}">
                      <a16:creationId xmlns:a16="http://schemas.microsoft.com/office/drawing/2014/main" id="{0FEC90A8-3D32-4419-879E-1D94BA3FD7F8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1693" name="グループ化 1692">
                    <a:extLst>
                      <a:ext uri="{FF2B5EF4-FFF2-40B4-BE49-F238E27FC236}">
                        <a16:creationId xmlns:a16="http://schemas.microsoft.com/office/drawing/2014/main" id="{3BDBB1F4-FD29-4F3F-9ADB-8F2D158A40AB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702" name="台形 1701">
                      <a:extLst>
                        <a:ext uri="{FF2B5EF4-FFF2-40B4-BE49-F238E27FC236}">
                          <a16:creationId xmlns:a16="http://schemas.microsoft.com/office/drawing/2014/main" id="{729A0449-E43D-48B3-8E6B-28185FA735FD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03" name="フリーフォーム: 図形 1702">
                      <a:extLst>
                        <a:ext uri="{FF2B5EF4-FFF2-40B4-BE49-F238E27FC236}">
                          <a16:creationId xmlns:a16="http://schemas.microsoft.com/office/drawing/2014/main" id="{C4AE8793-9615-4D32-8B01-B2ABED27AA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94" name="グループ化 1693">
                    <a:extLst>
                      <a:ext uri="{FF2B5EF4-FFF2-40B4-BE49-F238E27FC236}">
                        <a16:creationId xmlns:a16="http://schemas.microsoft.com/office/drawing/2014/main" id="{1CE26489-57F2-4592-8136-BD0257423567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700" name="台形 1699">
                      <a:extLst>
                        <a:ext uri="{FF2B5EF4-FFF2-40B4-BE49-F238E27FC236}">
                          <a16:creationId xmlns:a16="http://schemas.microsoft.com/office/drawing/2014/main" id="{28A0BFCB-294C-4158-8D69-E70945F54F5A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01" name="フリーフォーム: 図形 1700">
                      <a:extLst>
                        <a:ext uri="{FF2B5EF4-FFF2-40B4-BE49-F238E27FC236}">
                          <a16:creationId xmlns:a16="http://schemas.microsoft.com/office/drawing/2014/main" id="{26B0DAF6-0658-45FB-AEB0-531C2D73EF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5" name="楕円 1694">
                    <a:extLst>
                      <a:ext uri="{FF2B5EF4-FFF2-40B4-BE49-F238E27FC236}">
                        <a16:creationId xmlns:a16="http://schemas.microsoft.com/office/drawing/2014/main" id="{5AE0FD2B-10D9-4F02-90A3-C198EFA20741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81059B03-27C6-4D6E-B664-8895B41D119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97" name="正方形/長方形 1696">
                    <a:extLst>
                      <a:ext uri="{FF2B5EF4-FFF2-40B4-BE49-F238E27FC236}">
                        <a16:creationId xmlns:a16="http://schemas.microsoft.com/office/drawing/2014/main" id="{32220CCD-E9B2-4449-A9CD-7A62F4C8217C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98" name="四角形: 上の 2 つの角を丸める 1697">
                    <a:extLst>
                      <a:ext uri="{FF2B5EF4-FFF2-40B4-BE49-F238E27FC236}">
                        <a16:creationId xmlns:a16="http://schemas.microsoft.com/office/drawing/2014/main" id="{F9C1ACE2-03EC-44DA-B84A-F8B2B37E806A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99" name="四角形: 上の 2 つの角を丸める 1698">
                    <a:extLst>
                      <a:ext uri="{FF2B5EF4-FFF2-40B4-BE49-F238E27FC236}">
                        <a16:creationId xmlns:a16="http://schemas.microsoft.com/office/drawing/2014/main" id="{0BACA0E5-BF93-492D-8256-03FBFBE21F35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690" name="グループ化 1689">
                  <a:extLst>
                    <a:ext uri="{FF2B5EF4-FFF2-40B4-BE49-F238E27FC236}">
                      <a16:creationId xmlns:a16="http://schemas.microsoft.com/office/drawing/2014/main" id="{CA73CD94-FF19-4079-84A7-21890919E999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1691" name="フリーフォーム: 図形 1690">
                    <a:extLst>
                      <a:ext uri="{FF2B5EF4-FFF2-40B4-BE49-F238E27FC236}">
                        <a16:creationId xmlns:a16="http://schemas.microsoft.com/office/drawing/2014/main" id="{F1A7B4D2-2CDD-4577-883C-FCC378BE6BC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92" name="四角形: 上の 2 つの角を丸める 1691">
                    <a:extLst>
                      <a:ext uri="{FF2B5EF4-FFF2-40B4-BE49-F238E27FC236}">
                        <a16:creationId xmlns:a16="http://schemas.microsoft.com/office/drawing/2014/main" id="{28F284AF-6042-4155-A14D-5311B2C4A4E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598" name="グループ化 1597">
                <a:extLst>
                  <a:ext uri="{FF2B5EF4-FFF2-40B4-BE49-F238E27FC236}">
                    <a16:creationId xmlns:a16="http://schemas.microsoft.com/office/drawing/2014/main" id="{146C8B7C-A2C4-4896-A2F3-78C3AE858D79}"/>
                  </a:ext>
                </a:extLst>
              </p:cNvPr>
              <p:cNvGrpSpPr/>
              <p:nvPr/>
            </p:nvGrpSpPr>
            <p:grpSpPr>
              <a:xfrm>
                <a:off x="4228404" y="3489479"/>
                <a:ext cx="1578528" cy="703923"/>
                <a:chOff x="4228404" y="3489479"/>
                <a:chExt cx="1578528" cy="703923"/>
              </a:xfrm>
            </p:grpSpPr>
            <p:grpSp>
              <p:nvGrpSpPr>
                <p:cNvPr id="1599" name="グループ化 1598">
                  <a:extLst>
                    <a:ext uri="{FF2B5EF4-FFF2-40B4-BE49-F238E27FC236}">
                      <a16:creationId xmlns:a16="http://schemas.microsoft.com/office/drawing/2014/main" id="{2CF7BEC4-F2AC-42CC-BA51-9B96DD51FE1E}"/>
                    </a:ext>
                  </a:extLst>
                </p:cNvPr>
                <p:cNvGrpSpPr/>
                <p:nvPr/>
              </p:nvGrpSpPr>
              <p:grpSpPr>
                <a:xfrm>
                  <a:off x="4434144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675" name="グループ化 1674">
                    <a:extLst>
                      <a:ext uri="{FF2B5EF4-FFF2-40B4-BE49-F238E27FC236}">
                        <a16:creationId xmlns:a16="http://schemas.microsoft.com/office/drawing/2014/main" id="{C7209468-9212-4DA0-9E96-B3425AED8AC4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687" name="台形 1686">
                      <a:extLst>
                        <a:ext uri="{FF2B5EF4-FFF2-40B4-BE49-F238E27FC236}">
                          <a16:creationId xmlns:a16="http://schemas.microsoft.com/office/drawing/2014/main" id="{AA130CBB-26D3-4233-94C0-91A2E63C2A26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88" name="フリーフォーム: 図形 1687">
                      <a:extLst>
                        <a:ext uri="{FF2B5EF4-FFF2-40B4-BE49-F238E27FC236}">
                          <a16:creationId xmlns:a16="http://schemas.microsoft.com/office/drawing/2014/main" id="{8BD45588-BC4E-4662-BE40-A82A34365E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76" name="グループ化 1675">
                    <a:extLst>
                      <a:ext uri="{FF2B5EF4-FFF2-40B4-BE49-F238E27FC236}">
                        <a16:creationId xmlns:a16="http://schemas.microsoft.com/office/drawing/2014/main" id="{589FA92D-7B04-49F5-9979-7AA2401045CD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685" name="台形 1684">
                      <a:extLst>
                        <a:ext uri="{FF2B5EF4-FFF2-40B4-BE49-F238E27FC236}">
                          <a16:creationId xmlns:a16="http://schemas.microsoft.com/office/drawing/2014/main" id="{960D4320-734D-44CA-AE61-8CC6294BE2EA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86" name="フリーフォーム: 図形 1685">
                      <a:extLst>
                        <a:ext uri="{FF2B5EF4-FFF2-40B4-BE49-F238E27FC236}">
                          <a16:creationId xmlns:a16="http://schemas.microsoft.com/office/drawing/2014/main" id="{52A2E5FD-5CDF-47F5-A1FA-3245DCD35D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677" name="楕円 1676">
                    <a:extLst>
                      <a:ext uri="{FF2B5EF4-FFF2-40B4-BE49-F238E27FC236}">
                        <a16:creationId xmlns:a16="http://schemas.microsoft.com/office/drawing/2014/main" id="{413CDC4E-65EF-4032-BA64-A52132D82CBD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78" name="フリーフォーム: 図形 1677">
                    <a:extLst>
                      <a:ext uri="{FF2B5EF4-FFF2-40B4-BE49-F238E27FC236}">
                        <a16:creationId xmlns:a16="http://schemas.microsoft.com/office/drawing/2014/main" id="{89AC9E84-F86C-499D-9AA8-0ABE75C79515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79" name="正方形/長方形 1678">
                    <a:extLst>
                      <a:ext uri="{FF2B5EF4-FFF2-40B4-BE49-F238E27FC236}">
                        <a16:creationId xmlns:a16="http://schemas.microsoft.com/office/drawing/2014/main" id="{F9D73AFF-9161-4FF1-8BBB-595ACFF8C91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80" name="四角形: 上の 2 つの角を丸める 1679">
                    <a:extLst>
                      <a:ext uri="{FF2B5EF4-FFF2-40B4-BE49-F238E27FC236}">
                        <a16:creationId xmlns:a16="http://schemas.microsoft.com/office/drawing/2014/main" id="{CBF84DB5-EBA4-4F9E-B760-D9886E4B329E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81" name="四角形: 上の 2 つの角を丸める 1680">
                    <a:extLst>
                      <a:ext uri="{FF2B5EF4-FFF2-40B4-BE49-F238E27FC236}">
                        <a16:creationId xmlns:a16="http://schemas.microsoft.com/office/drawing/2014/main" id="{480DE979-2790-4807-BEA2-8AF3FB2C6E54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682" name="グループ化 1681">
                    <a:extLst>
                      <a:ext uri="{FF2B5EF4-FFF2-40B4-BE49-F238E27FC236}">
                        <a16:creationId xmlns:a16="http://schemas.microsoft.com/office/drawing/2014/main" id="{1927B7F5-1163-4D2E-ACDF-B7B0309C920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683" name="フリーフォーム: 図形 1682">
                      <a:extLst>
                        <a:ext uri="{FF2B5EF4-FFF2-40B4-BE49-F238E27FC236}">
                          <a16:creationId xmlns:a16="http://schemas.microsoft.com/office/drawing/2014/main" id="{B70A1939-3C02-482A-8916-113B06E43FB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84" name="四角形: 上の 2 つの角を丸める 1683">
                      <a:extLst>
                        <a:ext uri="{FF2B5EF4-FFF2-40B4-BE49-F238E27FC236}">
                          <a16:creationId xmlns:a16="http://schemas.microsoft.com/office/drawing/2014/main" id="{F51BFD69-B419-4B8E-9A9B-620A653B598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600" name="グループ化 1599">
                  <a:extLst>
                    <a:ext uri="{FF2B5EF4-FFF2-40B4-BE49-F238E27FC236}">
                      <a16:creationId xmlns:a16="http://schemas.microsoft.com/office/drawing/2014/main" id="{3945CC48-581A-470D-92B8-FE0E209976B7}"/>
                    </a:ext>
                  </a:extLst>
                </p:cNvPr>
                <p:cNvGrpSpPr/>
                <p:nvPr/>
              </p:nvGrpSpPr>
              <p:grpSpPr>
                <a:xfrm>
                  <a:off x="4685604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661" name="グループ化 1660">
                    <a:extLst>
                      <a:ext uri="{FF2B5EF4-FFF2-40B4-BE49-F238E27FC236}">
                        <a16:creationId xmlns:a16="http://schemas.microsoft.com/office/drawing/2014/main" id="{ABF5A215-A6C9-4CA7-9991-95D73B62F20E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673" name="台形 1672">
                      <a:extLst>
                        <a:ext uri="{FF2B5EF4-FFF2-40B4-BE49-F238E27FC236}">
                          <a16:creationId xmlns:a16="http://schemas.microsoft.com/office/drawing/2014/main" id="{05CE47D1-07B8-473B-AC94-A7D661B1FF92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74" name="フリーフォーム: 図形 1673">
                      <a:extLst>
                        <a:ext uri="{FF2B5EF4-FFF2-40B4-BE49-F238E27FC236}">
                          <a16:creationId xmlns:a16="http://schemas.microsoft.com/office/drawing/2014/main" id="{862043BA-45BF-458D-9BCF-D9BA7123F4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62" name="グループ化 1661">
                    <a:extLst>
                      <a:ext uri="{FF2B5EF4-FFF2-40B4-BE49-F238E27FC236}">
                        <a16:creationId xmlns:a16="http://schemas.microsoft.com/office/drawing/2014/main" id="{C1D4080A-9329-4382-843A-C52B5DEB3D3F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671" name="台形 1670">
                      <a:extLst>
                        <a:ext uri="{FF2B5EF4-FFF2-40B4-BE49-F238E27FC236}">
                          <a16:creationId xmlns:a16="http://schemas.microsoft.com/office/drawing/2014/main" id="{1275F7AB-7280-49CA-B1DC-72C74A0FFE44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72" name="フリーフォーム: 図形 1671">
                      <a:extLst>
                        <a:ext uri="{FF2B5EF4-FFF2-40B4-BE49-F238E27FC236}">
                          <a16:creationId xmlns:a16="http://schemas.microsoft.com/office/drawing/2014/main" id="{909FA473-341D-46BC-9B53-B25BCA6E86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663" name="楕円 1662">
                    <a:extLst>
                      <a:ext uri="{FF2B5EF4-FFF2-40B4-BE49-F238E27FC236}">
                        <a16:creationId xmlns:a16="http://schemas.microsoft.com/office/drawing/2014/main" id="{6FCCCCE4-BFCE-4511-8E47-75E8B42B053C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64" name="フリーフォーム: 図形 1663">
                    <a:extLst>
                      <a:ext uri="{FF2B5EF4-FFF2-40B4-BE49-F238E27FC236}">
                        <a16:creationId xmlns:a16="http://schemas.microsoft.com/office/drawing/2014/main" id="{0446E27F-D962-4903-9624-0ADE239EFB0C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65" name="正方形/長方形 1664">
                    <a:extLst>
                      <a:ext uri="{FF2B5EF4-FFF2-40B4-BE49-F238E27FC236}">
                        <a16:creationId xmlns:a16="http://schemas.microsoft.com/office/drawing/2014/main" id="{766866CD-A37D-44F1-9B4D-B2984BDFAAA5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66" name="四角形: 上の 2 つの角を丸める 1665">
                    <a:extLst>
                      <a:ext uri="{FF2B5EF4-FFF2-40B4-BE49-F238E27FC236}">
                        <a16:creationId xmlns:a16="http://schemas.microsoft.com/office/drawing/2014/main" id="{9E0F994D-6A4D-4B5E-B723-A42E03872B1B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67" name="四角形: 上の 2 つの角を丸める 1666">
                    <a:extLst>
                      <a:ext uri="{FF2B5EF4-FFF2-40B4-BE49-F238E27FC236}">
                        <a16:creationId xmlns:a16="http://schemas.microsoft.com/office/drawing/2014/main" id="{1BD81EBA-7664-4F67-ACA9-17216B46B904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668" name="グループ化 1667">
                    <a:extLst>
                      <a:ext uri="{FF2B5EF4-FFF2-40B4-BE49-F238E27FC236}">
                        <a16:creationId xmlns:a16="http://schemas.microsoft.com/office/drawing/2014/main" id="{91B04327-BE35-4F9B-AB05-0CB21448619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669" name="フリーフォーム: 図形 1668">
                      <a:extLst>
                        <a:ext uri="{FF2B5EF4-FFF2-40B4-BE49-F238E27FC236}">
                          <a16:creationId xmlns:a16="http://schemas.microsoft.com/office/drawing/2014/main" id="{5CF76986-AABC-404A-9AAD-F8E041D719F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70" name="四角形: 上の 2 つの角を丸める 1669">
                      <a:extLst>
                        <a:ext uri="{FF2B5EF4-FFF2-40B4-BE49-F238E27FC236}">
                          <a16:creationId xmlns:a16="http://schemas.microsoft.com/office/drawing/2014/main" id="{089CE1B9-CAF8-49AC-B603-7BE4EBAC143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601" name="グループ化 1600">
                  <a:extLst>
                    <a:ext uri="{FF2B5EF4-FFF2-40B4-BE49-F238E27FC236}">
                      <a16:creationId xmlns:a16="http://schemas.microsoft.com/office/drawing/2014/main" id="{C958F555-E5D3-4339-8D7F-E6E3B01E92CE}"/>
                    </a:ext>
                  </a:extLst>
                </p:cNvPr>
                <p:cNvGrpSpPr/>
                <p:nvPr/>
              </p:nvGrpSpPr>
              <p:grpSpPr>
                <a:xfrm>
                  <a:off x="4922317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647" name="グループ化 1646">
                    <a:extLst>
                      <a:ext uri="{FF2B5EF4-FFF2-40B4-BE49-F238E27FC236}">
                        <a16:creationId xmlns:a16="http://schemas.microsoft.com/office/drawing/2014/main" id="{0EBCF50E-821D-4A70-A4B7-3A2884A5CE98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659" name="台形 1658">
                      <a:extLst>
                        <a:ext uri="{FF2B5EF4-FFF2-40B4-BE49-F238E27FC236}">
                          <a16:creationId xmlns:a16="http://schemas.microsoft.com/office/drawing/2014/main" id="{A44BDE83-7B8F-4A1F-91B9-0DFFB45F8D2E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60" name="フリーフォーム: 図形 1659">
                      <a:extLst>
                        <a:ext uri="{FF2B5EF4-FFF2-40B4-BE49-F238E27FC236}">
                          <a16:creationId xmlns:a16="http://schemas.microsoft.com/office/drawing/2014/main" id="{58F31145-749E-4E7D-9E56-D7CFD52FA6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48" name="グループ化 1647">
                    <a:extLst>
                      <a:ext uri="{FF2B5EF4-FFF2-40B4-BE49-F238E27FC236}">
                        <a16:creationId xmlns:a16="http://schemas.microsoft.com/office/drawing/2014/main" id="{3BB49E0B-B464-4D17-BD4D-332BA5DC2394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657" name="台形 1656">
                      <a:extLst>
                        <a:ext uri="{FF2B5EF4-FFF2-40B4-BE49-F238E27FC236}">
                          <a16:creationId xmlns:a16="http://schemas.microsoft.com/office/drawing/2014/main" id="{F16684F1-0E40-4A0C-829E-8DBB4A923F4E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58" name="フリーフォーム: 図形 1657">
                      <a:extLst>
                        <a:ext uri="{FF2B5EF4-FFF2-40B4-BE49-F238E27FC236}">
                          <a16:creationId xmlns:a16="http://schemas.microsoft.com/office/drawing/2014/main" id="{2283A73C-C8CA-48CD-BD4A-9CFBAA9D4D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649" name="楕円 1648">
                    <a:extLst>
                      <a:ext uri="{FF2B5EF4-FFF2-40B4-BE49-F238E27FC236}">
                        <a16:creationId xmlns:a16="http://schemas.microsoft.com/office/drawing/2014/main" id="{28ED0AC1-CFE0-40C7-9822-F7DE594AE103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50" name="フリーフォーム: 図形 1649">
                    <a:extLst>
                      <a:ext uri="{FF2B5EF4-FFF2-40B4-BE49-F238E27FC236}">
                        <a16:creationId xmlns:a16="http://schemas.microsoft.com/office/drawing/2014/main" id="{94DEAB9F-8DF1-4B19-921A-01800793ECB0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51" name="正方形/長方形 1650">
                    <a:extLst>
                      <a:ext uri="{FF2B5EF4-FFF2-40B4-BE49-F238E27FC236}">
                        <a16:creationId xmlns:a16="http://schemas.microsoft.com/office/drawing/2014/main" id="{1DF5FD8E-FFD8-4F0C-AB08-D18E3CF045C3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52" name="四角形: 上の 2 つの角を丸める 1651">
                    <a:extLst>
                      <a:ext uri="{FF2B5EF4-FFF2-40B4-BE49-F238E27FC236}">
                        <a16:creationId xmlns:a16="http://schemas.microsoft.com/office/drawing/2014/main" id="{339A52D3-8EB9-409B-A599-4DC9BBD835A7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53" name="四角形: 上の 2 つの角を丸める 1652">
                    <a:extLst>
                      <a:ext uri="{FF2B5EF4-FFF2-40B4-BE49-F238E27FC236}">
                        <a16:creationId xmlns:a16="http://schemas.microsoft.com/office/drawing/2014/main" id="{BB79BFC9-4AF9-40CC-AB03-FF23A6574F00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654" name="グループ化 1653">
                    <a:extLst>
                      <a:ext uri="{FF2B5EF4-FFF2-40B4-BE49-F238E27FC236}">
                        <a16:creationId xmlns:a16="http://schemas.microsoft.com/office/drawing/2014/main" id="{6A0413C8-1AC6-4EF3-A62E-4979618375E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655" name="フリーフォーム: 図形 1654">
                      <a:extLst>
                        <a:ext uri="{FF2B5EF4-FFF2-40B4-BE49-F238E27FC236}">
                          <a16:creationId xmlns:a16="http://schemas.microsoft.com/office/drawing/2014/main" id="{12FCFAEE-55D6-4BB5-B47C-77112097C20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56" name="四角形: 上の 2 つの角を丸める 1655">
                      <a:extLst>
                        <a:ext uri="{FF2B5EF4-FFF2-40B4-BE49-F238E27FC236}">
                          <a16:creationId xmlns:a16="http://schemas.microsoft.com/office/drawing/2014/main" id="{DB046E2A-FBB9-494C-9E99-9B634CE9CBC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602" name="グループ化 1601">
                  <a:extLst>
                    <a:ext uri="{FF2B5EF4-FFF2-40B4-BE49-F238E27FC236}">
                      <a16:creationId xmlns:a16="http://schemas.microsoft.com/office/drawing/2014/main" id="{32CCEDEC-A6FB-4D0E-A4D2-A38B44BD6086}"/>
                    </a:ext>
                  </a:extLst>
                </p:cNvPr>
                <p:cNvGrpSpPr/>
                <p:nvPr/>
              </p:nvGrpSpPr>
              <p:grpSpPr>
                <a:xfrm>
                  <a:off x="4228404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633" name="グループ化 1632">
                    <a:extLst>
                      <a:ext uri="{FF2B5EF4-FFF2-40B4-BE49-F238E27FC236}">
                        <a16:creationId xmlns:a16="http://schemas.microsoft.com/office/drawing/2014/main" id="{C30AA5B6-6D08-4D8C-B906-832A4E317AC1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645" name="台形 1644">
                      <a:extLst>
                        <a:ext uri="{FF2B5EF4-FFF2-40B4-BE49-F238E27FC236}">
                          <a16:creationId xmlns:a16="http://schemas.microsoft.com/office/drawing/2014/main" id="{F48CB627-165D-4EA6-AF7C-507F393D9BB1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46" name="フリーフォーム: 図形 1645">
                      <a:extLst>
                        <a:ext uri="{FF2B5EF4-FFF2-40B4-BE49-F238E27FC236}">
                          <a16:creationId xmlns:a16="http://schemas.microsoft.com/office/drawing/2014/main" id="{15242631-72F9-4E4E-B026-9F7173B62E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34" name="グループ化 1633">
                    <a:extLst>
                      <a:ext uri="{FF2B5EF4-FFF2-40B4-BE49-F238E27FC236}">
                        <a16:creationId xmlns:a16="http://schemas.microsoft.com/office/drawing/2014/main" id="{CF6FFB58-101A-4B7E-958B-4E4999C9BD54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643" name="台形 1642">
                      <a:extLst>
                        <a:ext uri="{FF2B5EF4-FFF2-40B4-BE49-F238E27FC236}">
                          <a16:creationId xmlns:a16="http://schemas.microsoft.com/office/drawing/2014/main" id="{07E9D06C-A53D-44BB-9F6E-9C846816E677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44" name="フリーフォーム: 図形 1643">
                      <a:extLst>
                        <a:ext uri="{FF2B5EF4-FFF2-40B4-BE49-F238E27FC236}">
                          <a16:creationId xmlns:a16="http://schemas.microsoft.com/office/drawing/2014/main" id="{FC65EC0C-24C3-4E2D-821C-DCF752276D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635" name="楕円 1634">
                    <a:extLst>
                      <a:ext uri="{FF2B5EF4-FFF2-40B4-BE49-F238E27FC236}">
                        <a16:creationId xmlns:a16="http://schemas.microsoft.com/office/drawing/2014/main" id="{3ACBF76D-38F3-4F5C-9775-961D54F206CC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6" name="フリーフォーム: 図形 1635">
                    <a:extLst>
                      <a:ext uri="{FF2B5EF4-FFF2-40B4-BE49-F238E27FC236}">
                        <a16:creationId xmlns:a16="http://schemas.microsoft.com/office/drawing/2014/main" id="{F5EB780B-0DAC-400F-B8B1-F7D2C0CD9BC2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7" name="正方形/長方形 1636">
                    <a:extLst>
                      <a:ext uri="{FF2B5EF4-FFF2-40B4-BE49-F238E27FC236}">
                        <a16:creationId xmlns:a16="http://schemas.microsoft.com/office/drawing/2014/main" id="{EC5B5EBD-995D-441A-B10B-C02DD9CAF04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8" name="四角形: 上の 2 つの角を丸める 1637">
                    <a:extLst>
                      <a:ext uri="{FF2B5EF4-FFF2-40B4-BE49-F238E27FC236}">
                        <a16:creationId xmlns:a16="http://schemas.microsoft.com/office/drawing/2014/main" id="{B26F2B96-D936-4ECF-88A6-E27780C02BAF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9" name="四角形: 上の 2 つの角を丸める 1638">
                    <a:extLst>
                      <a:ext uri="{FF2B5EF4-FFF2-40B4-BE49-F238E27FC236}">
                        <a16:creationId xmlns:a16="http://schemas.microsoft.com/office/drawing/2014/main" id="{EB7D99D3-2E9B-4DF0-9371-B26F6567F5B5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640" name="グループ化 1639">
                    <a:extLst>
                      <a:ext uri="{FF2B5EF4-FFF2-40B4-BE49-F238E27FC236}">
                        <a16:creationId xmlns:a16="http://schemas.microsoft.com/office/drawing/2014/main" id="{344EFA12-2A1D-4285-A0A4-05B19B53E4C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641" name="フリーフォーム: 図形 1640">
                      <a:extLst>
                        <a:ext uri="{FF2B5EF4-FFF2-40B4-BE49-F238E27FC236}">
                          <a16:creationId xmlns:a16="http://schemas.microsoft.com/office/drawing/2014/main" id="{EE5E878A-83C9-48A4-9941-E7F6DF0D923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42" name="四角形: 上の 2 つの角を丸める 1641">
                      <a:extLst>
                        <a:ext uri="{FF2B5EF4-FFF2-40B4-BE49-F238E27FC236}">
                          <a16:creationId xmlns:a16="http://schemas.microsoft.com/office/drawing/2014/main" id="{44FE5065-3455-4C0C-9F12-2CEC8302709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603" name="グループ化 1602">
                  <a:extLst>
                    <a:ext uri="{FF2B5EF4-FFF2-40B4-BE49-F238E27FC236}">
                      <a16:creationId xmlns:a16="http://schemas.microsoft.com/office/drawing/2014/main" id="{3F94D57C-9D26-4403-9E9A-C0D80B84DB2E}"/>
                    </a:ext>
                  </a:extLst>
                </p:cNvPr>
                <p:cNvGrpSpPr/>
                <p:nvPr/>
              </p:nvGrpSpPr>
              <p:grpSpPr>
                <a:xfrm>
                  <a:off x="5249977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619" name="グループ化 1618">
                    <a:extLst>
                      <a:ext uri="{FF2B5EF4-FFF2-40B4-BE49-F238E27FC236}">
                        <a16:creationId xmlns:a16="http://schemas.microsoft.com/office/drawing/2014/main" id="{722230DD-3ED6-42FF-8A9C-006FCE414EE7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631" name="台形 1630">
                      <a:extLst>
                        <a:ext uri="{FF2B5EF4-FFF2-40B4-BE49-F238E27FC236}">
                          <a16:creationId xmlns:a16="http://schemas.microsoft.com/office/drawing/2014/main" id="{32D0E643-D37B-4529-B190-666844B27B3D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32" name="フリーフォーム: 図形 1631">
                      <a:extLst>
                        <a:ext uri="{FF2B5EF4-FFF2-40B4-BE49-F238E27FC236}">
                          <a16:creationId xmlns:a16="http://schemas.microsoft.com/office/drawing/2014/main" id="{537880A4-78A0-400F-8C4C-E78764FDA5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20" name="グループ化 1619">
                    <a:extLst>
                      <a:ext uri="{FF2B5EF4-FFF2-40B4-BE49-F238E27FC236}">
                        <a16:creationId xmlns:a16="http://schemas.microsoft.com/office/drawing/2014/main" id="{8FCD4707-4E4A-4BD2-AEF9-2A6711A26DFB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629" name="台形 1628">
                      <a:extLst>
                        <a:ext uri="{FF2B5EF4-FFF2-40B4-BE49-F238E27FC236}">
                          <a16:creationId xmlns:a16="http://schemas.microsoft.com/office/drawing/2014/main" id="{D81F1F0D-012D-47AD-9E33-8BADCB90597C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30" name="フリーフォーム: 図形 1629">
                      <a:extLst>
                        <a:ext uri="{FF2B5EF4-FFF2-40B4-BE49-F238E27FC236}">
                          <a16:creationId xmlns:a16="http://schemas.microsoft.com/office/drawing/2014/main" id="{6C3227F5-BBEA-4E0D-ADAC-0C99069D62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621" name="楕円 1620">
                    <a:extLst>
                      <a:ext uri="{FF2B5EF4-FFF2-40B4-BE49-F238E27FC236}">
                        <a16:creationId xmlns:a16="http://schemas.microsoft.com/office/drawing/2014/main" id="{59F9C1DA-084B-4CE9-91B0-172C02D5AAC5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2" name="フリーフォーム: 図形 1621">
                    <a:extLst>
                      <a:ext uri="{FF2B5EF4-FFF2-40B4-BE49-F238E27FC236}">
                        <a16:creationId xmlns:a16="http://schemas.microsoft.com/office/drawing/2014/main" id="{9EDD9B1C-6D4D-4A7F-A37F-3A9D1869ACD9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3" name="正方形/長方形 1622">
                    <a:extLst>
                      <a:ext uri="{FF2B5EF4-FFF2-40B4-BE49-F238E27FC236}">
                        <a16:creationId xmlns:a16="http://schemas.microsoft.com/office/drawing/2014/main" id="{8FAE8326-4235-4E5D-9F71-63BDCC6D259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4" name="四角形: 上の 2 つの角を丸める 1623">
                    <a:extLst>
                      <a:ext uri="{FF2B5EF4-FFF2-40B4-BE49-F238E27FC236}">
                        <a16:creationId xmlns:a16="http://schemas.microsoft.com/office/drawing/2014/main" id="{1DB46B00-0C54-4834-92EF-C483A4161E5C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5" name="四角形: 上の 2 つの角を丸める 1624">
                    <a:extLst>
                      <a:ext uri="{FF2B5EF4-FFF2-40B4-BE49-F238E27FC236}">
                        <a16:creationId xmlns:a16="http://schemas.microsoft.com/office/drawing/2014/main" id="{937F44CB-723B-4B8B-89CD-3DE88044D78A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626" name="グループ化 1625">
                    <a:extLst>
                      <a:ext uri="{FF2B5EF4-FFF2-40B4-BE49-F238E27FC236}">
                        <a16:creationId xmlns:a16="http://schemas.microsoft.com/office/drawing/2014/main" id="{6EFD9640-5886-42E7-AF71-68895745DFF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627" name="フリーフォーム: 図形 1626">
                      <a:extLst>
                        <a:ext uri="{FF2B5EF4-FFF2-40B4-BE49-F238E27FC236}">
                          <a16:creationId xmlns:a16="http://schemas.microsoft.com/office/drawing/2014/main" id="{0B75F95D-FA69-4065-A92A-6FDAA2C6301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28" name="四角形: 上の 2 つの角を丸める 1627">
                      <a:extLst>
                        <a:ext uri="{FF2B5EF4-FFF2-40B4-BE49-F238E27FC236}">
                          <a16:creationId xmlns:a16="http://schemas.microsoft.com/office/drawing/2014/main" id="{9B544002-8835-46FE-A972-BF200D7D47D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604" name="グループ化 1603">
                  <a:extLst>
                    <a:ext uri="{FF2B5EF4-FFF2-40B4-BE49-F238E27FC236}">
                      <a16:creationId xmlns:a16="http://schemas.microsoft.com/office/drawing/2014/main" id="{7D0DF888-9BC9-47C9-AD4F-42414E1DAB74}"/>
                    </a:ext>
                  </a:extLst>
                </p:cNvPr>
                <p:cNvGrpSpPr/>
                <p:nvPr/>
              </p:nvGrpSpPr>
              <p:grpSpPr>
                <a:xfrm>
                  <a:off x="5509057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605" name="グループ化 1604">
                    <a:extLst>
                      <a:ext uri="{FF2B5EF4-FFF2-40B4-BE49-F238E27FC236}">
                        <a16:creationId xmlns:a16="http://schemas.microsoft.com/office/drawing/2014/main" id="{68A2A5EC-E68F-4306-8709-9520CAF3DF25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617" name="台形 1616">
                      <a:extLst>
                        <a:ext uri="{FF2B5EF4-FFF2-40B4-BE49-F238E27FC236}">
                          <a16:creationId xmlns:a16="http://schemas.microsoft.com/office/drawing/2014/main" id="{01090D31-4BB4-40E5-862E-08D49AB0520C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18" name="フリーフォーム: 図形 1617">
                      <a:extLst>
                        <a:ext uri="{FF2B5EF4-FFF2-40B4-BE49-F238E27FC236}">
                          <a16:creationId xmlns:a16="http://schemas.microsoft.com/office/drawing/2014/main" id="{44A2D790-F502-4AA4-8291-4163532DDE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06" name="グループ化 1605">
                    <a:extLst>
                      <a:ext uri="{FF2B5EF4-FFF2-40B4-BE49-F238E27FC236}">
                        <a16:creationId xmlns:a16="http://schemas.microsoft.com/office/drawing/2014/main" id="{77291AD9-22B9-4B8D-89B2-05730DB3AD65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615" name="台形 1614">
                      <a:extLst>
                        <a:ext uri="{FF2B5EF4-FFF2-40B4-BE49-F238E27FC236}">
                          <a16:creationId xmlns:a16="http://schemas.microsoft.com/office/drawing/2014/main" id="{3212F713-DC3A-4C6D-AAFF-3A88A359291F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16" name="フリーフォーム: 図形 1615">
                      <a:extLst>
                        <a:ext uri="{FF2B5EF4-FFF2-40B4-BE49-F238E27FC236}">
                          <a16:creationId xmlns:a16="http://schemas.microsoft.com/office/drawing/2014/main" id="{7FF7DC5D-2778-48CC-8537-BAC3208DAE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607" name="楕円 1606">
                    <a:extLst>
                      <a:ext uri="{FF2B5EF4-FFF2-40B4-BE49-F238E27FC236}">
                        <a16:creationId xmlns:a16="http://schemas.microsoft.com/office/drawing/2014/main" id="{788A1FBA-E37A-4A3B-866B-FDD988CF640D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8" name="フリーフォーム: 図形 1607">
                    <a:extLst>
                      <a:ext uri="{FF2B5EF4-FFF2-40B4-BE49-F238E27FC236}">
                        <a16:creationId xmlns:a16="http://schemas.microsoft.com/office/drawing/2014/main" id="{7A740F13-31DF-46B4-813E-FA275D45D3C8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9" name="正方形/長方形 1608">
                    <a:extLst>
                      <a:ext uri="{FF2B5EF4-FFF2-40B4-BE49-F238E27FC236}">
                        <a16:creationId xmlns:a16="http://schemas.microsoft.com/office/drawing/2014/main" id="{D75AF346-951B-41C7-A65B-46AE6CA3CD43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0" name="四角形: 上の 2 つの角を丸める 1609">
                    <a:extLst>
                      <a:ext uri="{FF2B5EF4-FFF2-40B4-BE49-F238E27FC236}">
                        <a16:creationId xmlns:a16="http://schemas.microsoft.com/office/drawing/2014/main" id="{5DC8326D-881D-4529-BB7C-654AF1C05AC8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1" name="四角形: 上の 2 つの角を丸める 1610">
                    <a:extLst>
                      <a:ext uri="{FF2B5EF4-FFF2-40B4-BE49-F238E27FC236}">
                        <a16:creationId xmlns:a16="http://schemas.microsoft.com/office/drawing/2014/main" id="{282F0964-F275-40DB-878D-3A23E07AD622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612" name="グループ化 1611">
                    <a:extLst>
                      <a:ext uri="{FF2B5EF4-FFF2-40B4-BE49-F238E27FC236}">
                        <a16:creationId xmlns:a16="http://schemas.microsoft.com/office/drawing/2014/main" id="{CCCEFC5F-6CED-4473-B967-334648ECF6E3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613" name="フリーフォーム: 図形 1612">
                      <a:extLst>
                        <a:ext uri="{FF2B5EF4-FFF2-40B4-BE49-F238E27FC236}">
                          <a16:creationId xmlns:a16="http://schemas.microsoft.com/office/drawing/2014/main" id="{A7B3AAFA-8954-4146-BCF7-6752D7049EF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14" name="四角形: 上の 2 つの角を丸める 1613">
                      <a:extLst>
                        <a:ext uri="{FF2B5EF4-FFF2-40B4-BE49-F238E27FC236}">
                          <a16:creationId xmlns:a16="http://schemas.microsoft.com/office/drawing/2014/main" id="{2F73C39F-891D-4302-A832-F5E413650A7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  <p:grpSp>
          <p:nvGrpSpPr>
            <p:cNvPr id="1249" name="グループ化 1248">
              <a:extLst>
                <a:ext uri="{FF2B5EF4-FFF2-40B4-BE49-F238E27FC236}">
                  <a16:creationId xmlns:a16="http://schemas.microsoft.com/office/drawing/2014/main" id="{F1851BEA-0D4E-4C12-928F-3BE62CAAE993}"/>
                </a:ext>
              </a:extLst>
            </p:cNvPr>
            <p:cNvGrpSpPr/>
            <p:nvPr/>
          </p:nvGrpSpPr>
          <p:grpSpPr>
            <a:xfrm>
              <a:off x="1685925" y="316170"/>
              <a:ext cx="4121007" cy="3877232"/>
              <a:chOff x="1685925" y="316170"/>
              <a:chExt cx="4121007" cy="3877232"/>
            </a:xfrm>
          </p:grpSpPr>
          <p:grpSp>
            <p:nvGrpSpPr>
              <p:cNvPr id="1250" name="グループ化 1249">
                <a:extLst>
                  <a:ext uri="{FF2B5EF4-FFF2-40B4-BE49-F238E27FC236}">
                    <a16:creationId xmlns:a16="http://schemas.microsoft.com/office/drawing/2014/main" id="{93EA7277-1F64-4327-A81F-942D8E96071C}"/>
                  </a:ext>
                </a:extLst>
              </p:cNvPr>
              <p:cNvGrpSpPr/>
              <p:nvPr/>
            </p:nvGrpSpPr>
            <p:grpSpPr>
              <a:xfrm flipH="1">
                <a:off x="4036026" y="316170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1533" name="グループ化 1532">
                  <a:extLst>
                    <a:ext uri="{FF2B5EF4-FFF2-40B4-BE49-F238E27FC236}">
                      <a16:creationId xmlns:a16="http://schemas.microsoft.com/office/drawing/2014/main" id="{1A0836C4-B076-483D-B3DA-21A13F853A27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1537" name="グループ化 1536">
                    <a:extLst>
                      <a:ext uri="{FF2B5EF4-FFF2-40B4-BE49-F238E27FC236}">
                        <a16:creationId xmlns:a16="http://schemas.microsoft.com/office/drawing/2014/main" id="{CC5289F2-5578-400C-9AC4-3292088DD696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546" name="台形 1545">
                      <a:extLst>
                        <a:ext uri="{FF2B5EF4-FFF2-40B4-BE49-F238E27FC236}">
                          <a16:creationId xmlns:a16="http://schemas.microsoft.com/office/drawing/2014/main" id="{888BD4DC-5B39-4374-ABF6-096F9625FC9F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47" name="フリーフォーム: 図形 1546">
                      <a:extLst>
                        <a:ext uri="{FF2B5EF4-FFF2-40B4-BE49-F238E27FC236}">
                          <a16:creationId xmlns:a16="http://schemas.microsoft.com/office/drawing/2014/main" id="{26093136-C4D1-45C1-8061-493CDD0334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38" name="グループ化 1537">
                    <a:extLst>
                      <a:ext uri="{FF2B5EF4-FFF2-40B4-BE49-F238E27FC236}">
                        <a16:creationId xmlns:a16="http://schemas.microsoft.com/office/drawing/2014/main" id="{985CA662-C31E-4393-87CB-1B5654A154C3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544" name="台形 1543">
                      <a:extLst>
                        <a:ext uri="{FF2B5EF4-FFF2-40B4-BE49-F238E27FC236}">
                          <a16:creationId xmlns:a16="http://schemas.microsoft.com/office/drawing/2014/main" id="{5798F22D-3E76-49E7-8FCA-82D43FF80BFE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45" name="フリーフォーム: 図形 1544">
                      <a:extLst>
                        <a:ext uri="{FF2B5EF4-FFF2-40B4-BE49-F238E27FC236}">
                          <a16:creationId xmlns:a16="http://schemas.microsoft.com/office/drawing/2014/main" id="{9DA77692-A13F-4D6A-BB18-05B8E13D46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539" name="楕円 1538">
                    <a:extLst>
                      <a:ext uri="{FF2B5EF4-FFF2-40B4-BE49-F238E27FC236}">
                        <a16:creationId xmlns:a16="http://schemas.microsoft.com/office/drawing/2014/main" id="{B3B814AC-224F-4E47-9763-A9D3BE49EBBF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40" name="フリーフォーム: 図形 1539">
                    <a:extLst>
                      <a:ext uri="{FF2B5EF4-FFF2-40B4-BE49-F238E27FC236}">
                        <a16:creationId xmlns:a16="http://schemas.microsoft.com/office/drawing/2014/main" id="{81946818-DF4F-447A-A987-D6048E947572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41" name="正方形/長方形 1540">
                    <a:extLst>
                      <a:ext uri="{FF2B5EF4-FFF2-40B4-BE49-F238E27FC236}">
                        <a16:creationId xmlns:a16="http://schemas.microsoft.com/office/drawing/2014/main" id="{E791D27E-CAFE-42E5-80ED-21EB692CC3CD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42" name="四角形: 上の 2 つの角を丸める 1541">
                    <a:extLst>
                      <a:ext uri="{FF2B5EF4-FFF2-40B4-BE49-F238E27FC236}">
                        <a16:creationId xmlns:a16="http://schemas.microsoft.com/office/drawing/2014/main" id="{1CC2756D-7706-468A-B75F-2DF71EF9A8BE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43" name="四角形: 上の 2 つの角を丸める 1542">
                    <a:extLst>
                      <a:ext uri="{FF2B5EF4-FFF2-40B4-BE49-F238E27FC236}">
                        <a16:creationId xmlns:a16="http://schemas.microsoft.com/office/drawing/2014/main" id="{36D0517D-17BC-43D0-8490-4E47FA0EB6AA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534" name="グループ化 1533">
                  <a:extLst>
                    <a:ext uri="{FF2B5EF4-FFF2-40B4-BE49-F238E27FC236}">
                      <a16:creationId xmlns:a16="http://schemas.microsoft.com/office/drawing/2014/main" id="{09763702-13C0-48AA-AFA1-2A7B42C1D4DE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1535" name="フリーフォーム: 図形 1534">
                    <a:extLst>
                      <a:ext uri="{FF2B5EF4-FFF2-40B4-BE49-F238E27FC236}">
                        <a16:creationId xmlns:a16="http://schemas.microsoft.com/office/drawing/2014/main" id="{F99970F3-2C44-4583-A95D-A793B65EFF1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36" name="四角形: 上の 2 つの角を丸める 1535">
                    <a:extLst>
                      <a:ext uri="{FF2B5EF4-FFF2-40B4-BE49-F238E27FC236}">
                        <a16:creationId xmlns:a16="http://schemas.microsoft.com/office/drawing/2014/main" id="{14889ADF-B80A-4DE3-ADDA-77AC22AC25A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51" name="グループ化 1250">
                <a:extLst>
                  <a:ext uri="{FF2B5EF4-FFF2-40B4-BE49-F238E27FC236}">
                    <a16:creationId xmlns:a16="http://schemas.microsoft.com/office/drawing/2014/main" id="{069D63EE-6496-413D-A815-DC434DA24A6E}"/>
                  </a:ext>
                </a:extLst>
              </p:cNvPr>
              <p:cNvGrpSpPr/>
              <p:nvPr/>
            </p:nvGrpSpPr>
            <p:grpSpPr>
              <a:xfrm>
                <a:off x="2444330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30" name="楕円 1529">
                  <a:extLst>
                    <a:ext uri="{FF2B5EF4-FFF2-40B4-BE49-F238E27FC236}">
                      <a16:creationId xmlns:a16="http://schemas.microsoft.com/office/drawing/2014/main" id="{AAAED4F6-901F-4E0F-863C-0DB0F3ABC72D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1" name="楕円 1530">
                  <a:extLst>
                    <a:ext uri="{FF2B5EF4-FFF2-40B4-BE49-F238E27FC236}">
                      <a16:creationId xmlns:a16="http://schemas.microsoft.com/office/drawing/2014/main" id="{A2F2ECD9-F76A-4D9F-9E54-19B41B8C6B6E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2" name="楕円 1531">
                  <a:extLst>
                    <a:ext uri="{FF2B5EF4-FFF2-40B4-BE49-F238E27FC236}">
                      <a16:creationId xmlns:a16="http://schemas.microsoft.com/office/drawing/2014/main" id="{E041556C-1682-4CC4-82A3-055E306774F2}"/>
                    </a:ext>
                  </a:extLst>
                </p:cNvPr>
                <p:cNvSpPr/>
                <p:nvPr/>
              </p:nvSpPr>
              <p:spPr>
                <a:xfrm>
                  <a:off x="5343951" y="3752850"/>
                  <a:ext cx="384862" cy="4201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52" name="正方形/長方形 1251">
                <a:extLst>
                  <a:ext uri="{FF2B5EF4-FFF2-40B4-BE49-F238E27FC236}">
                    <a16:creationId xmlns:a16="http://schemas.microsoft.com/office/drawing/2014/main" id="{DBE29F23-1C6D-4E7D-8C24-775FB277CFC4}"/>
                  </a:ext>
                </a:extLst>
              </p:cNvPr>
              <p:cNvSpPr/>
              <p:nvPr/>
            </p:nvSpPr>
            <p:spPr>
              <a:xfrm>
                <a:off x="1940612" y="3634739"/>
                <a:ext cx="939748" cy="104139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53" name="グループ化 1252">
                <a:extLst>
                  <a:ext uri="{FF2B5EF4-FFF2-40B4-BE49-F238E27FC236}">
                    <a16:creationId xmlns:a16="http://schemas.microsoft.com/office/drawing/2014/main" id="{C670BB6D-4102-436D-9EB1-3F3EF012A6EA}"/>
                  </a:ext>
                </a:extLst>
              </p:cNvPr>
              <p:cNvGrpSpPr/>
              <p:nvPr/>
            </p:nvGrpSpPr>
            <p:grpSpPr>
              <a:xfrm>
                <a:off x="1685925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23" name="楕円 1522">
                  <a:extLst>
                    <a:ext uri="{FF2B5EF4-FFF2-40B4-BE49-F238E27FC236}">
                      <a16:creationId xmlns:a16="http://schemas.microsoft.com/office/drawing/2014/main" id="{8EA79646-DC81-46F7-9631-F6537308C13B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4" name="楕円 1523">
                  <a:extLst>
                    <a:ext uri="{FF2B5EF4-FFF2-40B4-BE49-F238E27FC236}">
                      <a16:creationId xmlns:a16="http://schemas.microsoft.com/office/drawing/2014/main" id="{3C856D69-CC61-49E3-8342-2E5901606EE3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525" name="グループ化 1524">
                  <a:extLst>
                    <a:ext uri="{FF2B5EF4-FFF2-40B4-BE49-F238E27FC236}">
                      <a16:creationId xmlns:a16="http://schemas.microsoft.com/office/drawing/2014/main" id="{681E6284-E29A-4836-9F6E-EFF7EE98AFC4}"/>
                    </a:ext>
                  </a:extLst>
                </p:cNvPr>
                <p:cNvGrpSpPr/>
                <p:nvPr/>
              </p:nvGrpSpPr>
              <p:grpSpPr>
                <a:xfrm>
                  <a:off x="5278226" y="3752850"/>
                  <a:ext cx="450587" cy="420118"/>
                  <a:chOff x="5278226" y="3732782"/>
                  <a:chExt cx="512974" cy="478286"/>
                </a:xfrm>
                <a:grpFill/>
              </p:grpSpPr>
              <p:sp>
                <p:nvSpPr>
                  <p:cNvPr id="1526" name="楕円 1525">
                    <a:extLst>
                      <a:ext uri="{FF2B5EF4-FFF2-40B4-BE49-F238E27FC236}">
                        <a16:creationId xmlns:a16="http://schemas.microsoft.com/office/drawing/2014/main" id="{66390959-7BA6-4312-BAF9-992C079E8153}"/>
                      </a:ext>
                    </a:extLst>
                  </p:cNvPr>
                  <p:cNvSpPr/>
                  <p:nvPr/>
                </p:nvSpPr>
                <p:spPr>
                  <a:xfrm>
                    <a:off x="5353050" y="3732782"/>
                    <a:ext cx="438150" cy="47828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27" name="楕円 1526">
                    <a:extLst>
                      <a:ext uri="{FF2B5EF4-FFF2-40B4-BE49-F238E27FC236}">
                        <a16:creationId xmlns:a16="http://schemas.microsoft.com/office/drawing/2014/main" id="{BF5CCB2A-B038-41C7-A428-FA7F22208BCA}"/>
                      </a:ext>
                    </a:extLst>
                  </p:cNvPr>
                  <p:cNvSpPr/>
                  <p:nvPr/>
                </p:nvSpPr>
                <p:spPr>
                  <a:xfrm>
                    <a:off x="5308600" y="3732782"/>
                    <a:ext cx="438150" cy="478286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28" name="楕円 1527">
                    <a:extLst>
                      <a:ext uri="{FF2B5EF4-FFF2-40B4-BE49-F238E27FC236}">
                        <a16:creationId xmlns:a16="http://schemas.microsoft.com/office/drawing/2014/main" id="{143619E1-BD7C-4EB3-87DA-18DC5D476F26}"/>
                      </a:ext>
                    </a:extLst>
                  </p:cNvPr>
                  <p:cNvSpPr/>
                  <p:nvPr/>
                </p:nvSpPr>
                <p:spPr>
                  <a:xfrm>
                    <a:off x="5316326" y="3795918"/>
                    <a:ext cx="322474" cy="35201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29" name="楕円 1528">
                    <a:extLst>
                      <a:ext uri="{FF2B5EF4-FFF2-40B4-BE49-F238E27FC236}">
                        <a16:creationId xmlns:a16="http://schemas.microsoft.com/office/drawing/2014/main" id="{B5A41914-F308-4964-B280-AA2392A37FD3}"/>
                      </a:ext>
                    </a:extLst>
                  </p:cNvPr>
                  <p:cNvSpPr/>
                  <p:nvPr/>
                </p:nvSpPr>
                <p:spPr>
                  <a:xfrm>
                    <a:off x="5278226" y="3795918"/>
                    <a:ext cx="322474" cy="35201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254" name="正方形/長方形 1253">
                <a:extLst>
                  <a:ext uri="{FF2B5EF4-FFF2-40B4-BE49-F238E27FC236}">
                    <a16:creationId xmlns:a16="http://schemas.microsoft.com/office/drawing/2014/main" id="{3681A132-40E8-420F-BE30-F279315E60E0}"/>
                  </a:ext>
                </a:extLst>
              </p:cNvPr>
              <p:cNvSpPr/>
              <p:nvPr/>
            </p:nvSpPr>
            <p:spPr>
              <a:xfrm>
                <a:off x="2589116" y="3694796"/>
                <a:ext cx="77884" cy="336184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5" name="正方形/長方形 1254">
                <a:extLst>
                  <a:ext uri="{FF2B5EF4-FFF2-40B4-BE49-F238E27FC236}">
                    <a16:creationId xmlns:a16="http://schemas.microsoft.com/office/drawing/2014/main" id="{3DAC8D0A-BA4F-47C1-A438-2F8FD9E86E35}"/>
                  </a:ext>
                </a:extLst>
              </p:cNvPr>
              <p:cNvSpPr/>
              <p:nvPr/>
            </p:nvSpPr>
            <p:spPr>
              <a:xfrm>
                <a:off x="3320636" y="3694796"/>
                <a:ext cx="77884" cy="336184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6" name="正方形/長方形 1255">
                <a:extLst>
                  <a:ext uri="{FF2B5EF4-FFF2-40B4-BE49-F238E27FC236}">
                    <a16:creationId xmlns:a16="http://schemas.microsoft.com/office/drawing/2014/main" id="{2B7698D6-766C-4F04-BA02-FA9D903A41F5}"/>
                  </a:ext>
                </a:extLst>
              </p:cNvPr>
              <p:cNvSpPr/>
              <p:nvPr/>
            </p:nvSpPr>
            <p:spPr>
              <a:xfrm>
                <a:off x="2557832" y="3516629"/>
                <a:ext cx="1000126" cy="22225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7" name="正方形/長方形 1256">
                <a:extLst>
                  <a:ext uri="{FF2B5EF4-FFF2-40B4-BE49-F238E27FC236}">
                    <a16:creationId xmlns:a16="http://schemas.microsoft.com/office/drawing/2014/main" id="{338EAD2B-491F-40F5-9BB2-C51635FCA94D}"/>
                  </a:ext>
                </a:extLst>
              </p:cNvPr>
              <p:cNvSpPr/>
              <p:nvPr/>
            </p:nvSpPr>
            <p:spPr>
              <a:xfrm>
                <a:off x="2371724" y="1304925"/>
                <a:ext cx="1114426" cy="777875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8" name="正方形/長方形 1257">
                <a:extLst>
                  <a:ext uri="{FF2B5EF4-FFF2-40B4-BE49-F238E27FC236}">
                    <a16:creationId xmlns:a16="http://schemas.microsoft.com/office/drawing/2014/main" id="{870E03C3-FCBD-43D6-BFED-9C3BE0A46EFC}"/>
                  </a:ext>
                </a:extLst>
              </p:cNvPr>
              <p:cNvSpPr/>
              <p:nvPr/>
            </p:nvSpPr>
            <p:spPr>
              <a:xfrm>
                <a:off x="3486150" y="1304925"/>
                <a:ext cx="889000" cy="777875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9" name="正方形/長方形 1258">
                <a:extLst>
                  <a:ext uri="{FF2B5EF4-FFF2-40B4-BE49-F238E27FC236}">
                    <a16:creationId xmlns:a16="http://schemas.microsoft.com/office/drawing/2014/main" id="{C93450B6-53DD-4D11-80CB-468A3B9CE774}"/>
                  </a:ext>
                </a:extLst>
              </p:cNvPr>
              <p:cNvSpPr/>
              <p:nvPr/>
            </p:nvSpPr>
            <p:spPr>
              <a:xfrm>
                <a:off x="2426244" y="1304925"/>
                <a:ext cx="1012251" cy="77787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0" name="正方形/長方形 1259">
                <a:extLst>
                  <a:ext uri="{FF2B5EF4-FFF2-40B4-BE49-F238E27FC236}">
                    <a16:creationId xmlns:a16="http://schemas.microsoft.com/office/drawing/2014/main" id="{87E13C8D-197D-4E2A-AABF-D7DCF5DBE1C5}"/>
                  </a:ext>
                </a:extLst>
              </p:cNvPr>
              <p:cNvSpPr/>
              <p:nvPr/>
            </p:nvSpPr>
            <p:spPr>
              <a:xfrm>
                <a:off x="3540670" y="1304925"/>
                <a:ext cx="807493" cy="77787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1" name="正方形/長方形 1260">
                <a:extLst>
                  <a:ext uri="{FF2B5EF4-FFF2-40B4-BE49-F238E27FC236}">
                    <a16:creationId xmlns:a16="http://schemas.microsoft.com/office/drawing/2014/main" id="{EFA6965E-3877-40F3-8443-D61B2A975B13}"/>
                  </a:ext>
                </a:extLst>
              </p:cNvPr>
              <p:cNvSpPr/>
              <p:nvPr/>
            </p:nvSpPr>
            <p:spPr>
              <a:xfrm>
                <a:off x="2428874" y="3371849"/>
                <a:ext cx="1000126" cy="22225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2" name="正方形/長方形 1261">
                <a:extLst>
                  <a:ext uri="{FF2B5EF4-FFF2-40B4-BE49-F238E27FC236}">
                    <a16:creationId xmlns:a16="http://schemas.microsoft.com/office/drawing/2014/main" id="{DF870168-433A-4CC3-8D1D-EE42E9A447D1}"/>
                  </a:ext>
                </a:extLst>
              </p:cNvPr>
              <p:cNvSpPr/>
              <p:nvPr/>
            </p:nvSpPr>
            <p:spPr>
              <a:xfrm>
                <a:off x="3425824" y="3371849"/>
                <a:ext cx="889000" cy="22225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3" name="正方形/長方形 1262">
                <a:extLst>
                  <a:ext uri="{FF2B5EF4-FFF2-40B4-BE49-F238E27FC236}">
                    <a16:creationId xmlns:a16="http://schemas.microsoft.com/office/drawing/2014/main" id="{315E45A5-0693-4265-A8D3-18D43E4BBD1B}"/>
                  </a:ext>
                </a:extLst>
              </p:cNvPr>
              <p:cNvSpPr/>
              <p:nvPr/>
            </p:nvSpPr>
            <p:spPr>
              <a:xfrm>
                <a:off x="2371724" y="2116137"/>
                <a:ext cx="1114426" cy="37782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4" name="正方形/長方形 1263">
                <a:extLst>
                  <a:ext uri="{FF2B5EF4-FFF2-40B4-BE49-F238E27FC236}">
                    <a16:creationId xmlns:a16="http://schemas.microsoft.com/office/drawing/2014/main" id="{F7BCC79A-4FC0-49B0-BF24-A79BA8A46AD6}"/>
                  </a:ext>
                </a:extLst>
              </p:cNvPr>
              <p:cNvSpPr/>
              <p:nvPr/>
            </p:nvSpPr>
            <p:spPr>
              <a:xfrm>
                <a:off x="3486150" y="2116137"/>
                <a:ext cx="889000" cy="377826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5" name="正方形/長方形 1264">
                <a:extLst>
                  <a:ext uri="{FF2B5EF4-FFF2-40B4-BE49-F238E27FC236}">
                    <a16:creationId xmlns:a16="http://schemas.microsoft.com/office/drawing/2014/main" id="{3FEEB606-A4E9-4D81-BA80-17670B1C7D39}"/>
                  </a:ext>
                </a:extLst>
              </p:cNvPr>
              <p:cNvSpPr/>
              <p:nvPr/>
            </p:nvSpPr>
            <p:spPr>
              <a:xfrm>
                <a:off x="2371724" y="2484437"/>
                <a:ext cx="1114426" cy="11271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6" name="正方形/長方形 1265">
                <a:extLst>
                  <a:ext uri="{FF2B5EF4-FFF2-40B4-BE49-F238E27FC236}">
                    <a16:creationId xmlns:a16="http://schemas.microsoft.com/office/drawing/2014/main" id="{84AE50B4-B631-41E1-8374-66C43AC45F7C}"/>
                  </a:ext>
                </a:extLst>
              </p:cNvPr>
              <p:cNvSpPr/>
              <p:nvPr/>
            </p:nvSpPr>
            <p:spPr>
              <a:xfrm>
                <a:off x="3486150" y="2484437"/>
                <a:ext cx="889000" cy="11271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7" name="正方形/長方形 1266">
                <a:extLst>
                  <a:ext uri="{FF2B5EF4-FFF2-40B4-BE49-F238E27FC236}">
                    <a16:creationId xmlns:a16="http://schemas.microsoft.com/office/drawing/2014/main" id="{9AAAF0C2-9C44-4D40-B88D-D65779D3E6B3}"/>
                  </a:ext>
                </a:extLst>
              </p:cNvPr>
              <p:cNvSpPr/>
              <p:nvPr/>
            </p:nvSpPr>
            <p:spPr>
              <a:xfrm>
                <a:off x="2371724" y="2579687"/>
                <a:ext cx="1114426" cy="132668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8" name="正方形/長方形 1267">
                <a:extLst>
                  <a:ext uri="{FF2B5EF4-FFF2-40B4-BE49-F238E27FC236}">
                    <a16:creationId xmlns:a16="http://schemas.microsoft.com/office/drawing/2014/main" id="{078609DD-362B-4F7D-9358-AD0E2850A9EB}"/>
                  </a:ext>
                </a:extLst>
              </p:cNvPr>
              <p:cNvSpPr/>
              <p:nvPr/>
            </p:nvSpPr>
            <p:spPr>
              <a:xfrm>
                <a:off x="3486150" y="2579687"/>
                <a:ext cx="889000" cy="132668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9" name="正方形/長方形 1268">
                <a:extLst>
                  <a:ext uri="{FF2B5EF4-FFF2-40B4-BE49-F238E27FC236}">
                    <a16:creationId xmlns:a16="http://schemas.microsoft.com/office/drawing/2014/main" id="{14B867AE-D0AF-4C61-AE6C-488CB9E7A23B}"/>
                  </a:ext>
                </a:extLst>
              </p:cNvPr>
              <p:cNvSpPr/>
              <p:nvPr/>
            </p:nvSpPr>
            <p:spPr>
              <a:xfrm>
                <a:off x="2371724" y="2700336"/>
                <a:ext cx="1114426" cy="7286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0" name="正方形/長方形 1269">
                <a:extLst>
                  <a:ext uri="{FF2B5EF4-FFF2-40B4-BE49-F238E27FC236}">
                    <a16:creationId xmlns:a16="http://schemas.microsoft.com/office/drawing/2014/main" id="{065A61CA-F4DB-4D46-B370-78AEAA00220B}"/>
                  </a:ext>
                </a:extLst>
              </p:cNvPr>
              <p:cNvSpPr/>
              <p:nvPr/>
            </p:nvSpPr>
            <p:spPr>
              <a:xfrm>
                <a:off x="3486150" y="2700336"/>
                <a:ext cx="889000" cy="728663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1" name="正方形/長方形 1270">
                <a:extLst>
                  <a:ext uri="{FF2B5EF4-FFF2-40B4-BE49-F238E27FC236}">
                    <a16:creationId xmlns:a16="http://schemas.microsoft.com/office/drawing/2014/main" id="{1981FDBC-1E9A-420D-8D71-52B8DF28D1AB}"/>
                  </a:ext>
                </a:extLst>
              </p:cNvPr>
              <p:cNvSpPr/>
              <p:nvPr/>
            </p:nvSpPr>
            <p:spPr>
              <a:xfrm>
                <a:off x="2422705" y="2749550"/>
                <a:ext cx="987064" cy="622299"/>
              </a:xfrm>
              <a:prstGeom prst="rect">
                <a:avLst/>
              </a:prstGeom>
              <a:pattFill prst="openDmnd">
                <a:fgClr>
                  <a:srgbClr val="C000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2" name="正方形/長方形 1271">
                <a:extLst>
                  <a:ext uri="{FF2B5EF4-FFF2-40B4-BE49-F238E27FC236}">
                    <a16:creationId xmlns:a16="http://schemas.microsoft.com/office/drawing/2014/main" id="{8B66AC32-E77A-412B-A6E6-AD1EABDD63B5}"/>
                  </a:ext>
                </a:extLst>
              </p:cNvPr>
              <p:cNvSpPr/>
              <p:nvPr/>
            </p:nvSpPr>
            <p:spPr>
              <a:xfrm>
                <a:off x="3549650" y="2749550"/>
                <a:ext cx="787400" cy="622299"/>
              </a:xfrm>
              <a:prstGeom prst="rect">
                <a:avLst/>
              </a:prstGeom>
              <a:pattFill prst="openDmnd">
                <a:fgClr>
                  <a:srgbClr val="C000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73" name="グループ化 1272">
                <a:extLst>
                  <a:ext uri="{FF2B5EF4-FFF2-40B4-BE49-F238E27FC236}">
                    <a16:creationId xmlns:a16="http://schemas.microsoft.com/office/drawing/2014/main" id="{18592AE8-66F1-4C4E-A257-89713F51CA5F}"/>
                  </a:ext>
                </a:extLst>
              </p:cNvPr>
              <p:cNvGrpSpPr/>
              <p:nvPr/>
            </p:nvGrpSpPr>
            <p:grpSpPr>
              <a:xfrm>
                <a:off x="4257707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20" name="楕円 1519">
                  <a:extLst>
                    <a:ext uri="{FF2B5EF4-FFF2-40B4-BE49-F238E27FC236}">
                      <a16:creationId xmlns:a16="http://schemas.microsoft.com/office/drawing/2014/main" id="{61FD4219-8E69-4AE0-8344-DF4B5CD4473F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1" name="楕円 1520">
                  <a:extLst>
                    <a:ext uri="{FF2B5EF4-FFF2-40B4-BE49-F238E27FC236}">
                      <a16:creationId xmlns:a16="http://schemas.microsoft.com/office/drawing/2014/main" id="{5A36C916-A56E-4DFF-94B5-9504E5FBA106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2" name="楕円 1521">
                  <a:extLst>
                    <a:ext uri="{FF2B5EF4-FFF2-40B4-BE49-F238E27FC236}">
                      <a16:creationId xmlns:a16="http://schemas.microsoft.com/office/drawing/2014/main" id="{9B622882-9457-40CB-9DBE-C7D22AD99C05}"/>
                    </a:ext>
                  </a:extLst>
                </p:cNvPr>
                <p:cNvSpPr/>
                <p:nvPr/>
              </p:nvSpPr>
              <p:spPr>
                <a:xfrm>
                  <a:off x="5343951" y="3752850"/>
                  <a:ext cx="384862" cy="42011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74" name="正方形/長方形 1273">
                <a:extLst>
                  <a:ext uri="{FF2B5EF4-FFF2-40B4-BE49-F238E27FC236}">
                    <a16:creationId xmlns:a16="http://schemas.microsoft.com/office/drawing/2014/main" id="{0891C15F-95A5-443B-9C13-74319AB678B8}"/>
                  </a:ext>
                </a:extLst>
              </p:cNvPr>
              <p:cNvSpPr/>
              <p:nvPr/>
            </p:nvSpPr>
            <p:spPr>
              <a:xfrm>
                <a:off x="2371724" y="2066925"/>
                <a:ext cx="1114426" cy="7302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5" name="正方形/長方形 1274">
                <a:extLst>
                  <a:ext uri="{FF2B5EF4-FFF2-40B4-BE49-F238E27FC236}">
                    <a16:creationId xmlns:a16="http://schemas.microsoft.com/office/drawing/2014/main" id="{795D8E1B-4EDF-4049-844E-7F4986E400B4}"/>
                  </a:ext>
                </a:extLst>
              </p:cNvPr>
              <p:cNvSpPr/>
              <p:nvPr/>
            </p:nvSpPr>
            <p:spPr>
              <a:xfrm>
                <a:off x="3486150" y="2066925"/>
                <a:ext cx="889000" cy="73025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6" name="正方形/長方形 1275">
                <a:extLst>
                  <a:ext uri="{FF2B5EF4-FFF2-40B4-BE49-F238E27FC236}">
                    <a16:creationId xmlns:a16="http://schemas.microsoft.com/office/drawing/2014/main" id="{FF33FA02-F3CE-40AB-AA14-D13A2962E815}"/>
                  </a:ext>
                </a:extLst>
              </p:cNvPr>
              <p:cNvSpPr/>
              <p:nvPr/>
            </p:nvSpPr>
            <p:spPr>
              <a:xfrm>
                <a:off x="2405554" y="2178054"/>
                <a:ext cx="1046766" cy="304798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7" name="正方形/長方形 1276">
                <a:extLst>
                  <a:ext uri="{FF2B5EF4-FFF2-40B4-BE49-F238E27FC236}">
                    <a16:creationId xmlns:a16="http://schemas.microsoft.com/office/drawing/2014/main" id="{E8DB018B-E496-4440-A455-C143B0276519}"/>
                  </a:ext>
                </a:extLst>
              </p:cNvPr>
              <p:cNvSpPr/>
              <p:nvPr/>
            </p:nvSpPr>
            <p:spPr>
              <a:xfrm>
                <a:off x="3513137" y="2178054"/>
                <a:ext cx="835026" cy="304798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8" name="正方形/長方形 1277">
                <a:extLst>
                  <a:ext uri="{FF2B5EF4-FFF2-40B4-BE49-F238E27FC236}">
                    <a16:creationId xmlns:a16="http://schemas.microsoft.com/office/drawing/2014/main" id="{3A992BBF-0B54-41C3-A2BF-7554E0A5FEF1}"/>
                  </a:ext>
                </a:extLst>
              </p:cNvPr>
              <p:cNvSpPr/>
              <p:nvPr/>
            </p:nvSpPr>
            <p:spPr>
              <a:xfrm>
                <a:off x="3723692" y="3634739"/>
                <a:ext cx="939748" cy="104139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79" name="グループ化 1278">
                <a:extLst>
                  <a:ext uri="{FF2B5EF4-FFF2-40B4-BE49-F238E27FC236}">
                    <a16:creationId xmlns:a16="http://schemas.microsoft.com/office/drawing/2014/main" id="{6E9A1424-5837-43E8-AAC4-B81A185202C7}"/>
                  </a:ext>
                </a:extLst>
              </p:cNvPr>
              <p:cNvGrpSpPr/>
              <p:nvPr/>
            </p:nvGrpSpPr>
            <p:grpSpPr>
              <a:xfrm>
                <a:off x="3467099" y="3243946"/>
                <a:ext cx="806450" cy="901700"/>
                <a:chOff x="5156200" y="3517900"/>
                <a:chExt cx="889000" cy="908050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13" name="楕円 1512">
                  <a:extLst>
                    <a:ext uri="{FF2B5EF4-FFF2-40B4-BE49-F238E27FC236}">
                      <a16:creationId xmlns:a16="http://schemas.microsoft.com/office/drawing/2014/main" id="{E7CE6765-E9C1-446F-85B3-5DF098A393DE}"/>
                    </a:ext>
                  </a:extLst>
                </p:cNvPr>
                <p:cNvSpPr/>
                <p:nvPr/>
              </p:nvSpPr>
              <p:spPr>
                <a:xfrm>
                  <a:off x="5213350" y="3517900"/>
                  <a:ext cx="831850" cy="908050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4" name="楕円 1513">
                  <a:extLst>
                    <a:ext uri="{FF2B5EF4-FFF2-40B4-BE49-F238E27FC236}">
                      <a16:creationId xmlns:a16="http://schemas.microsoft.com/office/drawing/2014/main" id="{7A45D353-B765-4F99-93BD-ADBEDC0C2E29}"/>
                    </a:ext>
                  </a:extLst>
                </p:cNvPr>
                <p:cNvSpPr/>
                <p:nvPr/>
              </p:nvSpPr>
              <p:spPr>
                <a:xfrm>
                  <a:off x="5156200" y="3517900"/>
                  <a:ext cx="831850" cy="908050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515" name="グループ化 1514">
                  <a:extLst>
                    <a:ext uri="{FF2B5EF4-FFF2-40B4-BE49-F238E27FC236}">
                      <a16:creationId xmlns:a16="http://schemas.microsoft.com/office/drawing/2014/main" id="{2EDA005E-D148-4829-B505-013C64AB6C13}"/>
                    </a:ext>
                  </a:extLst>
                </p:cNvPr>
                <p:cNvGrpSpPr/>
                <p:nvPr/>
              </p:nvGrpSpPr>
              <p:grpSpPr>
                <a:xfrm>
                  <a:off x="5278226" y="3752850"/>
                  <a:ext cx="450587" cy="420118"/>
                  <a:chOff x="5278226" y="3732782"/>
                  <a:chExt cx="512974" cy="478286"/>
                </a:xfrm>
                <a:grpFill/>
              </p:grpSpPr>
              <p:sp>
                <p:nvSpPr>
                  <p:cNvPr id="1516" name="楕円 1515">
                    <a:extLst>
                      <a:ext uri="{FF2B5EF4-FFF2-40B4-BE49-F238E27FC236}">
                        <a16:creationId xmlns:a16="http://schemas.microsoft.com/office/drawing/2014/main" id="{3F838589-C2DA-4206-A06C-CA5ADB2B38CB}"/>
                      </a:ext>
                    </a:extLst>
                  </p:cNvPr>
                  <p:cNvSpPr/>
                  <p:nvPr/>
                </p:nvSpPr>
                <p:spPr>
                  <a:xfrm>
                    <a:off x="5353050" y="3732782"/>
                    <a:ext cx="438150" cy="47828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17" name="楕円 1516">
                    <a:extLst>
                      <a:ext uri="{FF2B5EF4-FFF2-40B4-BE49-F238E27FC236}">
                        <a16:creationId xmlns:a16="http://schemas.microsoft.com/office/drawing/2014/main" id="{63677014-5107-4F8F-B0CD-F68B568899DD}"/>
                      </a:ext>
                    </a:extLst>
                  </p:cNvPr>
                  <p:cNvSpPr/>
                  <p:nvPr/>
                </p:nvSpPr>
                <p:spPr>
                  <a:xfrm>
                    <a:off x="5308600" y="3732782"/>
                    <a:ext cx="438150" cy="478286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18" name="楕円 1517">
                    <a:extLst>
                      <a:ext uri="{FF2B5EF4-FFF2-40B4-BE49-F238E27FC236}">
                        <a16:creationId xmlns:a16="http://schemas.microsoft.com/office/drawing/2014/main" id="{FB7414A0-B036-4D63-95A9-AEC15B1A1698}"/>
                      </a:ext>
                    </a:extLst>
                  </p:cNvPr>
                  <p:cNvSpPr/>
                  <p:nvPr/>
                </p:nvSpPr>
                <p:spPr>
                  <a:xfrm>
                    <a:off x="5316326" y="3795918"/>
                    <a:ext cx="322474" cy="35201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19" name="楕円 1518">
                    <a:extLst>
                      <a:ext uri="{FF2B5EF4-FFF2-40B4-BE49-F238E27FC236}">
                        <a16:creationId xmlns:a16="http://schemas.microsoft.com/office/drawing/2014/main" id="{6BFBC78A-6E1F-4D42-977E-39E93EA33195}"/>
                      </a:ext>
                    </a:extLst>
                  </p:cNvPr>
                  <p:cNvSpPr/>
                  <p:nvPr/>
                </p:nvSpPr>
                <p:spPr>
                  <a:xfrm>
                    <a:off x="5278226" y="3795918"/>
                    <a:ext cx="322474" cy="35201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80" name="グループ化 1279">
                <a:extLst>
                  <a:ext uri="{FF2B5EF4-FFF2-40B4-BE49-F238E27FC236}">
                    <a16:creationId xmlns:a16="http://schemas.microsoft.com/office/drawing/2014/main" id="{9DC819FB-E326-43F9-B5FB-63F05B1C4D28}"/>
                  </a:ext>
                </a:extLst>
              </p:cNvPr>
              <p:cNvGrpSpPr/>
              <p:nvPr/>
            </p:nvGrpSpPr>
            <p:grpSpPr>
              <a:xfrm>
                <a:off x="2355849" y="1289955"/>
                <a:ext cx="2044701" cy="462645"/>
                <a:chOff x="2355849" y="1289955"/>
                <a:chExt cx="2044701" cy="462645"/>
              </a:xfrm>
              <a:pattFill prst="weave">
                <a:fgClr>
                  <a:srgbClr val="FFC000"/>
                </a:fgClr>
                <a:bgClr>
                  <a:srgbClr val="FF9933"/>
                </a:bgClr>
              </a:pattFill>
            </p:grpSpPr>
            <p:sp>
              <p:nvSpPr>
                <p:cNvPr id="1506" name="正方形/長方形 1505">
                  <a:extLst>
                    <a:ext uri="{FF2B5EF4-FFF2-40B4-BE49-F238E27FC236}">
                      <a16:creationId xmlns:a16="http://schemas.microsoft.com/office/drawing/2014/main" id="{D278F851-33F6-47EC-BCD8-6780653855A2}"/>
                    </a:ext>
                  </a:extLst>
                </p:cNvPr>
                <p:cNvSpPr/>
                <p:nvPr/>
              </p:nvSpPr>
              <p:spPr>
                <a:xfrm>
                  <a:off x="2355849" y="1289955"/>
                  <a:ext cx="342901" cy="46264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7" name="正方形/長方形 1506">
                  <a:extLst>
                    <a:ext uri="{FF2B5EF4-FFF2-40B4-BE49-F238E27FC236}">
                      <a16:creationId xmlns:a16="http://schemas.microsoft.com/office/drawing/2014/main" id="{3ACAA32E-8048-48B0-B0B0-A7B1905E94C9}"/>
                    </a:ext>
                  </a:extLst>
                </p:cNvPr>
                <p:cNvSpPr/>
                <p:nvPr/>
              </p:nvSpPr>
              <p:spPr>
                <a:xfrm>
                  <a:off x="2730499" y="1289955"/>
                  <a:ext cx="342901" cy="46264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8" name="正方形/長方形 1507">
                  <a:extLst>
                    <a:ext uri="{FF2B5EF4-FFF2-40B4-BE49-F238E27FC236}">
                      <a16:creationId xmlns:a16="http://schemas.microsoft.com/office/drawing/2014/main" id="{27FFA9F7-3AAE-4A8E-B4E5-9EDAC93CB32B}"/>
                    </a:ext>
                  </a:extLst>
                </p:cNvPr>
                <p:cNvSpPr/>
                <p:nvPr/>
              </p:nvSpPr>
              <p:spPr>
                <a:xfrm>
                  <a:off x="3117849" y="1289955"/>
                  <a:ext cx="342901" cy="46264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509" name="グループ化 1508">
                  <a:extLst>
                    <a:ext uri="{FF2B5EF4-FFF2-40B4-BE49-F238E27FC236}">
                      <a16:creationId xmlns:a16="http://schemas.microsoft.com/office/drawing/2014/main" id="{7C9E10E9-AE1A-48B2-B33E-B0BB925C8B07}"/>
                    </a:ext>
                  </a:extLst>
                </p:cNvPr>
                <p:cNvGrpSpPr/>
                <p:nvPr/>
              </p:nvGrpSpPr>
              <p:grpSpPr>
                <a:xfrm>
                  <a:off x="3511550" y="1289955"/>
                  <a:ext cx="889000" cy="462645"/>
                  <a:chOff x="4089399" y="2413905"/>
                  <a:chExt cx="1104901" cy="462645"/>
                </a:xfrm>
                <a:grpFill/>
              </p:grpSpPr>
              <p:sp>
                <p:nvSpPr>
                  <p:cNvPr id="1510" name="正方形/長方形 1509">
                    <a:extLst>
                      <a:ext uri="{FF2B5EF4-FFF2-40B4-BE49-F238E27FC236}">
                        <a16:creationId xmlns:a16="http://schemas.microsoft.com/office/drawing/2014/main" id="{EB194C64-DC3A-401C-A1AB-D14A636108F8}"/>
                      </a:ext>
                    </a:extLst>
                  </p:cNvPr>
                  <p:cNvSpPr/>
                  <p:nvPr/>
                </p:nvSpPr>
                <p:spPr>
                  <a:xfrm>
                    <a:off x="4089399" y="2413905"/>
                    <a:ext cx="342901" cy="46264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11" name="正方形/長方形 1510">
                    <a:extLst>
                      <a:ext uri="{FF2B5EF4-FFF2-40B4-BE49-F238E27FC236}">
                        <a16:creationId xmlns:a16="http://schemas.microsoft.com/office/drawing/2014/main" id="{567C625A-92A4-4DAC-9C8B-BE1A7E570106}"/>
                      </a:ext>
                    </a:extLst>
                  </p:cNvPr>
                  <p:cNvSpPr/>
                  <p:nvPr/>
                </p:nvSpPr>
                <p:spPr>
                  <a:xfrm>
                    <a:off x="4464049" y="2413905"/>
                    <a:ext cx="342901" cy="46264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12" name="正方形/長方形 1511">
                    <a:extLst>
                      <a:ext uri="{FF2B5EF4-FFF2-40B4-BE49-F238E27FC236}">
                        <a16:creationId xmlns:a16="http://schemas.microsoft.com/office/drawing/2014/main" id="{5D3458C2-5FAD-4252-A20E-3111E4BF3CCA}"/>
                      </a:ext>
                    </a:extLst>
                  </p:cNvPr>
                  <p:cNvSpPr/>
                  <p:nvPr/>
                </p:nvSpPr>
                <p:spPr>
                  <a:xfrm>
                    <a:off x="4851399" y="2413905"/>
                    <a:ext cx="342901" cy="46264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281" name="正方形/長方形 1280">
                <a:extLst>
                  <a:ext uri="{FF2B5EF4-FFF2-40B4-BE49-F238E27FC236}">
                    <a16:creationId xmlns:a16="http://schemas.microsoft.com/office/drawing/2014/main" id="{EF72FDA5-A09A-4D9E-B4F4-D815616C4BCC}"/>
                  </a:ext>
                </a:extLst>
              </p:cNvPr>
              <p:cNvSpPr/>
              <p:nvPr/>
            </p:nvSpPr>
            <p:spPr>
              <a:xfrm>
                <a:off x="2409633" y="1334166"/>
                <a:ext cx="239922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2" name="正方形/長方形 1281">
                <a:extLst>
                  <a:ext uri="{FF2B5EF4-FFF2-40B4-BE49-F238E27FC236}">
                    <a16:creationId xmlns:a16="http://schemas.microsoft.com/office/drawing/2014/main" id="{466B1E07-24DA-46D2-9254-0AA3BACA4EDC}"/>
                  </a:ext>
                </a:extLst>
              </p:cNvPr>
              <p:cNvSpPr/>
              <p:nvPr/>
            </p:nvSpPr>
            <p:spPr>
              <a:xfrm>
                <a:off x="2784283" y="1334166"/>
                <a:ext cx="239922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3" name="正方形/長方形 1282">
                <a:extLst>
                  <a:ext uri="{FF2B5EF4-FFF2-40B4-BE49-F238E27FC236}">
                    <a16:creationId xmlns:a16="http://schemas.microsoft.com/office/drawing/2014/main" id="{C556F226-A0BD-457B-8B85-4EE20B3E1D7A}"/>
                  </a:ext>
                </a:extLst>
              </p:cNvPr>
              <p:cNvSpPr/>
              <p:nvPr/>
            </p:nvSpPr>
            <p:spPr>
              <a:xfrm>
                <a:off x="3171633" y="1334166"/>
                <a:ext cx="239922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4" name="正方形/長方形 1283">
                <a:extLst>
                  <a:ext uri="{FF2B5EF4-FFF2-40B4-BE49-F238E27FC236}">
                    <a16:creationId xmlns:a16="http://schemas.microsoft.com/office/drawing/2014/main" id="{F360BEBC-05CA-48D0-8192-F569F9552805}"/>
                  </a:ext>
                </a:extLst>
              </p:cNvPr>
              <p:cNvSpPr/>
              <p:nvPr/>
            </p:nvSpPr>
            <p:spPr>
              <a:xfrm>
                <a:off x="3556307" y="1334166"/>
                <a:ext cx="193040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5" name="正方形/長方形 1284">
                <a:extLst>
                  <a:ext uri="{FF2B5EF4-FFF2-40B4-BE49-F238E27FC236}">
                    <a16:creationId xmlns:a16="http://schemas.microsoft.com/office/drawing/2014/main" id="{6DDC8EC0-7AE5-41AC-9676-5515960AEB95}"/>
                  </a:ext>
                </a:extLst>
              </p:cNvPr>
              <p:cNvSpPr/>
              <p:nvPr/>
            </p:nvSpPr>
            <p:spPr>
              <a:xfrm>
                <a:off x="3857749" y="1334166"/>
                <a:ext cx="193040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6" name="正方形/長方形 1285">
                <a:extLst>
                  <a:ext uri="{FF2B5EF4-FFF2-40B4-BE49-F238E27FC236}">
                    <a16:creationId xmlns:a16="http://schemas.microsoft.com/office/drawing/2014/main" id="{D94E1ECD-7C41-4CE7-B071-CCD530015751}"/>
                  </a:ext>
                </a:extLst>
              </p:cNvPr>
              <p:cNvSpPr/>
              <p:nvPr/>
            </p:nvSpPr>
            <p:spPr>
              <a:xfrm>
                <a:off x="4169410" y="1334166"/>
                <a:ext cx="193040" cy="33269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87" name="グループ化 1286">
                <a:extLst>
                  <a:ext uri="{FF2B5EF4-FFF2-40B4-BE49-F238E27FC236}">
                    <a16:creationId xmlns:a16="http://schemas.microsoft.com/office/drawing/2014/main" id="{4C7918B1-D864-4C14-9184-7CC18736FB81}"/>
                  </a:ext>
                </a:extLst>
              </p:cNvPr>
              <p:cNvGrpSpPr/>
              <p:nvPr/>
            </p:nvGrpSpPr>
            <p:grpSpPr>
              <a:xfrm>
                <a:off x="2006600" y="587153"/>
                <a:ext cx="2606675" cy="755872"/>
                <a:chOff x="2006600" y="587153"/>
                <a:chExt cx="2606675" cy="755872"/>
              </a:xfrm>
            </p:grpSpPr>
            <p:sp>
              <p:nvSpPr>
                <p:cNvPr id="1499" name="台形 1498">
                  <a:extLst>
                    <a:ext uri="{FF2B5EF4-FFF2-40B4-BE49-F238E27FC236}">
                      <a16:creationId xmlns:a16="http://schemas.microsoft.com/office/drawing/2014/main" id="{BE5F2C51-FDB7-430E-A25D-600E13EB62B5}"/>
                    </a:ext>
                  </a:extLst>
                </p:cNvPr>
                <p:cNvSpPr/>
                <p:nvPr/>
              </p:nvSpPr>
              <p:spPr>
                <a:xfrm>
                  <a:off x="2006600" y="647700"/>
                  <a:ext cx="2606675" cy="695325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0" name="台形 1499">
                  <a:extLst>
                    <a:ext uri="{FF2B5EF4-FFF2-40B4-BE49-F238E27FC236}">
                      <a16:creationId xmlns:a16="http://schemas.microsoft.com/office/drawing/2014/main" id="{9D0CE4CD-F082-4493-9A31-30C9C4AF41F7}"/>
                    </a:ext>
                  </a:extLst>
                </p:cNvPr>
                <p:cNvSpPr/>
                <p:nvPr/>
              </p:nvSpPr>
              <p:spPr>
                <a:xfrm>
                  <a:off x="3486150" y="703040"/>
                  <a:ext cx="1069975" cy="639985"/>
                </a:xfrm>
                <a:prstGeom prst="trapezoid">
                  <a:avLst>
                    <a:gd name="adj" fmla="val 79794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1" name="台形 1500">
                  <a:extLst>
                    <a:ext uri="{FF2B5EF4-FFF2-40B4-BE49-F238E27FC236}">
                      <a16:creationId xmlns:a16="http://schemas.microsoft.com/office/drawing/2014/main" id="{19E19583-1093-4763-87FA-38813CAA8E87}"/>
                    </a:ext>
                  </a:extLst>
                </p:cNvPr>
                <p:cNvSpPr/>
                <p:nvPr/>
              </p:nvSpPr>
              <p:spPr>
                <a:xfrm flipV="1">
                  <a:off x="2492375" y="587153"/>
                  <a:ext cx="1622425" cy="88217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2" name="台形 1501">
                  <a:extLst>
                    <a:ext uri="{FF2B5EF4-FFF2-40B4-BE49-F238E27FC236}">
                      <a16:creationId xmlns:a16="http://schemas.microsoft.com/office/drawing/2014/main" id="{31624675-D77F-4B86-B559-7E8E6E4A3142}"/>
                    </a:ext>
                  </a:extLst>
                </p:cNvPr>
                <p:cNvSpPr/>
                <p:nvPr/>
              </p:nvSpPr>
              <p:spPr>
                <a:xfrm flipV="1">
                  <a:off x="2454275" y="587153"/>
                  <a:ext cx="1622425" cy="88217"/>
                </a:xfrm>
                <a:prstGeom prst="trapezoid">
                  <a:avLst>
                    <a:gd name="adj" fmla="val 79794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3" name="台形 1502">
                  <a:extLst>
                    <a:ext uri="{FF2B5EF4-FFF2-40B4-BE49-F238E27FC236}">
                      <a16:creationId xmlns:a16="http://schemas.microsoft.com/office/drawing/2014/main" id="{5BC8B76D-710C-4420-A48B-9B0E723A1FB5}"/>
                    </a:ext>
                  </a:extLst>
                </p:cNvPr>
                <p:cNvSpPr/>
                <p:nvPr/>
              </p:nvSpPr>
              <p:spPr>
                <a:xfrm flipV="1">
                  <a:off x="2406650" y="626045"/>
                  <a:ext cx="1717676" cy="50230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4" name="台形 1503">
                  <a:extLst>
                    <a:ext uri="{FF2B5EF4-FFF2-40B4-BE49-F238E27FC236}">
                      <a16:creationId xmlns:a16="http://schemas.microsoft.com/office/drawing/2014/main" id="{89BF8E40-5F39-4D4B-AD58-995E5FE0E479}"/>
                    </a:ext>
                  </a:extLst>
                </p:cNvPr>
                <p:cNvSpPr/>
                <p:nvPr/>
              </p:nvSpPr>
              <p:spPr>
                <a:xfrm>
                  <a:off x="3571875" y="790397"/>
                  <a:ext cx="923925" cy="552628"/>
                </a:xfrm>
                <a:prstGeom prst="trapezoid">
                  <a:avLst>
                    <a:gd name="adj" fmla="val 79794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5" name="台形 1504">
                  <a:extLst>
                    <a:ext uri="{FF2B5EF4-FFF2-40B4-BE49-F238E27FC236}">
                      <a16:creationId xmlns:a16="http://schemas.microsoft.com/office/drawing/2014/main" id="{9934D694-5E71-4544-B0BA-A6BE8D7F0FFC}"/>
                    </a:ext>
                  </a:extLst>
                </p:cNvPr>
                <p:cNvSpPr/>
                <p:nvPr/>
              </p:nvSpPr>
              <p:spPr>
                <a:xfrm>
                  <a:off x="3705226" y="908677"/>
                  <a:ext cx="726176" cy="434348"/>
                </a:xfrm>
                <a:prstGeom prst="trapezoid">
                  <a:avLst>
                    <a:gd name="adj" fmla="val 797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8" name="グループ化 1287">
                <a:extLst>
                  <a:ext uri="{FF2B5EF4-FFF2-40B4-BE49-F238E27FC236}">
                    <a16:creationId xmlns:a16="http://schemas.microsoft.com/office/drawing/2014/main" id="{5A51EC64-6005-4AF2-B9E3-E5FBE11D5295}"/>
                  </a:ext>
                </a:extLst>
              </p:cNvPr>
              <p:cNvGrpSpPr/>
              <p:nvPr/>
            </p:nvGrpSpPr>
            <p:grpSpPr>
              <a:xfrm>
                <a:off x="322643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492" name="楕円 1491">
                  <a:extLst>
                    <a:ext uri="{FF2B5EF4-FFF2-40B4-BE49-F238E27FC236}">
                      <a16:creationId xmlns:a16="http://schemas.microsoft.com/office/drawing/2014/main" id="{867B1FD5-411F-4258-BD55-B5C795AD0215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3" name="フリーフォーム: 図形 1492">
                  <a:extLst>
                    <a:ext uri="{FF2B5EF4-FFF2-40B4-BE49-F238E27FC236}">
                      <a16:creationId xmlns:a16="http://schemas.microsoft.com/office/drawing/2014/main" id="{878AF5EA-CF84-423D-BF19-274427FDE8A9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4" name="正方形/長方形 1493">
                  <a:extLst>
                    <a:ext uri="{FF2B5EF4-FFF2-40B4-BE49-F238E27FC236}">
                      <a16:creationId xmlns:a16="http://schemas.microsoft.com/office/drawing/2014/main" id="{3E81C4DA-365B-4F12-867F-E6B0D9821C05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5" name="四角形: 上の 2 つの角を丸める 1494">
                  <a:extLst>
                    <a:ext uri="{FF2B5EF4-FFF2-40B4-BE49-F238E27FC236}">
                      <a16:creationId xmlns:a16="http://schemas.microsoft.com/office/drawing/2014/main" id="{3E73833C-F46F-4F1E-A246-87586FAE2DFE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6" name="四角形: 上の 2 つの角を丸める 1495">
                  <a:extLst>
                    <a:ext uri="{FF2B5EF4-FFF2-40B4-BE49-F238E27FC236}">
                      <a16:creationId xmlns:a16="http://schemas.microsoft.com/office/drawing/2014/main" id="{89309127-B691-4316-879A-B23D1CDE688C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7" name="フリーフォーム: 図形 1496">
                  <a:extLst>
                    <a:ext uri="{FF2B5EF4-FFF2-40B4-BE49-F238E27FC236}">
                      <a16:creationId xmlns:a16="http://schemas.microsoft.com/office/drawing/2014/main" id="{8B03C17C-3264-44FC-8619-53214A43FA73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8" name="四角形: 上の 2 つの角を丸める 1497">
                  <a:extLst>
                    <a:ext uri="{FF2B5EF4-FFF2-40B4-BE49-F238E27FC236}">
                      <a16:creationId xmlns:a16="http://schemas.microsoft.com/office/drawing/2014/main" id="{FF77C866-E49C-4340-B68D-F9DF157A3754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9" name="グループ化 1288">
                <a:extLst>
                  <a:ext uri="{FF2B5EF4-FFF2-40B4-BE49-F238E27FC236}">
                    <a16:creationId xmlns:a16="http://schemas.microsoft.com/office/drawing/2014/main" id="{D84A1BBD-86A8-4EFE-B0A1-4E17FFCDA42A}"/>
                  </a:ext>
                </a:extLst>
              </p:cNvPr>
              <p:cNvGrpSpPr/>
              <p:nvPr/>
            </p:nvGrpSpPr>
            <p:grpSpPr>
              <a:xfrm>
                <a:off x="305498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485" name="楕円 1484">
                  <a:extLst>
                    <a:ext uri="{FF2B5EF4-FFF2-40B4-BE49-F238E27FC236}">
                      <a16:creationId xmlns:a16="http://schemas.microsoft.com/office/drawing/2014/main" id="{ED1AD547-6843-4299-A164-766A0B0DACF7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6" name="フリーフォーム: 図形 1485">
                  <a:extLst>
                    <a:ext uri="{FF2B5EF4-FFF2-40B4-BE49-F238E27FC236}">
                      <a16:creationId xmlns:a16="http://schemas.microsoft.com/office/drawing/2014/main" id="{DDE181EF-5DC0-419B-8757-77E012D55C7B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7" name="正方形/長方形 1486">
                  <a:extLst>
                    <a:ext uri="{FF2B5EF4-FFF2-40B4-BE49-F238E27FC236}">
                      <a16:creationId xmlns:a16="http://schemas.microsoft.com/office/drawing/2014/main" id="{94C4F099-8E09-4F39-BDE1-ABD579483E1B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8" name="四角形: 上の 2 つの角を丸める 1487">
                  <a:extLst>
                    <a:ext uri="{FF2B5EF4-FFF2-40B4-BE49-F238E27FC236}">
                      <a16:creationId xmlns:a16="http://schemas.microsoft.com/office/drawing/2014/main" id="{D11EAEC6-453E-4217-8F34-C49813B0D984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9" name="四角形: 上の 2 つの角を丸める 1488">
                  <a:extLst>
                    <a:ext uri="{FF2B5EF4-FFF2-40B4-BE49-F238E27FC236}">
                      <a16:creationId xmlns:a16="http://schemas.microsoft.com/office/drawing/2014/main" id="{70534C27-0D6A-4E8A-BCEE-EDDEEF581E2A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0" name="フリーフォーム: 図形 1489">
                  <a:extLst>
                    <a:ext uri="{FF2B5EF4-FFF2-40B4-BE49-F238E27FC236}">
                      <a16:creationId xmlns:a16="http://schemas.microsoft.com/office/drawing/2014/main" id="{2269EDB3-D85F-42E0-AC24-2FCAFFE34B9E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1" name="四角形: 上の 2 つの角を丸める 1490">
                  <a:extLst>
                    <a:ext uri="{FF2B5EF4-FFF2-40B4-BE49-F238E27FC236}">
                      <a16:creationId xmlns:a16="http://schemas.microsoft.com/office/drawing/2014/main" id="{EEEBF58B-8998-4807-8C23-CE1EC05455D5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0" name="グループ化 1289">
                <a:extLst>
                  <a:ext uri="{FF2B5EF4-FFF2-40B4-BE49-F238E27FC236}">
                    <a16:creationId xmlns:a16="http://schemas.microsoft.com/office/drawing/2014/main" id="{1ED040D3-C874-493C-A473-E413C8D09160}"/>
                  </a:ext>
                </a:extLst>
              </p:cNvPr>
              <p:cNvGrpSpPr/>
              <p:nvPr/>
            </p:nvGrpSpPr>
            <p:grpSpPr>
              <a:xfrm>
                <a:off x="287718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478" name="楕円 1477">
                  <a:extLst>
                    <a:ext uri="{FF2B5EF4-FFF2-40B4-BE49-F238E27FC236}">
                      <a16:creationId xmlns:a16="http://schemas.microsoft.com/office/drawing/2014/main" id="{373276EF-BA01-473F-97AD-06FFDC3F9783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9" name="フリーフォーム: 図形 1478">
                  <a:extLst>
                    <a:ext uri="{FF2B5EF4-FFF2-40B4-BE49-F238E27FC236}">
                      <a16:creationId xmlns:a16="http://schemas.microsoft.com/office/drawing/2014/main" id="{D5B7B0E5-90AF-45CD-BA6F-8EAD6B86714B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0" name="正方形/長方形 1479">
                  <a:extLst>
                    <a:ext uri="{FF2B5EF4-FFF2-40B4-BE49-F238E27FC236}">
                      <a16:creationId xmlns:a16="http://schemas.microsoft.com/office/drawing/2014/main" id="{2689CCFD-69A5-4BCC-8DA8-D1F36099FFCB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1" name="四角形: 上の 2 つの角を丸める 1480">
                  <a:extLst>
                    <a:ext uri="{FF2B5EF4-FFF2-40B4-BE49-F238E27FC236}">
                      <a16:creationId xmlns:a16="http://schemas.microsoft.com/office/drawing/2014/main" id="{11A3AD2D-B59A-4EE7-9AEF-82D9B88A246E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2" name="四角形: 上の 2 つの角を丸める 1481">
                  <a:extLst>
                    <a:ext uri="{FF2B5EF4-FFF2-40B4-BE49-F238E27FC236}">
                      <a16:creationId xmlns:a16="http://schemas.microsoft.com/office/drawing/2014/main" id="{1FEEB034-B156-4B19-95C4-5EC64F27BAEF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3" name="フリーフォーム: 図形 1482">
                  <a:extLst>
                    <a:ext uri="{FF2B5EF4-FFF2-40B4-BE49-F238E27FC236}">
                      <a16:creationId xmlns:a16="http://schemas.microsoft.com/office/drawing/2014/main" id="{6C1A8B89-2680-44A1-A7EE-79E7110E94EB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4" name="四角形: 上の 2 つの角を丸める 1483">
                  <a:extLst>
                    <a:ext uri="{FF2B5EF4-FFF2-40B4-BE49-F238E27FC236}">
                      <a16:creationId xmlns:a16="http://schemas.microsoft.com/office/drawing/2014/main" id="{96DD7C37-5431-4B4C-9877-1562873410FA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1" name="グループ化 1290">
                <a:extLst>
                  <a:ext uri="{FF2B5EF4-FFF2-40B4-BE49-F238E27FC236}">
                    <a16:creationId xmlns:a16="http://schemas.microsoft.com/office/drawing/2014/main" id="{157F5C76-4B28-463E-9540-1384AD54DCFC}"/>
                  </a:ext>
                </a:extLst>
              </p:cNvPr>
              <p:cNvGrpSpPr/>
              <p:nvPr/>
            </p:nvGrpSpPr>
            <p:grpSpPr>
              <a:xfrm>
                <a:off x="268668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471" name="楕円 1470">
                  <a:extLst>
                    <a:ext uri="{FF2B5EF4-FFF2-40B4-BE49-F238E27FC236}">
                      <a16:creationId xmlns:a16="http://schemas.microsoft.com/office/drawing/2014/main" id="{5AAFE3F6-E87D-41FA-A968-165D74448F11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2" name="フリーフォーム: 図形 1471">
                  <a:extLst>
                    <a:ext uri="{FF2B5EF4-FFF2-40B4-BE49-F238E27FC236}">
                      <a16:creationId xmlns:a16="http://schemas.microsoft.com/office/drawing/2014/main" id="{47419ABC-1DC2-45F7-B77F-40CE5D888330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3" name="正方形/長方形 1472">
                  <a:extLst>
                    <a:ext uri="{FF2B5EF4-FFF2-40B4-BE49-F238E27FC236}">
                      <a16:creationId xmlns:a16="http://schemas.microsoft.com/office/drawing/2014/main" id="{B2C2B300-D6F7-4BAE-9F04-E52FD56EBC01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4" name="四角形: 上の 2 つの角を丸める 1473">
                  <a:extLst>
                    <a:ext uri="{FF2B5EF4-FFF2-40B4-BE49-F238E27FC236}">
                      <a16:creationId xmlns:a16="http://schemas.microsoft.com/office/drawing/2014/main" id="{1DD88297-29DF-42F5-B2B1-BFF4469723CB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5" name="四角形: 上の 2 つの角を丸める 1474">
                  <a:extLst>
                    <a:ext uri="{FF2B5EF4-FFF2-40B4-BE49-F238E27FC236}">
                      <a16:creationId xmlns:a16="http://schemas.microsoft.com/office/drawing/2014/main" id="{4AC38AEA-6650-4E01-AD78-4526CC27520F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6" name="フリーフォーム: 図形 1475">
                  <a:extLst>
                    <a:ext uri="{FF2B5EF4-FFF2-40B4-BE49-F238E27FC236}">
                      <a16:creationId xmlns:a16="http://schemas.microsoft.com/office/drawing/2014/main" id="{E359F830-BF9C-4882-B1DB-ADC34E1F57CD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7" name="四角形: 上の 2 つの角を丸める 1476">
                  <a:extLst>
                    <a:ext uri="{FF2B5EF4-FFF2-40B4-BE49-F238E27FC236}">
                      <a16:creationId xmlns:a16="http://schemas.microsoft.com/office/drawing/2014/main" id="{FDE74C82-5AE4-44D0-ADBB-B799C72344D3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2" name="グループ化 1291">
                <a:extLst>
                  <a:ext uri="{FF2B5EF4-FFF2-40B4-BE49-F238E27FC236}">
                    <a16:creationId xmlns:a16="http://schemas.microsoft.com/office/drawing/2014/main" id="{FA7E8A9F-2CE0-4EBE-AB45-B5EA30827E8B}"/>
                  </a:ext>
                </a:extLst>
              </p:cNvPr>
              <p:cNvGrpSpPr/>
              <p:nvPr/>
            </p:nvGrpSpPr>
            <p:grpSpPr>
              <a:xfrm>
                <a:off x="2489839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464" name="楕円 1463">
                  <a:extLst>
                    <a:ext uri="{FF2B5EF4-FFF2-40B4-BE49-F238E27FC236}">
                      <a16:creationId xmlns:a16="http://schemas.microsoft.com/office/drawing/2014/main" id="{A13CA6CF-85F7-4F74-B705-ACC9D4B04527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5" name="フリーフォーム: 図形 1464">
                  <a:extLst>
                    <a:ext uri="{FF2B5EF4-FFF2-40B4-BE49-F238E27FC236}">
                      <a16:creationId xmlns:a16="http://schemas.microsoft.com/office/drawing/2014/main" id="{13DA2F44-76ED-4E04-8E7D-1AF9956B8515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6" name="正方形/長方形 1465">
                  <a:extLst>
                    <a:ext uri="{FF2B5EF4-FFF2-40B4-BE49-F238E27FC236}">
                      <a16:creationId xmlns:a16="http://schemas.microsoft.com/office/drawing/2014/main" id="{EF05C3F0-94A4-4658-8FC8-E61DC9C0EA30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7" name="四角形: 上の 2 つの角を丸める 1466">
                  <a:extLst>
                    <a:ext uri="{FF2B5EF4-FFF2-40B4-BE49-F238E27FC236}">
                      <a16:creationId xmlns:a16="http://schemas.microsoft.com/office/drawing/2014/main" id="{8BD321B9-BB01-47CB-B9BD-9FFC6D19C6AA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8" name="四角形: 上の 2 つの角を丸める 1467">
                  <a:extLst>
                    <a:ext uri="{FF2B5EF4-FFF2-40B4-BE49-F238E27FC236}">
                      <a16:creationId xmlns:a16="http://schemas.microsoft.com/office/drawing/2014/main" id="{BA6E40DC-85D4-4408-8EEC-D6F9998227D3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9" name="フリーフォーム: 図形 1468">
                  <a:extLst>
                    <a:ext uri="{FF2B5EF4-FFF2-40B4-BE49-F238E27FC236}">
                      <a16:creationId xmlns:a16="http://schemas.microsoft.com/office/drawing/2014/main" id="{FF3A9720-829D-4EC3-8498-5903E61CDE67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0" name="四角形: 上の 2 つの角を丸める 1469">
                  <a:extLst>
                    <a:ext uri="{FF2B5EF4-FFF2-40B4-BE49-F238E27FC236}">
                      <a16:creationId xmlns:a16="http://schemas.microsoft.com/office/drawing/2014/main" id="{6CFFE65A-B511-4087-8930-1767FC6C4137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3" name="グループ化 1292">
                <a:extLst>
                  <a:ext uri="{FF2B5EF4-FFF2-40B4-BE49-F238E27FC236}">
                    <a16:creationId xmlns:a16="http://schemas.microsoft.com/office/drawing/2014/main" id="{06DA27E8-5B4F-407B-A16C-928A61D717AF}"/>
                  </a:ext>
                </a:extLst>
              </p:cNvPr>
              <p:cNvGrpSpPr/>
              <p:nvPr/>
            </p:nvGrpSpPr>
            <p:grpSpPr>
              <a:xfrm>
                <a:off x="412184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457" name="楕円 1456">
                  <a:extLst>
                    <a:ext uri="{FF2B5EF4-FFF2-40B4-BE49-F238E27FC236}">
                      <a16:creationId xmlns:a16="http://schemas.microsoft.com/office/drawing/2014/main" id="{FED98E7F-19D7-4223-A46A-2887F88A2CB4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8" name="フリーフォーム: 図形 1457">
                  <a:extLst>
                    <a:ext uri="{FF2B5EF4-FFF2-40B4-BE49-F238E27FC236}">
                      <a16:creationId xmlns:a16="http://schemas.microsoft.com/office/drawing/2014/main" id="{1FA16ADB-BFC8-46B0-A798-E9B7468684C8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9" name="正方形/長方形 1458">
                  <a:extLst>
                    <a:ext uri="{FF2B5EF4-FFF2-40B4-BE49-F238E27FC236}">
                      <a16:creationId xmlns:a16="http://schemas.microsoft.com/office/drawing/2014/main" id="{751C8BE2-4810-4D92-BF81-00470D32A8F9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0" name="四角形: 上の 2 つの角を丸める 1459">
                  <a:extLst>
                    <a:ext uri="{FF2B5EF4-FFF2-40B4-BE49-F238E27FC236}">
                      <a16:creationId xmlns:a16="http://schemas.microsoft.com/office/drawing/2014/main" id="{DD1FCB4A-E41E-47C3-AD0E-FAB94FFF6330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1" name="四角形: 上の 2 つの角を丸める 1460">
                  <a:extLst>
                    <a:ext uri="{FF2B5EF4-FFF2-40B4-BE49-F238E27FC236}">
                      <a16:creationId xmlns:a16="http://schemas.microsoft.com/office/drawing/2014/main" id="{43EF1F1F-763B-4340-BE3C-7C98310966FB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2" name="フリーフォーム: 図形 1461">
                  <a:extLst>
                    <a:ext uri="{FF2B5EF4-FFF2-40B4-BE49-F238E27FC236}">
                      <a16:creationId xmlns:a16="http://schemas.microsoft.com/office/drawing/2014/main" id="{4B85EDFB-D55E-4A62-818F-A2FB148CF5D5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3" name="四角形: 上の 2 つの角を丸める 1462">
                  <a:extLst>
                    <a:ext uri="{FF2B5EF4-FFF2-40B4-BE49-F238E27FC236}">
                      <a16:creationId xmlns:a16="http://schemas.microsoft.com/office/drawing/2014/main" id="{8D05C7B2-CBD8-47AC-BC8F-AEED4B42046B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4" name="グループ化 1293">
                <a:extLst>
                  <a:ext uri="{FF2B5EF4-FFF2-40B4-BE49-F238E27FC236}">
                    <a16:creationId xmlns:a16="http://schemas.microsoft.com/office/drawing/2014/main" id="{E0226CB8-7658-48B2-A0EE-88C7594EDADD}"/>
                  </a:ext>
                </a:extLst>
              </p:cNvPr>
              <p:cNvGrpSpPr/>
              <p:nvPr/>
            </p:nvGrpSpPr>
            <p:grpSpPr>
              <a:xfrm>
                <a:off x="395039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450" name="楕円 1449">
                  <a:extLst>
                    <a:ext uri="{FF2B5EF4-FFF2-40B4-BE49-F238E27FC236}">
                      <a16:creationId xmlns:a16="http://schemas.microsoft.com/office/drawing/2014/main" id="{856E1F46-9D68-44E7-946D-F96D502B6CEA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1" name="フリーフォーム: 図形 1450">
                  <a:extLst>
                    <a:ext uri="{FF2B5EF4-FFF2-40B4-BE49-F238E27FC236}">
                      <a16:creationId xmlns:a16="http://schemas.microsoft.com/office/drawing/2014/main" id="{0A954C60-17FB-4406-B8EC-9A15044682CE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2" name="正方形/長方形 1451">
                  <a:extLst>
                    <a:ext uri="{FF2B5EF4-FFF2-40B4-BE49-F238E27FC236}">
                      <a16:creationId xmlns:a16="http://schemas.microsoft.com/office/drawing/2014/main" id="{0C6A2FF0-5150-4077-8042-F7D6384FECCB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3" name="四角形: 上の 2 つの角を丸める 1452">
                  <a:extLst>
                    <a:ext uri="{FF2B5EF4-FFF2-40B4-BE49-F238E27FC236}">
                      <a16:creationId xmlns:a16="http://schemas.microsoft.com/office/drawing/2014/main" id="{D9270887-CBF4-452E-BBDF-5BA5E2454F27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4" name="四角形: 上の 2 つの角を丸める 1453">
                  <a:extLst>
                    <a:ext uri="{FF2B5EF4-FFF2-40B4-BE49-F238E27FC236}">
                      <a16:creationId xmlns:a16="http://schemas.microsoft.com/office/drawing/2014/main" id="{8BA474F0-F240-4DD5-9EF0-88C1961D0BA2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5" name="フリーフォーム: 図形 1454">
                  <a:extLst>
                    <a:ext uri="{FF2B5EF4-FFF2-40B4-BE49-F238E27FC236}">
                      <a16:creationId xmlns:a16="http://schemas.microsoft.com/office/drawing/2014/main" id="{B7DCAED1-86F7-4548-93AC-CAF74A69375F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6" name="四角形: 上の 2 つの角を丸める 1455">
                  <a:extLst>
                    <a:ext uri="{FF2B5EF4-FFF2-40B4-BE49-F238E27FC236}">
                      <a16:creationId xmlns:a16="http://schemas.microsoft.com/office/drawing/2014/main" id="{0DAE562F-D757-47BF-8AE5-765324495BBD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5" name="グループ化 1294">
                <a:extLst>
                  <a:ext uri="{FF2B5EF4-FFF2-40B4-BE49-F238E27FC236}">
                    <a16:creationId xmlns:a16="http://schemas.microsoft.com/office/drawing/2014/main" id="{339D1D99-4A29-4ACA-8B50-BF0795B92C4A}"/>
                  </a:ext>
                </a:extLst>
              </p:cNvPr>
              <p:cNvGrpSpPr/>
              <p:nvPr/>
            </p:nvGrpSpPr>
            <p:grpSpPr>
              <a:xfrm>
                <a:off x="378529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443" name="楕円 1442">
                  <a:extLst>
                    <a:ext uri="{FF2B5EF4-FFF2-40B4-BE49-F238E27FC236}">
                      <a16:creationId xmlns:a16="http://schemas.microsoft.com/office/drawing/2014/main" id="{41A144EA-8E05-4FA5-95F6-987D7627D17B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4" name="フリーフォーム: 図形 1443">
                  <a:extLst>
                    <a:ext uri="{FF2B5EF4-FFF2-40B4-BE49-F238E27FC236}">
                      <a16:creationId xmlns:a16="http://schemas.microsoft.com/office/drawing/2014/main" id="{CF003492-5E78-494B-AB33-5328BC74300D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5" name="正方形/長方形 1444">
                  <a:extLst>
                    <a:ext uri="{FF2B5EF4-FFF2-40B4-BE49-F238E27FC236}">
                      <a16:creationId xmlns:a16="http://schemas.microsoft.com/office/drawing/2014/main" id="{34A19BAB-269D-4558-845E-CCCC21284D3E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6" name="四角形: 上の 2 つの角を丸める 1445">
                  <a:extLst>
                    <a:ext uri="{FF2B5EF4-FFF2-40B4-BE49-F238E27FC236}">
                      <a16:creationId xmlns:a16="http://schemas.microsoft.com/office/drawing/2014/main" id="{79BC483C-5276-4C62-99A7-5D1F0AFAA001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7" name="四角形: 上の 2 つの角を丸める 1446">
                  <a:extLst>
                    <a:ext uri="{FF2B5EF4-FFF2-40B4-BE49-F238E27FC236}">
                      <a16:creationId xmlns:a16="http://schemas.microsoft.com/office/drawing/2014/main" id="{D3051C9C-9B09-4B2F-99F2-7BF5CDD6C346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8" name="フリーフォーム: 図形 1447">
                  <a:extLst>
                    <a:ext uri="{FF2B5EF4-FFF2-40B4-BE49-F238E27FC236}">
                      <a16:creationId xmlns:a16="http://schemas.microsoft.com/office/drawing/2014/main" id="{A14C7AE8-C0F7-45EE-A8BC-D4DA4BB3A008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9" name="四角形: 上の 2 つの角を丸める 1448">
                  <a:extLst>
                    <a:ext uri="{FF2B5EF4-FFF2-40B4-BE49-F238E27FC236}">
                      <a16:creationId xmlns:a16="http://schemas.microsoft.com/office/drawing/2014/main" id="{DF2C123E-BA38-4B9B-B9ED-DF54F0F7DAD2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6" name="グループ化 1295">
                <a:extLst>
                  <a:ext uri="{FF2B5EF4-FFF2-40B4-BE49-F238E27FC236}">
                    <a16:creationId xmlns:a16="http://schemas.microsoft.com/office/drawing/2014/main" id="{BECF9070-C43A-4AB0-AEAE-1801C61A941E}"/>
                  </a:ext>
                </a:extLst>
              </p:cNvPr>
              <p:cNvGrpSpPr/>
              <p:nvPr/>
            </p:nvGrpSpPr>
            <p:grpSpPr>
              <a:xfrm>
                <a:off x="3601140" y="1695159"/>
                <a:ext cx="188394" cy="379130"/>
                <a:chOff x="5601493" y="1014223"/>
                <a:chExt cx="207937" cy="418458"/>
              </a:xfrm>
            </p:grpSpPr>
            <p:sp>
              <p:nvSpPr>
                <p:cNvPr id="1436" name="楕円 1435">
                  <a:extLst>
                    <a:ext uri="{FF2B5EF4-FFF2-40B4-BE49-F238E27FC236}">
                      <a16:creationId xmlns:a16="http://schemas.microsoft.com/office/drawing/2014/main" id="{F1487E49-47D0-48D3-8BB4-37578A697EFA}"/>
                    </a:ext>
                  </a:extLst>
                </p:cNvPr>
                <p:cNvSpPr/>
                <p:nvPr/>
              </p:nvSpPr>
              <p:spPr>
                <a:xfrm>
                  <a:off x="5603875" y="1028138"/>
                  <a:ext cx="144462" cy="155532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7" name="フリーフォーム: 図形 1436">
                  <a:extLst>
                    <a:ext uri="{FF2B5EF4-FFF2-40B4-BE49-F238E27FC236}">
                      <a16:creationId xmlns:a16="http://schemas.microsoft.com/office/drawing/2014/main" id="{7D63E634-16CB-410F-B2F1-C05F42BAEF6B}"/>
                    </a:ext>
                  </a:extLst>
                </p:cNvPr>
                <p:cNvSpPr/>
                <p:nvPr/>
              </p:nvSpPr>
              <p:spPr>
                <a:xfrm>
                  <a:off x="5601493" y="1014223"/>
                  <a:ext cx="149226" cy="83411"/>
                </a:xfrm>
                <a:custGeom>
                  <a:avLst/>
                  <a:gdLst>
                    <a:gd name="connsiteX0" fmla="*/ 74613 w 149226"/>
                    <a:gd name="connsiteY0" fmla="*/ 0 h 83411"/>
                    <a:gd name="connsiteX1" fmla="*/ 149226 w 149226"/>
                    <a:gd name="connsiteY1" fmla="*/ 80147 h 83411"/>
                    <a:gd name="connsiteX2" fmla="*/ 148613 w 149226"/>
                    <a:gd name="connsiteY2" fmla="*/ 83411 h 83411"/>
                    <a:gd name="connsiteX3" fmla="*/ 74613 w 149226"/>
                    <a:gd name="connsiteY3" fmla="*/ 80962 h 83411"/>
                    <a:gd name="connsiteX4" fmla="*/ 614 w 149226"/>
                    <a:gd name="connsiteY4" fmla="*/ 83411 h 83411"/>
                    <a:gd name="connsiteX5" fmla="*/ 0 w 149226"/>
                    <a:gd name="connsiteY5" fmla="*/ 80147 h 83411"/>
                    <a:gd name="connsiteX6" fmla="*/ 74613 w 149226"/>
                    <a:gd name="connsiteY6" fmla="*/ 0 h 83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226" h="83411">
                      <a:moveTo>
                        <a:pt x="74613" y="0"/>
                      </a:moveTo>
                      <a:cubicBezTo>
                        <a:pt x="115821" y="0"/>
                        <a:pt x="149226" y="35883"/>
                        <a:pt x="149226" y="80147"/>
                      </a:cubicBezTo>
                      <a:lnTo>
                        <a:pt x="148613" y="83411"/>
                      </a:lnTo>
                      <a:lnTo>
                        <a:pt x="74613" y="80962"/>
                      </a:lnTo>
                      <a:lnTo>
                        <a:pt x="614" y="83411"/>
                      </a:lnTo>
                      <a:lnTo>
                        <a:pt x="0" y="80147"/>
                      </a:lnTo>
                      <a:cubicBezTo>
                        <a:pt x="0" y="35883"/>
                        <a:pt x="33405" y="0"/>
                        <a:pt x="7461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8" name="正方形/長方形 1437">
                  <a:extLst>
                    <a:ext uri="{FF2B5EF4-FFF2-40B4-BE49-F238E27FC236}">
                      <a16:creationId xmlns:a16="http://schemas.microsoft.com/office/drawing/2014/main" id="{1AF5F212-82E1-475C-B1BE-537DFE51BFD4}"/>
                    </a:ext>
                  </a:extLst>
                </p:cNvPr>
                <p:cNvSpPr/>
                <p:nvPr/>
              </p:nvSpPr>
              <p:spPr>
                <a:xfrm>
                  <a:off x="5601493" y="1070302"/>
                  <a:ext cx="149226" cy="279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9" name="四角形: 上の 2 つの角を丸める 1438">
                  <a:extLst>
                    <a:ext uri="{FF2B5EF4-FFF2-40B4-BE49-F238E27FC236}">
                      <a16:creationId xmlns:a16="http://schemas.microsoft.com/office/drawing/2014/main" id="{6A3ADABF-73A4-4EBF-9344-EB3190378DB4}"/>
                    </a:ext>
                  </a:extLst>
                </p:cNvPr>
                <p:cNvSpPr/>
                <p:nvPr/>
              </p:nvSpPr>
              <p:spPr>
                <a:xfrm>
                  <a:off x="5617371" y="1276350"/>
                  <a:ext cx="119060" cy="149226"/>
                </a:xfrm>
                <a:prstGeom prst="round2Same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0" name="四角形: 上の 2 つの角を丸める 1439">
                  <a:extLst>
                    <a:ext uri="{FF2B5EF4-FFF2-40B4-BE49-F238E27FC236}">
                      <a16:creationId xmlns:a16="http://schemas.microsoft.com/office/drawing/2014/main" id="{C5F5E821-803F-440B-B584-2357A1D7A0D6}"/>
                    </a:ext>
                  </a:extLst>
                </p:cNvPr>
                <p:cNvSpPr/>
                <p:nvPr/>
              </p:nvSpPr>
              <p:spPr>
                <a:xfrm>
                  <a:off x="5612608" y="1176338"/>
                  <a:ext cx="128586" cy="201612"/>
                </a:xfrm>
                <a:prstGeom prst="round2SameRect">
                  <a:avLst>
                    <a:gd name="adj1" fmla="val 39248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1" name="フリーフォーム: 図形 1440">
                  <a:extLst>
                    <a:ext uri="{FF2B5EF4-FFF2-40B4-BE49-F238E27FC236}">
                      <a16:creationId xmlns:a16="http://schemas.microsoft.com/office/drawing/2014/main" id="{5ECD7582-0D20-422B-9351-DD54CEB9DBD2}"/>
                    </a:ext>
                  </a:extLst>
                </p:cNvPr>
                <p:cNvSpPr/>
                <p:nvPr/>
              </p:nvSpPr>
              <p:spPr>
                <a:xfrm rot="18900000">
                  <a:off x="5746289" y="1249305"/>
                  <a:ext cx="63141" cy="183376"/>
                </a:xfrm>
                <a:custGeom>
                  <a:avLst/>
                  <a:gdLst>
                    <a:gd name="connsiteX0" fmla="*/ 54006 w 63141"/>
                    <a:gd name="connsiteY0" fmla="*/ 0 h 183376"/>
                    <a:gd name="connsiteX1" fmla="*/ 54006 w 63141"/>
                    <a:gd name="connsiteY1" fmla="*/ 105902 h 183376"/>
                    <a:gd name="connsiteX2" fmla="*/ 63141 w 63141"/>
                    <a:gd name="connsiteY2" fmla="*/ 127956 h 183376"/>
                    <a:gd name="connsiteX3" fmla="*/ 63140 w 63141"/>
                    <a:gd name="connsiteY3" fmla="*/ 151806 h 183376"/>
                    <a:gd name="connsiteX4" fmla="*/ 31570 w 63141"/>
                    <a:gd name="connsiteY4" fmla="*/ 183376 h 183376"/>
                    <a:gd name="connsiteX5" fmla="*/ 0 w 63141"/>
                    <a:gd name="connsiteY5" fmla="*/ 151806 h 183376"/>
                    <a:gd name="connsiteX6" fmla="*/ 0 w 63141"/>
                    <a:gd name="connsiteY6" fmla="*/ 127955 h 183376"/>
                    <a:gd name="connsiteX7" fmla="*/ 8287 w 63141"/>
                    <a:gd name="connsiteY7" fmla="*/ 107949 h 183376"/>
                    <a:gd name="connsiteX8" fmla="*/ 8287 w 63141"/>
                    <a:gd name="connsiteY8" fmla="*/ 0 h 18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1" h="183376">
                      <a:moveTo>
                        <a:pt x="54006" y="0"/>
                      </a:moveTo>
                      <a:lnTo>
                        <a:pt x="54006" y="105902"/>
                      </a:lnTo>
                      <a:lnTo>
                        <a:pt x="63141" y="127956"/>
                      </a:lnTo>
                      <a:lnTo>
                        <a:pt x="63140" y="151806"/>
                      </a:lnTo>
                      <a:cubicBezTo>
                        <a:pt x="63140" y="169242"/>
                        <a:pt x="49006" y="183376"/>
                        <a:pt x="31570" y="183376"/>
                      </a:cubicBezTo>
                      <a:cubicBezTo>
                        <a:pt x="14134" y="183377"/>
                        <a:pt x="0" y="169243"/>
                        <a:pt x="0" y="151806"/>
                      </a:cubicBezTo>
                      <a:lnTo>
                        <a:pt x="0" y="127955"/>
                      </a:lnTo>
                      <a:lnTo>
                        <a:pt x="8287" y="107949"/>
                      </a:lnTo>
                      <a:lnTo>
                        <a:pt x="8287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2" name="四角形: 上の 2 つの角を丸める 1441">
                  <a:extLst>
                    <a:ext uri="{FF2B5EF4-FFF2-40B4-BE49-F238E27FC236}">
                      <a16:creationId xmlns:a16="http://schemas.microsoft.com/office/drawing/2014/main" id="{70D0D51E-D517-46FE-B26E-7FF0A7AD0E43}"/>
                    </a:ext>
                  </a:extLst>
                </p:cNvPr>
                <p:cNvSpPr/>
                <p:nvPr/>
              </p:nvSpPr>
              <p:spPr>
                <a:xfrm rot="18900000">
                  <a:off x="5660773" y="1200541"/>
                  <a:ext cx="74924" cy="12403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7" name="グループ化 1296">
                <a:extLst>
                  <a:ext uri="{FF2B5EF4-FFF2-40B4-BE49-F238E27FC236}">
                    <a16:creationId xmlns:a16="http://schemas.microsoft.com/office/drawing/2014/main" id="{E0C18445-B7E1-455F-96EF-02677B8440A7}"/>
                  </a:ext>
                </a:extLst>
              </p:cNvPr>
              <p:cNvGrpSpPr/>
              <p:nvPr/>
            </p:nvGrpSpPr>
            <p:grpSpPr>
              <a:xfrm flipH="1">
                <a:off x="3440804" y="402435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1421" name="グループ化 1420">
                  <a:extLst>
                    <a:ext uri="{FF2B5EF4-FFF2-40B4-BE49-F238E27FC236}">
                      <a16:creationId xmlns:a16="http://schemas.microsoft.com/office/drawing/2014/main" id="{CB2E5E66-CD84-4B36-AE07-0FEB270299A5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1425" name="グループ化 1424">
                    <a:extLst>
                      <a:ext uri="{FF2B5EF4-FFF2-40B4-BE49-F238E27FC236}">
                        <a16:creationId xmlns:a16="http://schemas.microsoft.com/office/drawing/2014/main" id="{1092C1B1-8204-4EF5-A6F0-A2126C5FFAA1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434" name="台形 1433">
                      <a:extLst>
                        <a:ext uri="{FF2B5EF4-FFF2-40B4-BE49-F238E27FC236}">
                          <a16:creationId xmlns:a16="http://schemas.microsoft.com/office/drawing/2014/main" id="{B7CFA1C6-CE13-4F04-8425-1C3F4DE83865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35" name="フリーフォーム: 図形 1434">
                      <a:extLst>
                        <a:ext uri="{FF2B5EF4-FFF2-40B4-BE49-F238E27FC236}">
                          <a16:creationId xmlns:a16="http://schemas.microsoft.com/office/drawing/2014/main" id="{E62ED6FA-E00C-4A24-8621-E5EB178940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26" name="グループ化 1425">
                    <a:extLst>
                      <a:ext uri="{FF2B5EF4-FFF2-40B4-BE49-F238E27FC236}">
                        <a16:creationId xmlns:a16="http://schemas.microsoft.com/office/drawing/2014/main" id="{EC5F4CB8-3BE1-433C-8767-1ACE0504A2D5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432" name="台形 1431">
                      <a:extLst>
                        <a:ext uri="{FF2B5EF4-FFF2-40B4-BE49-F238E27FC236}">
                          <a16:creationId xmlns:a16="http://schemas.microsoft.com/office/drawing/2014/main" id="{ABE3BB16-7BCA-4B59-9D16-4254AFB8C982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33" name="フリーフォーム: 図形 1432">
                      <a:extLst>
                        <a:ext uri="{FF2B5EF4-FFF2-40B4-BE49-F238E27FC236}">
                          <a16:creationId xmlns:a16="http://schemas.microsoft.com/office/drawing/2014/main" id="{1B3B4F0A-106F-4995-80DB-F9F43C2DBC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427" name="楕円 1426">
                    <a:extLst>
                      <a:ext uri="{FF2B5EF4-FFF2-40B4-BE49-F238E27FC236}">
                        <a16:creationId xmlns:a16="http://schemas.microsoft.com/office/drawing/2014/main" id="{D2EE0BC0-C32E-4B6F-A6FC-375BC16BD6EC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28" name="フリーフォーム: 図形 1427">
                    <a:extLst>
                      <a:ext uri="{FF2B5EF4-FFF2-40B4-BE49-F238E27FC236}">
                        <a16:creationId xmlns:a16="http://schemas.microsoft.com/office/drawing/2014/main" id="{9E1D26AE-AE25-44F8-9C70-52ACC01A1A41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29" name="正方形/長方形 1428">
                    <a:extLst>
                      <a:ext uri="{FF2B5EF4-FFF2-40B4-BE49-F238E27FC236}">
                        <a16:creationId xmlns:a16="http://schemas.microsoft.com/office/drawing/2014/main" id="{3FB03DD8-6963-476C-B2CB-73BA2DEF4C61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30" name="四角形: 上の 2 つの角を丸める 1429">
                    <a:extLst>
                      <a:ext uri="{FF2B5EF4-FFF2-40B4-BE49-F238E27FC236}">
                        <a16:creationId xmlns:a16="http://schemas.microsoft.com/office/drawing/2014/main" id="{4A2F7A54-2AEE-4A32-92C3-C915E7A3B757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31" name="四角形: 上の 2 つの角を丸める 1430">
                    <a:extLst>
                      <a:ext uri="{FF2B5EF4-FFF2-40B4-BE49-F238E27FC236}">
                        <a16:creationId xmlns:a16="http://schemas.microsoft.com/office/drawing/2014/main" id="{8E4C6632-4065-4710-9F26-47F0025F0F6B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22" name="グループ化 1421">
                  <a:extLst>
                    <a:ext uri="{FF2B5EF4-FFF2-40B4-BE49-F238E27FC236}">
                      <a16:creationId xmlns:a16="http://schemas.microsoft.com/office/drawing/2014/main" id="{4B1ED812-05C5-4E83-BD58-739AF2ECF318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1423" name="フリーフォーム: 図形 1422">
                    <a:extLst>
                      <a:ext uri="{FF2B5EF4-FFF2-40B4-BE49-F238E27FC236}">
                        <a16:creationId xmlns:a16="http://schemas.microsoft.com/office/drawing/2014/main" id="{1AA88CF7-2F43-43C3-BA02-865169EB73A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24" name="四角形: 上の 2 つの角を丸める 1423">
                    <a:extLst>
                      <a:ext uri="{FF2B5EF4-FFF2-40B4-BE49-F238E27FC236}">
                        <a16:creationId xmlns:a16="http://schemas.microsoft.com/office/drawing/2014/main" id="{DFEA6D47-EB7E-4352-87DF-FEBF4F192DA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98" name="グループ化 1297">
                <a:extLst>
                  <a:ext uri="{FF2B5EF4-FFF2-40B4-BE49-F238E27FC236}">
                    <a16:creationId xmlns:a16="http://schemas.microsoft.com/office/drawing/2014/main" id="{6F92582E-39FE-472E-A17A-94CA37C03F97}"/>
                  </a:ext>
                </a:extLst>
              </p:cNvPr>
              <p:cNvGrpSpPr/>
              <p:nvPr/>
            </p:nvGrpSpPr>
            <p:grpSpPr>
              <a:xfrm flipH="1">
                <a:off x="2388381" y="436940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1406" name="グループ化 1405">
                  <a:extLst>
                    <a:ext uri="{FF2B5EF4-FFF2-40B4-BE49-F238E27FC236}">
                      <a16:creationId xmlns:a16="http://schemas.microsoft.com/office/drawing/2014/main" id="{6A0BC1D8-E2BB-4D25-A242-5B8CBCF363E5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1410" name="グループ化 1409">
                    <a:extLst>
                      <a:ext uri="{FF2B5EF4-FFF2-40B4-BE49-F238E27FC236}">
                        <a16:creationId xmlns:a16="http://schemas.microsoft.com/office/drawing/2014/main" id="{0B691CFF-01CB-41EE-BF86-26838893DFAB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419" name="台形 1418">
                      <a:extLst>
                        <a:ext uri="{FF2B5EF4-FFF2-40B4-BE49-F238E27FC236}">
                          <a16:creationId xmlns:a16="http://schemas.microsoft.com/office/drawing/2014/main" id="{5183BBEA-4201-4A37-BC70-DBBCA02B8A9D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20" name="フリーフォーム: 図形 1419">
                      <a:extLst>
                        <a:ext uri="{FF2B5EF4-FFF2-40B4-BE49-F238E27FC236}">
                          <a16:creationId xmlns:a16="http://schemas.microsoft.com/office/drawing/2014/main" id="{1501BFF2-6F6C-424E-B59D-6B4D02B265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11" name="グループ化 1410">
                    <a:extLst>
                      <a:ext uri="{FF2B5EF4-FFF2-40B4-BE49-F238E27FC236}">
                        <a16:creationId xmlns:a16="http://schemas.microsoft.com/office/drawing/2014/main" id="{6A46E02A-C764-4B33-82EF-073268392A5D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417" name="台形 1416">
                      <a:extLst>
                        <a:ext uri="{FF2B5EF4-FFF2-40B4-BE49-F238E27FC236}">
                          <a16:creationId xmlns:a16="http://schemas.microsoft.com/office/drawing/2014/main" id="{6E6A6DFE-2C2A-4B35-B159-81BB742E0CAB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18" name="フリーフォーム: 図形 1417">
                      <a:extLst>
                        <a:ext uri="{FF2B5EF4-FFF2-40B4-BE49-F238E27FC236}">
                          <a16:creationId xmlns:a16="http://schemas.microsoft.com/office/drawing/2014/main" id="{3E62F35C-BE73-4382-B135-0DFE06C63F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412" name="楕円 1411">
                    <a:extLst>
                      <a:ext uri="{FF2B5EF4-FFF2-40B4-BE49-F238E27FC236}">
                        <a16:creationId xmlns:a16="http://schemas.microsoft.com/office/drawing/2014/main" id="{193B717D-3EAD-40EC-A28D-F1EC02D66978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3" name="フリーフォーム: 図形 1412">
                    <a:extLst>
                      <a:ext uri="{FF2B5EF4-FFF2-40B4-BE49-F238E27FC236}">
                        <a16:creationId xmlns:a16="http://schemas.microsoft.com/office/drawing/2014/main" id="{6A6DB2F4-6F19-4492-BF07-514250CFCE0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4" name="正方形/長方形 1413">
                    <a:extLst>
                      <a:ext uri="{FF2B5EF4-FFF2-40B4-BE49-F238E27FC236}">
                        <a16:creationId xmlns:a16="http://schemas.microsoft.com/office/drawing/2014/main" id="{25DA93AA-7B5A-43D3-BE74-9E11DA2D58E9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5" name="四角形: 上の 2 つの角を丸める 1414">
                    <a:extLst>
                      <a:ext uri="{FF2B5EF4-FFF2-40B4-BE49-F238E27FC236}">
                        <a16:creationId xmlns:a16="http://schemas.microsoft.com/office/drawing/2014/main" id="{1A39620A-907C-4D12-AA44-8BE9415A8482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6" name="四角形: 上の 2 つの角を丸める 1415">
                    <a:extLst>
                      <a:ext uri="{FF2B5EF4-FFF2-40B4-BE49-F238E27FC236}">
                        <a16:creationId xmlns:a16="http://schemas.microsoft.com/office/drawing/2014/main" id="{A36390E7-D6E2-4FCB-A668-87F748FE1A80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07" name="グループ化 1406">
                  <a:extLst>
                    <a:ext uri="{FF2B5EF4-FFF2-40B4-BE49-F238E27FC236}">
                      <a16:creationId xmlns:a16="http://schemas.microsoft.com/office/drawing/2014/main" id="{1997F52D-169F-4F09-8DB1-F7A93D11C960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1408" name="フリーフォーム: 図形 1407">
                    <a:extLst>
                      <a:ext uri="{FF2B5EF4-FFF2-40B4-BE49-F238E27FC236}">
                        <a16:creationId xmlns:a16="http://schemas.microsoft.com/office/drawing/2014/main" id="{99193853-CD2A-4C34-93C7-4E682DB3F7F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9" name="四角形: 上の 2 つの角を丸める 1408">
                    <a:extLst>
                      <a:ext uri="{FF2B5EF4-FFF2-40B4-BE49-F238E27FC236}">
                        <a16:creationId xmlns:a16="http://schemas.microsoft.com/office/drawing/2014/main" id="{01408A4E-0870-461A-AEAD-EF7E5412E19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99" name="グループ化 1298">
                <a:extLst>
                  <a:ext uri="{FF2B5EF4-FFF2-40B4-BE49-F238E27FC236}">
                    <a16:creationId xmlns:a16="http://schemas.microsoft.com/office/drawing/2014/main" id="{71CC573E-857C-4910-A6CF-DB4297C8C657}"/>
                  </a:ext>
                </a:extLst>
              </p:cNvPr>
              <p:cNvGrpSpPr/>
              <p:nvPr/>
            </p:nvGrpSpPr>
            <p:grpSpPr>
              <a:xfrm flipH="1">
                <a:off x="4277566" y="2904096"/>
                <a:ext cx="285808" cy="711934"/>
                <a:chOff x="7055945" y="3489479"/>
                <a:chExt cx="282592" cy="703923"/>
              </a:xfrm>
            </p:grpSpPr>
            <p:grpSp>
              <p:nvGrpSpPr>
                <p:cNvPr id="1391" name="グループ化 1390">
                  <a:extLst>
                    <a:ext uri="{FF2B5EF4-FFF2-40B4-BE49-F238E27FC236}">
                      <a16:creationId xmlns:a16="http://schemas.microsoft.com/office/drawing/2014/main" id="{7C81B592-0E01-4F89-BBD0-D66BFDE7C7EE}"/>
                    </a:ext>
                  </a:extLst>
                </p:cNvPr>
                <p:cNvGrpSpPr/>
                <p:nvPr/>
              </p:nvGrpSpPr>
              <p:grpSpPr>
                <a:xfrm>
                  <a:off x="7170986" y="3489479"/>
                  <a:ext cx="167551" cy="703923"/>
                  <a:chOff x="6637337" y="1014223"/>
                  <a:chExt cx="149226" cy="626934"/>
                </a:xfrm>
              </p:grpSpPr>
              <p:grpSp>
                <p:nvGrpSpPr>
                  <p:cNvPr id="1395" name="グループ化 1394">
                    <a:extLst>
                      <a:ext uri="{FF2B5EF4-FFF2-40B4-BE49-F238E27FC236}">
                        <a16:creationId xmlns:a16="http://schemas.microsoft.com/office/drawing/2014/main" id="{0AA27FE6-FD7A-48CE-89F1-E9D398E244B7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404" name="台形 1403">
                      <a:extLst>
                        <a:ext uri="{FF2B5EF4-FFF2-40B4-BE49-F238E27FC236}">
                          <a16:creationId xmlns:a16="http://schemas.microsoft.com/office/drawing/2014/main" id="{DE5E43BB-9603-440E-9581-21E5BA6ED01C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05" name="フリーフォーム: 図形 1404">
                      <a:extLst>
                        <a:ext uri="{FF2B5EF4-FFF2-40B4-BE49-F238E27FC236}">
                          <a16:creationId xmlns:a16="http://schemas.microsoft.com/office/drawing/2014/main" id="{B0E01547-B84A-4043-8644-D55187EB27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96" name="グループ化 1395">
                    <a:extLst>
                      <a:ext uri="{FF2B5EF4-FFF2-40B4-BE49-F238E27FC236}">
                        <a16:creationId xmlns:a16="http://schemas.microsoft.com/office/drawing/2014/main" id="{489E825E-4275-4AFE-8CB5-D34419CE9971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402" name="台形 1401">
                      <a:extLst>
                        <a:ext uri="{FF2B5EF4-FFF2-40B4-BE49-F238E27FC236}">
                          <a16:creationId xmlns:a16="http://schemas.microsoft.com/office/drawing/2014/main" id="{5EF3D4B2-B10E-430D-94D3-2B7C7AD18495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03" name="フリーフォーム: 図形 1402">
                      <a:extLst>
                        <a:ext uri="{FF2B5EF4-FFF2-40B4-BE49-F238E27FC236}">
                          <a16:creationId xmlns:a16="http://schemas.microsoft.com/office/drawing/2014/main" id="{7F0BC574-FE69-44B7-86F0-EC99F31BD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397" name="楕円 1396">
                    <a:extLst>
                      <a:ext uri="{FF2B5EF4-FFF2-40B4-BE49-F238E27FC236}">
                        <a16:creationId xmlns:a16="http://schemas.microsoft.com/office/drawing/2014/main" id="{BBB087C4-5FEC-4F50-AE45-545C37A503E2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8" name="フリーフォーム: 図形 1397">
                    <a:extLst>
                      <a:ext uri="{FF2B5EF4-FFF2-40B4-BE49-F238E27FC236}">
                        <a16:creationId xmlns:a16="http://schemas.microsoft.com/office/drawing/2014/main" id="{B84D1BF9-A383-41D9-AB0E-5180BD022506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9" name="正方形/長方形 1398">
                    <a:extLst>
                      <a:ext uri="{FF2B5EF4-FFF2-40B4-BE49-F238E27FC236}">
                        <a16:creationId xmlns:a16="http://schemas.microsoft.com/office/drawing/2014/main" id="{7AF43B5F-DF22-47DE-BA8E-A85572D5184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0" name="四角形: 上の 2 つの角を丸める 1399">
                    <a:extLst>
                      <a:ext uri="{FF2B5EF4-FFF2-40B4-BE49-F238E27FC236}">
                        <a16:creationId xmlns:a16="http://schemas.microsoft.com/office/drawing/2014/main" id="{BCE2ECB9-FFB0-47F4-8746-4E0112487066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1" name="四角形: 上の 2 つの角を丸める 1400">
                    <a:extLst>
                      <a:ext uri="{FF2B5EF4-FFF2-40B4-BE49-F238E27FC236}">
                        <a16:creationId xmlns:a16="http://schemas.microsoft.com/office/drawing/2014/main" id="{38B26D84-3A50-44DC-B135-89833A428188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92" name="グループ化 1391">
                  <a:extLst>
                    <a:ext uri="{FF2B5EF4-FFF2-40B4-BE49-F238E27FC236}">
                      <a16:creationId xmlns:a16="http://schemas.microsoft.com/office/drawing/2014/main" id="{D163D3ED-40D4-40FC-B745-5217AAB908E5}"/>
                    </a:ext>
                  </a:extLst>
                </p:cNvPr>
                <p:cNvGrpSpPr/>
                <p:nvPr/>
              </p:nvGrpSpPr>
              <p:grpSpPr>
                <a:xfrm rot="4466282">
                  <a:off x="7009077" y="3572794"/>
                  <a:ext cx="260647" cy="166912"/>
                  <a:chOff x="7040677" y="3745546"/>
                  <a:chExt cx="260647" cy="166912"/>
                </a:xfrm>
              </p:grpSpPr>
              <p:sp>
                <p:nvSpPr>
                  <p:cNvPr id="1393" name="フリーフォーム: 図形 1392">
                    <a:extLst>
                      <a:ext uri="{FF2B5EF4-FFF2-40B4-BE49-F238E27FC236}">
                        <a16:creationId xmlns:a16="http://schemas.microsoft.com/office/drawing/2014/main" id="{E76A56B1-9014-461B-9BDE-7FD9FE84249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08177" y="3774063"/>
                    <a:ext cx="70895" cy="205895"/>
                  </a:xfrm>
                  <a:custGeom>
                    <a:avLst/>
                    <a:gdLst>
                      <a:gd name="connsiteX0" fmla="*/ 54006 w 63141"/>
                      <a:gd name="connsiteY0" fmla="*/ 0 h 183376"/>
                      <a:gd name="connsiteX1" fmla="*/ 54006 w 63141"/>
                      <a:gd name="connsiteY1" fmla="*/ 105902 h 183376"/>
                      <a:gd name="connsiteX2" fmla="*/ 63141 w 63141"/>
                      <a:gd name="connsiteY2" fmla="*/ 127956 h 183376"/>
                      <a:gd name="connsiteX3" fmla="*/ 63140 w 63141"/>
                      <a:gd name="connsiteY3" fmla="*/ 151806 h 183376"/>
                      <a:gd name="connsiteX4" fmla="*/ 31570 w 63141"/>
                      <a:gd name="connsiteY4" fmla="*/ 183376 h 183376"/>
                      <a:gd name="connsiteX5" fmla="*/ 0 w 63141"/>
                      <a:gd name="connsiteY5" fmla="*/ 151806 h 183376"/>
                      <a:gd name="connsiteX6" fmla="*/ 0 w 63141"/>
                      <a:gd name="connsiteY6" fmla="*/ 127955 h 183376"/>
                      <a:gd name="connsiteX7" fmla="*/ 8287 w 63141"/>
                      <a:gd name="connsiteY7" fmla="*/ 107949 h 183376"/>
                      <a:gd name="connsiteX8" fmla="*/ 8287 w 63141"/>
                      <a:gd name="connsiteY8" fmla="*/ 0 h 18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141" h="183376">
                        <a:moveTo>
                          <a:pt x="54006" y="0"/>
                        </a:moveTo>
                        <a:lnTo>
                          <a:pt x="54006" y="105902"/>
                        </a:lnTo>
                        <a:lnTo>
                          <a:pt x="63141" y="127956"/>
                        </a:lnTo>
                        <a:lnTo>
                          <a:pt x="63140" y="151806"/>
                        </a:lnTo>
                        <a:cubicBezTo>
                          <a:pt x="63140" y="169242"/>
                          <a:pt x="49006" y="183376"/>
                          <a:pt x="31570" y="183376"/>
                        </a:cubicBezTo>
                        <a:cubicBezTo>
                          <a:pt x="14134" y="183377"/>
                          <a:pt x="0" y="169243"/>
                          <a:pt x="0" y="151806"/>
                        </a:cubicBezTo>
                        <a:lnTo>
                          <a:pt x="0" y="127955"/>
                        </a:lnTo>
                        <a:lnTo>
                          <a:pt x="8287" y="107949"/>
                        </a:lnTo>
                        <a:lnTo>
                          <a:pt x="8287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4" name="四角形: 上の 2 つの角を丸める 1393">
                    <a:extLst>
                      <a:ext uri="{FF2B5EF4-FFF2-40B4-BE49-F238E27FC236}">
                        <a16:creationId xmlns:a16="http://schemas.microsoft.com/office/drawing/2014/main" id="{5C7EB4BB-A698-4888-8CB6-D430A7C0FC4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189628" y="3717975"/>
                    <a:ext cx="84125" cy="13926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300" name="グループ化 1299">
                <a:extLst>
                  <a:ext uri="{FF2B5EF4-FFF2-40B4-BE49-F238E27FC236}">
                    <a16:creationId xmlns:a16="http://schemas.microsoft.com/office/drawing/2014/main" id="{84760380-4FA5-4F83-A70B-3E601F154ACF}"/>
                  </a:ext>
                </a:extLst>
              </p:cNvPr>
              <p:cNvGrpSpPr/>
              <p:nvPr/>
            </p:nvGrpSpPr>
            <p:grpSpPr>
              <a:xfrm>
                <a:off x="4228404" y="3489479"/>
                <a:ext cx="1578528" cy="703923"/>
                <a:chOff x="4228404" y="3489479"/>
                <a:chExt cx="1578528" cy="703923"/>
              </a:xfrm>
            </p:grpSpPr>
            <p:grpSp>
              <p:nvGrpSpPr>
                <p:cNvPr id="1301" name="グループ化 1300">
                  <a:extLst>
                    <a:ext uri="{FF2B5EF4-FFF2-40B4-BE49-F238E27FC236}">
                      <a16:creationId xmlns:a16="http://schemas.microsoft.com/office/drawing/2014/main" id="{6CB4F05C-23BE-4D2B-85D9-E6472DAC8010}"/>
                    </a:ext>
                  </a:extLst>
                </p:cNvPr>
                <p:cNvGrpSpPr/>
                <p:nvPr/>
              </p:nvGrpSpPr>
              <p:grpSpPr>
                <a:xfrm>
                  <a:off x="4434144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377" name="グループ化 1376">
                    <a:extLst>
                      <a:ext uri="{FF2B5EF4-FFF2-40B4-BE49-F238E27FC236}">
                        <a16:creationId xmlns:a16="http://schemas.microsoft.com/office/drawing/2014/main" id="{CAE006EE-1486-4ED1-BF03-3E956E398A9F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389" name="台形 1388">
                      <a:extLst>
                        <a:ext uri="{FF2B5EF4-FFF2-40B4-BE49-F238E27FC236}">
                          <a16:creationId xmlns:a16="http://schemas.microsoft.com/office/drawing/2014/main" id="{81908280-F3D6-464B-B929-2564A2DDC323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90" name="フリーフォーム: 図形 1389">
                      <a:extLst>
                        <a:ext uri="{FF2B5EF4-FFF2-40B4-BE49-F238E27FC236}">
                          <a16:creationId xmlns:a16="http://schemas.microsoft.com/office/drawing/2014/main" id="{4D2E3072-5B65-4926-BF54-529DA82DE2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78" name="グループ化 1377">
                    <a:extLst>
                      <a:ext uri="{FF2B5EF4-FFF2-40B4-BE49-F238E27FC236}">
                        <a16:creationId xmlns:a16="http://schemas.microsoft.com/office/drawing/2014/main" id="{C85EE36A-C8BE-48AF-A07F-701D457E1657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387" name="台形 1386">
                      <a:extLst>
                        <a:ext uri="{FF2B5EF4-FFF2-40B4-BE49-F238E27FC236}">
                          <a16:creationId xmlns:a16="http://schemas.microsoft.com/office/drawing/2014/main" id="{F4AB22C6-91A7-44F1-B67F-B017CD6C1E77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88" name="フリーフォーム: 図形 1387">
                      <a:extLst>
                        <a:ext uri="{FF2B5EF4-FFF2-40B4-BE49-F238E27FC236}">
                          <a16:creationId xmlns:a16="http://schemas.microsoft.com/office/drawing/2014/main" id="{AC39899C-DE75-4368-A200-6E71D73168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379" name="楕円 1378">
                    <a:extLst>
                      <a:ext uri="{FF2B5EF4-FFF2-40B4-BE49-F238E27FC236}">
                        <a16:creationId xmlns:a16="http://schemas.microsoft.com/office/drawing/2014/main" id="{01844E78-AD3D-4DB7-AB2C-4E941E5DA37C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0" name="フリーフォーム: 図形 1379">
                    <a:extLst>
                      <a:ext uri="{FF2B5EF4-FFF2-40B4-BE49-F238E27FC236}">
                        <a16:creationId xmlns:a16="http://schemas.microsoft.com/office/drawing/2014/main" id="{594D1C5E-CCF0-4B06-BCD1-8456547C8B5F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1" name="正方形/長方形 1380">
                    <a:extLst>
                      <a:ext uri="{FF2B5EF4-FFF2-40B4-BE49-F238E27FC236}">
                        <a16:creationId xmlns:a16="http://schemas.microsoft.com/office/drawing/2014/main" id="{00D4F13C-2F7A-49C4-804B-0BFB6710A636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2" name="四角形: 上の 2 つの角を丸める 1381">
                    <a:extLst>
                      <a:ext uri="{FF2B5EF4-FFF2-40B4-BE49-F238E27FC236}">
                        <a16:creationId xmlns:a16="http://schemas.microsoft.com/office/drawing/2014/main" id="{FCB43952-2D29-4D2E-B17F-18DA01CECDE9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3" name="四角形: 上の 2 つの角を丸める 1382">
                    <a:extLst>
                      <a:ext uri="{FF2B5EF4-FFF2-40B4-BE49-F238E27FC236}">
                        <a16:creationId xmlns:a16="http://schemas.microsoft.com/office/drawing/2014/main" id="{DCD0851D-8668-47E0-88B3-379E876FCD19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384" name="グループ化 1383">
                    <a:extLst>
                      <a:ext uri="{FF2B5EF4-FFF2-40B4-BE49-F238E27FC236}">
                        <a16:creationId xmlns:a16="http://schemas.microsoft.com/office/drawing/2014/main" id="{EF5B5848-8B13-474F-9B0B-DF6511114A2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385" name="フリーフォーム: 図形 1384">
                      <a:extLst>
                        <a:ext uri="{FF2B5EF4-FFF2-40B4-BE49-F238E27FC236}">
                          <a16:creationId xmlns:a16="http://schemas.microsoft.com/office/drawing/2014/main" id="{8A6F16C5-CD08-49C9-8FC0-4B43BB7A17A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86" name="四角形: 上の 2 つの角を丸める 1385">
                      <a:extLst>
                        <a:ext uri="{FF2B5EF4-FFF2-40B4-BE49-F238E27FC236}">
                          <a16:creationId xmlns:a16="http://schemas.microsoft.com/office/drawing/2014/main" id="{189C354D-07C4-48F2-AC87-3927F1BD1D0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302" name="グループ化 1301">
                  <a:extLst>
                    <a:ext uri="{FF2B5EF4-FFF2-40B4-BE49-F238E27FC236}">
                      <a16:creationId xmlns:a16="http://schemas.microsoft.com/office/drawing/2014/main" id="{78D801CC-AE36-456D-BD55-AA9E369BDC50}"/>
                    </a:ext>
                  </a:extLst>
                </p:cNvPr>
                <p:cNvGrpSpPr/>
                <p:nvPr/>
              </p:nvGrpSpPr>
              <p:grpSpPr>
                <a:xfrm>
                  <a:off x="4685604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363" name="グループ化 1362">
                    <a:extLst>
                      <a:ext uri="{FF2B5EF4-FFF2-40B4-BE49-F238E27FC236}">
                        <a16:creationId xmlns:a16="http://schemas.microsoft.com/office/drawing/2014/main" id="{3EF6D20D-14E1-407B-A54E-4866C940D924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375" name="台形 1374">
                      <a:extLst>
                        <a:ext uri="{FF2B5EF4-FFF2-40B4-BE49-F238E27FC236}">
                          <a16:creationId xmlns:a16="http://schemas.microsoft.com/office/drawing/2014/main" id="{A64C9ABB-5EF3-4043-A834-E53B17BB15AD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76" name="フリーフォーム: 図形 1375">
                      <a:extLst>
                        <a:ext uri="{FF2B5EF4-FFF2-40B4-BE49-F238E27FC236}">
                          <a16:creationId xmlns:a16="http://schemas.microsoft.com/office/drawing/2014/main" id="{30C95F84-6206-47E5-8537-765FDAA2B9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64" name="グループ化 1363">
                    <a:extLst>
                      <a:ext uri="{FF2B5EF4-FFF2-40B4-BE49-F238E27FC236}">
                        <a16:creationId xmlns:a16="http://schemas.microsoft.com/office/drawing/2014/main" id="{630E732A-71F2-454D-A9B4-780DE60E782C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373" name="台形 1372">
                      <a:extLst>
                        <a:ext uri="{FF2B5EF4-FFF2-40B4-BE49-F238E27FC236}">
                          <a16:creationId xmlns:a16="http://schemas.microsoft.com/office/drawing/2014/main" id="{5C24E8F4-2F5A-4433-9142-798F5BE753C0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74" name="フリーフォーム: 図形 1373">
                      <a:extLst>
                        <a:ext uri="{FF2B5EF4-FFF2-40B4-BE49-F238E27FC236}">
                          <a16:creationId xmlns:a16="http://schemas.microsoft.com/office/drawing/2014/main" id="{D807EB0B-09C6-41E3-A0F4-0AC588DE69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365" name="楕円 1364">
                    <a:extLst>
                      <a:ext uri="{FF2B5EF4-FFF2-40B4-BE49-F238E27FC236}">
                        <a16:creationId xmlns:a16="http://schemas.microsoft.com/office/drawing/2014/main" id="{A5ECE292-1123-4742-8C05-7DB0B363ACF6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E7C027B9-0108-4DAB-850B-F4319027ADF6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7" name="正方形/長方形 1366">
                    <a:extLst>
                      <a:ext uri="{FF2B5EF4-FFF2-40B4-BE49-F238E27FC236}">
                        <a16:creationId xmlns:a16="http://schemas.microsoft.com/office/drawing/2014/main" id="{12F1F2E6-C999-4920-B783-DD2A72E573F5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8" name="四角形: 上の 2 つの角を丸める 1367">
                    <a:extLst>
                      <a:ext uri="{FF2B5EF4-FFF2-40B4-BE49-F238E27FC236}">
                        <a16:creationId xmlns:a16="http://schemas.microsoft.com/office/drawing/2014/main" id="{39E8C9CF-2D8B-4DEB-B85C-BE9D54D9AC2E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9" name="四角形: 上の 2 つの角を丸める 1368">
                    <a:extLst>
                      <a:ext uri="{FF2B5EF4-FFF2-40B4-BE49-F238E27FC236}">
                        <a16:creationId xmlns:a16="http://schemas.microsoft.com/office/drawing/2014/main" id="{9793B51B-3E3D-44E6-9463-EB642A485B8B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370" name="グループ化 1369">
                    <a:extLst>
                      <a:ext uri="{FF2B5EF4-FFF2-40B4-BE49-F238E27FC236}">
                        <a16:creationId xmlns:a16="http://schemas.microsoft.com/office/drawing/2014/main" id="{3D9DFEA5-A219-48BA-8C26-E170E1D03BA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371" name="フリーフォーム: 図形 1370">
                      <a:extLst>
                        <a:ext uri="{FF2B5EF4-FFF2-40B4-BE49-F238E27FC236}">
                          <a16:creationId xmlns:a16="http://schemas.microsoft.com/office/drawing/2014/main" id="{CE578394-7F95-45B8-9C9D-07ED136A8AC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72" name="四角形: 上の 2 つの角を丸める 1371">
                      <a:extLst>
                        <a:ext uri="{FF2B5EF4-FFF2-40B4-BE49-F238E27FC236}">
                          <a16:creationId xmlns:a16="http://schemas.microsoft.com/office/drawing/2014/main" id="{A8824C6C-99E9-4D19-90D0-4144CE5D1A8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303" name="グループ化 1302">
                  <a:extLst>
                    <a:ext uri="{FF2B5EF4-FFF2-40B4-BE49-F238E27FC236}">
                      <a16:creationId xmlns:a16="http://schemas.microsoft.com/office/drawing/2014/main" id="{8F24CFA6-A916-4DC7-9872-0D17D615E14F}"/>
                    </a:ext>
                  </a:extLst>
                </p:cNvPr>
                <p:cNvGrpSpPr/>
                <p:nvPr/>
              </p:nvGrpSpPr>
              <p:grpSpPr>
                <a:xfrm>
                  <a:off x="4922317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349" name="グループ化 1348">
                    <a:extLst>
                      <a:ext uri="{FF2B5EF4-FFF2-40B4-BE49-F238E27FC236}">
                        <a16:creationId xmlns:a16="http://schemas.microsoft.com/office/drawing/2014/main" id="{36AA91FF-70FD-4E34-BB38-3BC779E071F4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361" name="台形 1360">
                      <a:extLst>
                        <a:ext uri="{FF2B5EF4-FFF2-40B4-BE49-F238E27FC236}">
                          <a16:creationId xmlns:a16="http://schemas.microsoft.com/office/drawing/2014/main" id="{0A1DFDD0-B940-468D-AB82-9215FD3E58B3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62" name="フリーフォーム: 図形 1361">
                      <a:extLst>
                        <a:ext uri="{FF2B5EF4-FFF2-40B4-BE49-F238E27FC236}">
                          <a16:creationId xmlns:a16="http://schemas.microsoft.com/office/drawing/2014/main" id="{63122E30-5F3D-4218-AD8D-48804712EC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50" name="グループ化 1349">
                    <a:extLst>
                      <a:ext uri="{FF2B5EF4-FFF2-40B4-BE49-F238E27FC236}">
                        <a16:creationId xmlns:a16="http://schemas.microsoft.com/office/drawing/2014/main" id="{71763E54-AF5F-4514-B22B-E66C7E23364D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359" name="台形 1358">
                      <a:extLst>
                        <a:ext uri="{FF2B5EF4-FFF2-40B4-BE49-F238E27FC236}">
                          <a16:creationId xmlns:a16="http://schemas.microsoft.com/office/drawing/2014/main" id="{DEE37E79-5AB3-49E9-9DF9-E9F3662630BE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60" name="フリーフォーム: 図形 1359">
                      <a:extLst>
                        <a:ext uri="{FF2B5EF4-FFF2-40B4-BE49-F238E27FC236}">
                          <a16:creationId xmlns:a16="http://schemas.microsoft.com/office/drawing/2014/main" id="{59D0CC64-D6BD-4796-9986-438869376F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351" name="楕円 1350">
                    <a:extLst>
                      <a:ext uri="{FF2B5EF4-FFF2-40B4-BE49-F238E27FC236}">
                        <a16:creationId xmlns:a16="http://schemas.microsoft.com/office/drawing/2014/main" id="{9ED5C841-E4DA-452C-87D4-C1CB5B83EC80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52" name="フリーフォーム: 図形 1351">
                    <a:extLst>
                      <a:ext uri="{FF2B5EF4-FFF2-40B4-BE49-F238E27FC236}">
                        <a16:creationId xmlns:a16="http://schemas.microsoft.com/office/drawing/2014/main" id="{018E76FD-75F7-42C7-95DA-7B80EAB412B4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53" name="正方形/長方形 1352">
                    <a:extLst>
                      <a:ext uri="{FF2B5EF4-FFF2-40B4-BE49-F238E27FC236}">
                        <a16:creationId xmlns:a16="http://schemas.microsoft.com/office/drawing/2014/main" id="{6AE0193A-7A84-4BB0-9F4A-968AC01F4046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54" name="四角形: 上の 2 つの角を丸める 1353">
                    <a:extLst>
                      <a:ext uri="{FF2B5EF4-FFF2-40B4-BE49-F238E27FC236}">
                        <a16:creationId xmlns:a16="http://schemas.microsoft.com/office/drawing/2014/main" id="{9AE2FF28-A1C3-4D8E-8C2E-E7A0484C7165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55" name="四角形: 上の 2 つの角を丸める 1354">
                    <a:extLst>
                      <a:ext uri="{FF2B5EF4-FFF2-40B4-BE49-F238E27FC236}">
                        <a16:creationId xmlns:a16="http://schemas.microsoft.com/office/drawing/2014/main" id="{AE472123-4269-4916-B926-E161CB14E972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356" name="グループ化 1355">
                    <a:extLst>
                      <a:ext uri="{FF2B5EF4-FFF2-40B4-BE49-F238E27FC236}">
                        <a16:creationId xmlns:a16="http://schemas.microsoft.com/office/drawing/2014/main" id="{46407002-49F7-488A-9257-A355E3E1066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357" name="フリーフォーム: 図形 1356">
                      <a:extLst>
                        <a:ext uri="{FF2B5EF4-FFF2-40B4-BE49-F238E27FC236}">
                          <a16:creationId xmlns:a16="http://schemas.microsoft.com/office/drawing/2014/main" id="{30E1EDE1-416E-4B20-89F4-15F8E26A060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58" name="四角形: 上の 2 つの角を丸める 1357">
                      <a:extLst>
                        <a:ext uri="{FF2B5EF4-FFF2-40B4-BE49-F238E27FC236}">
                          <a16:creationId xmlns:a16="http://schemas.microsoft.com/office/drawing/2014/main" id="{0BCC60D2-BC28-4F76-94A6-F334222BA49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304" name="グループ化 1303">
                  <a:extLst>
                    <a:ext uri="{FF2B5EF4-FFF2-40B4-BE49-F238E27FC236}">
                      <a16:creationId xmlns:a16="http://schemas.microsoft.com/office/drawing/2014/main" id="{46691B94-4FD4-405B-AEA3-6B8E3A037594}"/>
                    </a:ext>
                  </a:extLst>
                </p:cNvPr>
                <p:cNvGrpSpPr/>
                <p:nvPr/>
              </p:nvGrpSpPr>
              <p:grpSpPr>
                <a:xfrm>
                  <a:off x="4228404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335" name="グループ化 1334">
                    <a:extLst>
                      <a:ext uri="{FF2B5EF4-FFF2-40B4-BE49-F238E27FC236}">
                        <a16:creationId xmlns:a16="http://schemas.microsoft.com/office/drawing/2014/main" id="{2957C19E-8BE6-4FEB-8D4A-CB817E35440D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347" name="台形 1346">
                      <a:extLst>
                        <a:ext uri="{FF2B5EF4-FFF2-40B4-BE49-F238E27FC236}">
                          <a16:creationId xmlns:a16="http://schemas.microsoft.com/office/drawing/2014/main" id="{B813B7B8-8D40-4312-BDC8-6299BCC70FFB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48" name="フリーフォーム: 図形 1347">
                      <a:extLst>
                        <a:ext uri="{FF2B5EF4-FFF2-40B4-BE49-F238E27FC236}">
                          <a16:creationId xmlns:a16="http://schemas.microsoft.com/office/drawing/2014/main" id="{5708F839-FBF3-4F49-8ACF-2EBDE31C97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36" name="グループ化 1335">
                    <a:extLst>
                      <a:ext uri="{FF2B5EF4-FFF2-40B4-BE49-F238E27FC236}">
                        <a16:creationId xmlns:a16="http://schemas.microsoft.com/office/drawing/2014/main" id="{DDA14877-7FB2-4488-AC05-74FC6F5D707D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345" name="台形 1344">
                      <a:extLst>
                        <a:ext uri="{FF2B5EF4-FFF2-40B4-BE49-F238E27FC236}">
                          <a16:creationId xmlns:a16="http://schemas.microsoft.com/office/drawing/2014/main" id="{32B1108F-03B7-4F7B-9DDB-3A25EB6C4B82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46" name="フリーフォーム: 図形 1345">
                      <a:extLst>
                        <a:ext uri="{FF2B5EF4-FFF2-40B4-BE49-F238E27FC236}">
                          <a16:creationId xmlns:a16="http://schemas.microsoft.com/office/drawing/2014/main" id="{FB2E5336-E544-4CFD-A35C-49BBAB6FD7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337" name="楕円 1336">
                    <a:extLst>
                      <a:ext uri="{FF2B5EF4-FFF2-40B4-BE49-F238E27FC236}">
                        <a16:creationId xmlns:a16="http://schemas.microsoft.com/office/drawing/2014/main" id="{8CBACA83-81D8-4457-A5C9-D26BD80F27D4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38" name="フリーフォーム: 図形 1337">
                    <a:extLst>
                      <a:ext uri="{FF2B5EF4-FFF2-40B4-BE49-F238E27FC236}">
                        <a16:creationId xmlns:a16="http://schemas.microsoft.com/office/drawing/2014/main" id="{A35A8484-0DED-4B8E-9600-B1C78A9E71DE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39" name="正方形/長方形 1338">
                    <a:extLst>
                      <a:ext uri="{FF2B5EF4-FFF2-40B4-BE49-F238E27FC236}">
                        <a16:creationId xmlns:a16="http://schemas.microsoft.com/office/drawing/2014/main" id="{258D4431-FF35-4229-B186-2486ED82CF1B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40" name="四角形: 上の 2 つの角を丸める 1339">
                    <a:extLst>
                      <a:ext uri="{FF2B5EF4-FFF2-40B4-BE49-F238E27FC236}">
                        <a16:creationId xmlns:a16="http://schemas.microsoft.com/office/drawing/2014/main" id="{8A072844-3503-49EA-8F39-5BC5EF2A2C18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41" name="四角形: 上の 2 つの角を丸める 1340">
                    <a:extLst>
                      <a:ext uri="{FF2B5EF4-FFF2-40B4-BE49-F238E27FC236}">
                        <a16:creationId xmlns:a16="http://schemas.microsoft.com/office/drawing/2014/main" id="{1864CF76-4201-4911-801E-9642BD585573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342" name="グループ化 1341">
                    <a:extLst>
                      <a:ext uri="{FF2B5EF4-FFF2-40B4-BE49-F238E27FC236}">
                        <a16:creationId xmlns:a16="http://schemas.microsoft.com/office/drawing/2014/main" id="{CEB586D7-C196-47F4-B55D-71B0283BFE60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343" name="フリーフォーム: 図形 1342">
                      <a:extLst>
                        <a:ext uri="{FF2B5EF4-FFF2-40B4-BE49-F238E27FC236}">
                          <a16:creationId xmlns:a16="http://schemas.microsoft.com/office/drawing/2014/main" id="{C12D635B-3812-40E0-BE2A-CEB96E2AA9D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44" name="四角形: 上の 2 つの角を丸める 1343">
                      <a:extLst>
                        <a:ext uri="{FF2B5EF4-FFF2-40B4-BE49-F238E27FC236}">
                          <a16:creationId xmlns:a16="http://schemas.microsoft.com/office/drawing/2014/main" id="{90BD1548-B1B7-4EF4-82C5-95603C272F9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305" name="グループ化 1304">
                  <a:extLst>
                    <a:ext uri="{FF2B5EF4-FFF2-40B4-BE49-F238E27FC236}">
                      <a16:creationId xmlns:a16="http://schemas.microsoft.com/office/drawing/2014/main" id="{8D1C923E-F40B-4252-956D-1434E6EB289D}"/>
                    </a:ext>
                  </a:extLst>
                </p:cNvPr>
                <p:cNvGrpSpPr/>
                <p:nvPr/>
              </p:nvGrpSpPr>
              <p:grpSpPr>
                <a:xfrm>
                  <a:off x="5249977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321" name="グループ化 1320">
                    <a:extLst>
                      <a:ext uri="{FF2B5EF4-FFF2-40B4-BE49-F238E27FC236}">
                        <a16:creationId xmlns:a16="http://schemas.microsoft.com/office/drawing/2014/main" id="{B902C32A-84BD-432C-AC49-0C9D06D1BC2B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333" name="台形 1332">
                      <a:extLst>
                        <a:ext uri="{FF2B5EF4-FFF2-40B4-BE49-F238E27FC236}">
                          <a16:creationId xmlns:a16="http://schemas.microsoft.com/office/drawing/2014/main" id="{D9D6B780-0076-4E69-9A36-0383F27790FA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34" name="フリーフォーム: 図形 1333">
                      <a:extLst>
                        <a:ext uri="{FF2B5EF4-FFF2-40B4-BE49-F238E27FC236}">
                          <a16:creationId xmlns:a16="http://schemas.microsoft.com/office/drawing/2014/main" id="{A94EE22C-B586-4F11-9F24-A50301F0F3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22" name="グループ化 1321">
                    <a:extLst>
                      <a:ext uri="{FF2B5EF4-FFF2-40B4-BE49-F238E27FC236}">
                        <a16:creationId xmlns:a16="http://schemas.microsoft.com/office/drawing/2014/main" id="{CECADADD-0778-4DF8-A46D-2F9935F7E1A3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331" name="台形 1330">
                      <a:extLst>
                        <a:ext uri="{FF2B5EF4-FFF2-40B4-BE49-F238E27FC236}">
                          <a16:creationId xmlns:a16="http://schemas.microsoft.com/office/drawing/2014/main" id="{247BF768-4A5F-4D45-94C4-7200FDC6DBD4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32" name="フリーフォーム: 図形 1331">
                      <a:extLst>
                        <a:ext uri="{FF2B5EF4-FFF2-40B4-BE49-F238E27FC236}">
                          <a16:creationId xmlns:a16="http://schemas.microsoft.com/office/drawing/2014/main" id="{CAEAA4B2-9CF4-4741-9D83-E4CCCF05F6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3" name="楕円 1322">
                    <a:extLst>
                      <a:ext uri="{FF2B5EF4-FFF2-40B4-BE49-F238E27FC236}">
                        <a16:creationId xmlns:a16="http://schemas.microsoft.com/office/drawing/2014/main" id="{3BF48993-C157-4E67-93FC-0E77497D3762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24" name="フリーフォーム: 図形 1323">
                    <a:extLst>
                      <a:ext uri="{FF2B5EF4-FFF2-40B4-BE49-F238E27FC236}">
                        <a16:creationId xmlns:a16="http://schemas.microsoft.com/office/drawing/2014/main" id="{37D20DAC-3BC1-49A0-9AF9-1A6C1412F646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25" name="正方形/長方形 1324">
                    <a:extLst>
                      <a:ext uri="{FF2B5EF4-FFF2-40B4-BE49-F238E27FC236}">
                        <a16:creationId xmlns:a16="http://schemas.microsoft.com/office/drawing/2014/main" id="{16EC3F46-81BE-445A-A4F4-2434E90FC7EF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26" name="四角形: 上の 2 つの角を丸める 1325">
                    <a:extLst>
                      <a:ext uri="{FF2B5EF4-FFF2-40B4-BE49-F238E27FC236}">
                        <a16:creationId xmlns:a16="http://schemas.microsoft.com/office/drawing/2014/main" id="{AAF91CAB-705D-4044-BEC1-D829B3BE057C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27" name="四角形: 上の 2 つの角を丸める 1326">
                    <a:extLst>
                      <a:ext uri="{FF2B5EF4-FFF2-40B4-BE49-F238E27FC236}">
                        <a16:creationId xmlns:a16="http://schemas.microsoft.com/office/drawing/2014/main" id="{4E4D9D69-19E0-4272-87F7-562B410E9666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328" name="グループ化 1327">
                    <a:extLst>
                      <a:ext uri="{FF2B5EF4-FFF2-40B4-BE49-F238E27FC236}">
                        <a16:creationId xmlns:a16="http://schemas.microsoft.com/office/drawing/2014/main" id="{F6D09690-4010-4411-AD26-5A52A891CA1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329" name="フリーフォーム: 図形 1328">
                      <a:extLst>
                        <a:ext uri="{FF2B5EF4-FFF2-40B4-BE49-F238E27FC236}">
                          <a16:creationId xmlns:a16="http://schemas.microsoft.com/office/drawing/2014/main" id="{8EF6151F-E622-431D-9FF0-018C25A99F8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30" name="四角形: 上の 2 つの角を丸める 1329">
                      <a:extLst>
                        <a:ext uri="{FF2B5EF4-FFF2-40B4-BE49-F238E27FC236}">
                          <a16:creationId xmlns:a16="http://schemas.microsoft.com/office/drawing/2014/main" id="{44226772-6D2F-436F-8BCF-7DBE4BE2988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306" name="グループ化 1305">
                  <a:extLst>
                    <a:ext uri="{FF2B5EF4-FFF2-40B4-BE49-F238E27FC236}">
                      <a16:creationId xmlns:a16="http://schemas.microsoft.com/office/drawing/2014/main" id="{1A2535C1-345B-4100-9334-8538F6CD8EFE}"/>
                    </a:ext>
                  </a:extLst>
                </p:cNvPr>
                <p:cNvGrpSpPr/>
                <p:nvPr/>
              </p:nvGrpSpPr>
              <p:grpSpPr>
                <a:xfrm>
                  <a:off x="5509057" y="3489479"/>
                  <a:ext cx="297875" cy="703923"/>
                  <a:chOff x="6521267" y="1014223"/>
                  <a:chExt cx="265296" cy="626934"/>
                </a:xfrm>
              </p:grpSpPr>
              <p:grpSp>
                <p:nvGrpSpPr>
                  <p:cNvPr id="1307" name="グループ化 1306">
                    <a:extLst>
                      <a:ext uri="{FF2B5EF4-FFF2-40B4-BE49-F238E27FC236}">
                        <a16:creationId xmlns:a16="http://schemas.microsoft.com/office/drawing/2014/main" id="{46137F8D-11EA-4ED4-AAE6-4B0D59797653}"/>
                      </a:ext>
                    </a:extLst>
                  </p:cNvPr>
                  <p:cNvGrpSpPr/>
                  <p:nvPr/>
                </p:nvGrpSpPr>
                <p:grpSpPr>
                  <a:xfrm rot="2485830">
                    <a:off x="6643714" y="1420901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319" name="台形 1318">
                      <a:extLst>
                        <a:ext uri="{FF2B5EF4-FFF2-40B4-BE49-F238E27FC236}">
                          <a16:creationId xmlns:a16="http://schemas.microsoft.com/office/drawing/2014/main" id="{06F4A59D-176D-4A9E-82D3-BA27E5190FA1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20" name="フリーフォーム: 図形 1319">
                      <a:extLst>
                        <a:ext uri="{FF2B5EF4-FFF2-40B4-BE49-F238E27FC236}">
                          <a16:creationId xmlns:a16="http://schemas.microsoft.com/office/drawing/2014/main" id="{D55655BE-2835-4FEF-928E-3AA47A6D98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08" name="グループ化 1307">
                    <a:extLst>
                      <a:ext uri="{FF2B5EF4-FFF2-40B4-BE49-F238E27FC236}">
                        <a16:creationId xmlns:a16="http://schemas.microsoft.com/office/drawing/2014/main" id="{B6778D08-811D-434E-9A93-AA5418241E21}"/>
                      </a:ext>
                    </a:extLst>
                  </p:cNvPr>
                  <p:cNvGrpSpPr/>
                  <p:nvPr/>
                </p:nvGrpSpPr>
                <p:grpSpPr>
                  <a:xfrm>
                    <a:off x="6695205" y="1426590"/>
                    <a:ext cx="88976" cy="214567"/>
                    <a:chOff x="6695205" y="1426590"/>
                    <a:chExt cx="88976" cy="214567"/>
                  </a:xfrm>
                </p:grpSpPr>
                <p:sp>
                  <p:nvSpPr>
                    <p:cNvPr id="1317" name="台形 1316">
                      <a:extLst>
                        <a:ext uri="{FF2B5EF4-FFF2-40B4-BE49-F238E27FC236}">
                          <a16:creationId xmlns:a16="http://schemas.microsoft.com/office/drawing/2014/main" id="{2FE766AE-27C8-4ADE-9596-5BD4A96D52B0}"/>
                        </a:ext>
                      </a:extLst>
                    </p:cNvPr>
                    <p:cNvSpPr/>
                    <p:nvPr/>
                  </p:nvSpPr>
                  <p:spPr>
                    <a:xfrm rot="9625773">
                      <a:off x="6695205" y="1426590"/>
                      <a:ext cx="71437" cy="189374"/>
                    </a:xfrm>
                    <a:prstGeom prst="trapezoid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8" name="フリーフォーム: 図形 1317">
                      <a:extLst>
                        <a:ext uri="{FF2B5EF4-FFF2-40B4-BE49-F238E27FC236}">
                          <a16:creationId xmlns:a16="http://schemas.microsoft.com/office/drawing/2014/main" id="{D8D24328-1CB9-4BD7-9E01-A4009EB908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6075" y="1545430"/>
                      <a:ext cx="88106" cy="95727"/>
                    </a:xfrm>
                    <a:custGeom>
                      <a:avLst/>
                      <a:gdLst>
                        <a:gd name="connsiteX0" fmla="*/ 74631 w 88106"/>
                        <a:gd name="connsiteY0" fmla="*/ 0 h 95727"/>
                        <a:gd name="connsiteX1" fmla="*/ 83487 w 88106"/>
                        <a:gd name="connsiteY1" fmla="*/ 53008 h 95727"/>
                        <a:gd name="connsiteX2" fmla="*/ 88106 w 88106"/>
                        <a:gd name="connsiteY2" fmla="*/ 57628 h 95727"/>
                        <a:gd name="connsiteX3" fmla="*/ 88106 w 88106"/>
                        <a:gd name="connsiteY3" fmla="*/ 95727 h 95727"/>
                        <a:gd name="connsiteX4" fmla="*/ 0 w 88106"/>
                        <a:gd name="connsiteY4" fmla="*/ 95727 h 95727"/>
                        <a:gd name="connsiteX5" fmla="*/ 0 w 88106"/>
                        <a:gd name="connsiteY5" fmla="*/ 57628 h 95727"/>
                        <a:gd name="connsiteX6" fmla="*/ 7620 w 88106"/>
                        <a:gd name="connsiteY6" fmla="*/ 50008 h 95727"/>
                        <a:gd name="connsiteX7" fmla="*/ 39128 w 88106"/>
                        <a:gd name="connsiteY7" fmla="*/ 50008 h 95727"/>
                        <a:gd name="connsiteX8" fmla="*/ 21425 w 88106"/>
                        <a:gd name="connsiteY8" fmla="*/ 18915 h 9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8106" h="95727">
                          <a:moveTo>
                            <a:pt x="74631" y="0"/>
                          </a:moveTo>
                          <a:lnTo>
                            <a:pt x="83487" y="53008"/>
                          </a:lnTo>
                          <a:lnTo>
                            <a:pt x="88106" y="57628"/>
                          </a:lnTo>
                          <a:lnTo>
                            <a:pt x="88106" y="95727"/>
                          </a:lnTo>
                          <a:lnTo>
                            <a:pt x="0" y="95727"/>
                          </a:lnTo>
                          <a:lnTo>
                            <a:pt x="0" y="57628"/>
                          </a:lnTo>
                          <a:cubicBezTo>
                            <a:pt x="0" y="53420"/>
                            <a:pt x="3412" y="50008"/>
                            <a:pt x="7620" y="50008"/>
                          </a:cubicBezTo>
                          <a:lnTo>
                            <a:pt x="39128" y="50008"/>
                          </a:lnTo>
                          <a:lnTo>
                            <a:pt x="21425" y="18915"/>
                          </a:ln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309" name="楕円 1308">
                    <a:extLst>
                      <a:ext uri="{FF2B5EF4-FFF2-40B4-BE49-F238E27FC236}">
                        <a16:creationId xmlns:a16="http://schemas.microsoft.com/office/drawing/2014/main" id="{0D818C24-C33E-46D3-9418-DB2065430382}"/>
                      </a:ext>
                    </a:extLst>
                  </p:cNvPr>
                  <p:cNvSpPr/>
                  <p:nvPr/>
                </p:nvSpPr>
                <p:spPr>
                  <a:xfrm>
                    <a:off x="6639719" y="1028138"/>
                    <a:ext cx="144462" cy="155532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0" name="フリーフォーム: 図形 1309">
                    <a:extLst>
                      <a:ext uri="{FF2B5EF4-FFF2-40B4-BE49-F238E27FC236}">
                        <a16:creationId xmlns:a16="http://schemas.microsoft.com/office/drawing/2014/main" id="{E08C244D-EF5A-4F49-A995-F006024E9989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14223"/>
                    <a:ext cx="149226" cy="83411"/>
                  </a:xfrm>
                  <a:custGeom>
                    <a:avLst/>
                    <a:gdLst>
                      <a:gd name="connsiteX0" fmla="*/ 74613 w 149226"/>
                      <a:gd name="connsiteY0" fmla="*/ 0 h 83411"/>
                      <a:gd name="connsiteX1" fmla="*/ 149226 w 149226"/>
                      <a:gd name="connsiteY1" fmla="*/ 80147 h 83411"/>
                      <a:gd name="connsiteX2" fmla="*/ 148613 w 149226"/>
                      <a:gd name="connsiteY2" fmla="*/ 83411 h 83411"/>
                      <a:gd name="connsiteX3" fmla="*/ 74613 w 149226"/>
                      <a:gd name="connsiteY3" fmla="*/ 80962 h 83411"/>
                      <a:gd name="connsiteX4" fmla="*/ 614 w 149226"/>
                      <a:gd name="connsiteY4" fmla="*/ 83411 h 83411"/>
                      <a:gd name="connsiteX5" fmla="*/ 0 w 149226"/>
                      <a:gd name="connsiteY5" fmla="*/ 80147 h 83411"/>
                      <a:gd name="connsiteX6" fmla="*/ 74613 w 149226"/>
                      <a:gd name="connsiteY6" fmla="*/ 0 h 83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226" h="83411">
                        <a:moveTo>
                          <a:pt x="74613" y="0"/>
                        </a:moveTo>
                        <a:cubicBezTo>
                          <a:pt x="115821" y="0"/>
                          <a:pt x="149226" y="35883"/>
                          <a:pt x="149226" y="80147"/>
                        </a:cubicBezTo>
                        <a:lnTo>
                          <a:pt x="148613" y="83411"/>
                        </a:lnTo>
                        <a:lnTo>
                          <a:pt x="74613" y="80962"/>
                        </a:lnTo>
                        <a:lnTo>
                          <a:pt x="614" y="83411"/>
                        </a:lnTo>
                        <a:lnTo>
                          <a:pt x="0" y="80147"/>
                        </a:lnTo>
                        <a:cubicBezTo>
                          <a:pt x="0" y="35883"/>
                          <a:pt x="33405" y="0"/>
                          <a:pt x="7461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1" name="正方形/長方形 1310">
                    <a:extLst>
                      <a:ext uri="{FF2B5EF4-FFF2-40B4-BE49-F238E27FC236}">
                        <a16:creationId xmlns:a16="http://schemas.microsoft.com/office/drawing/2014/main" id="{BB4E7A39-E97A-4F69-92E3-180A91108930}"/>
                      </a:ext>
                    </a:extLst>
                  </p:cNvPr>
                  <p:cNvSpPr/>
                  <p:nvPr/>
                </p:nvSpPr>
                <p:spPr>
                  <a:xfrm>
                    <a:off x="6637337" y="1070302"/>
                    <a:ext cx="149226" cy="27953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2" name="四角形: 上の 2 つの角を丸める 1311">
                    <a:extLst>
                      <a:ext uri="{FF2B5EF4-FFF2-40B4-BE49-F238E27FC236}">
                        <a16:creationId xmlns:a16="http://schemas.microsoft.com/office/drawing/2014/main" id="{172922FF-D0AC-417F-B081-F8E4E7D5193A}"/>
                      </a:ext>
                    </a:extLst>
                  </p:cNvPr>
                  <p:cNvSpPr/>
                  <p:nvPr/>
                </p:nvSpPr>
                <p:spPr>
                  <a:xfrm>
                    <a:off x="6653215" y="1276350"/>
                    <a:ext cx="119060" cy="184886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3" name="四角形: 上の 2 つの角を丸める 1312">
                    <a:extLst>
                      <a:ext uri="{FF2B5EF4-FFF2-40B4-BE49-F238E27FC236}">
                        <a16:creationId xmlns:a16="http://schemas.microsoft.com/office/drawing/2014/main" id="{778CC346-7798-4BD8-AD37-C60B659FAF3E}"/>
                      </a:ext>
                    </a:extLst>
                  </p:cNvPr>
                  <p:cNvSpPr/>
                  <p:nvPr/>
                </p:nvSpPr>
                <p:spPr>
                  <a:xfrm>
                    <a:off x="6648452" y="1176338"/>
                    <a:ext cx="128586" cy="201612"/>
                  </a:xfrm>
                  <a:prstGeom prst="round2SameRect">
                    <a:avLst>
                      <a:gd name="adj1" fmla="val 39248"/>
                      <a:gd name="adj2" fmla="val 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314" name="グループ化 1313">
                    <a:extLst>
                      <a:ext uri="{FF2B5EF4-FFF2-40B4-BE49-F238E27FC236}">
                        <a16:creationId xmlns:a16="http://schemas.microsoft.com/office/drawing/2014/main" id="{144CF18F-174E-4E3A-930E-C7F425F4605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6563008" y="1200542"/>
                    <a:ext cx="148657" cy="232140"/>
                    <a:chOff x="6696617" y="1200541"/>
                    <a:chExt cx="148657" cy="232140"/>
                  </a:xfrm>
                </p:grpSpPr>
                <p:sp>
                  <p:nvSpPr>
                    <p:cNvPr id="1315" name="フリーフォーム: 図形 1314">
                      <a:extLst>
                        <a:ext uri="{FF2B5EF4-FFF2-40B4-BE49-F238E27FC236}">
                          <a16:creationId xmlns:a16="http://schemas.microsoft.com/office/drawing/2014/main" id="{969747D9-7A7D-456D-8DE2-BEEBC4C136F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782133" y="1249305"/>
                      <a:ext cx="63141" cy="183376"/>
                    </a:xfrm>
                    <a:custGeom>
                      <a:avLst/>
                      <a:gdLst>
                        <a:gd name="connsiteX0" fmla="*/ 54006 w 63141"/>
                        <a:gd name="connsiteY0" fmla="*/ 0 h 183376"/>
                        <a:gd name="connsiteX1" fmla="*/ 54006 w 63141"/>
                        <a:gd name="connsiteY1" fmla="*/ 105902 h 183376"/>
                        <a:gd name="connsiteX2" fmla="*/ 63141 w 63141"/>
                        <a:gd name="connsiteY2" fmla="*/ 127956 h 183376"/>
                        <a:gd name="connsiteX3" fmla="*/ 63140 w 63141"/>
                        <a:gd name="connsiteY3" fmla="*/ 151806 h 183376"/>
                        <a:gd name="connsiteX4" fmla="*/ 31570 w 63141"/>
                        <a:gd name="connsiteY4" fmla="*/ 183376 h 183376"/>
                        <a:gd name="connsiteX5" fmla="*/ 0 w 63141"/>
                        <a:gd name="connsiteY5" fmla="*/ 151806 h 183376"/>
                        <a:gd name="connsiteX6" fmla="*/ 0 w 63141"/>
                        <a:gd name="connsiteY6" fmla="*/ 127955 h 183376"/>
                        <a:gd name="connsiteX7" fmla="*/ 8287 w 63141"/>
                        <a:gd name="connsiteY7" fmla="*/ 107949 h 183376"/>
                        <a:gd name="connsiteX8" fmla="*/ 8287 w 63141"/>
                        <a:gd name="connsiteY8" fmla="*/ 0 h 18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141" h="183376">
                          <a:moveTo>
                            <a:pt x="54006" y="0"/>
                          </a:moveTo>
                          <a:lnTo>
                            <a:pt x="54006" y="105902"/>
                          </a:lnTo>
                          <a:lnTo>
                            <a:pt x="63141" y="127956"/>
                          </a:lnTo>
                          <a:lnTo>
                            <a:pt x="63140" y="151806"/>
                          </a:lnTo>
                          <a:cubicBezTo>
                            <a:pt x="63140" y="169242"/>
                            <a:pt x="49006" y="183376"/>
                            <a:pt x="31570" y="183376"/>
                          </a:cubicBezTo>
                          <a:cubicBezTo>
                            <a:pt x="14134" y="183377"/>
                            <a:pt x="0" y="169243"/>
                            <a:pt x="0" y="151806"/>
                          </a:cubicBezTo>
                          <a:lnTo>
                            <a:pt x="0" y="127955"/>
                          </a:lnTo>
                          <a:lnTo>
                            <a:pt x="8287" y="107949"/>
                          </a:lnTo>
                          <a:lnTo>
                            <a:pt x="8287" y="0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6" name="四角形: 上の 2 つの角を丸める 1315">
                      <a:extLst>
                        <a:ext uri="{FF2B5EF4-FFF2-40B4-BE49-F238E27FC236}">
                          <a16:creationId xmlns:a16="http://schemas.microsoft.com/office/drawing/2014/main" id="{F919438F-47D9-40C6-9C6A-CB00C9473FC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6696617" y="1200541"/>
                      <a:ext cx="74924" cy="12403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734512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テキスト ボックス 503">
            <a:extLst>
              <a:ext uri="{FF2B5EF4-FFF2-40B4-BE49-F238E27FC236}">
                <a16:creationId xmlns:a16="http://schemas.microsoft.com/office/drawing/2014/main" id="{C8F1CB6A-952D-4EB8-B4E8-E74B0820491E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銀閣寺</a:t>
            </a:r>
          </a:p>
        </p:txBody>
      </p:sp>
      <p:sp>
        <p:nvSpPr>
          <p:cNvPr id="505" name="テキスト ボックス 504">
            <a:extLst>
              <a:ext uri="{FF2B5EF4-FFF2-40B4-BE49-F238E27FC236}">
                <a16:creationId xmlns:a16="http://schemas.microsoft.com/office/drawing/2014/main" id="{B1096A76-278D-41C4-8B49-A03A500D69E6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豆腐</a:t>
            </a:r>
          </a:p>
        </p:txBody>
      </p:sp>
      <p:sp>
        <p:nvSpPr>
          <p:cNvPr id="506" name="テキスト ボックス 505">
            <a:extLst>
              <a:ext uri="{FF2B5EF4-FFF2-40B4-BE49-F238E27FC236}">
                <a16:creationId xmlns:a16="http://schemas.microsoft.com/office/drawing/2014/main" id="{2B3BF675-8D19-428E-A947-65E66E7CCB23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千本鳥居（伏見稲荷神社）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7" name="テキスト ボックス 506">
            <a:extLst>
              <a:ext uri="{FF2B5EF4-FFF2-40B4-BE49-F238E27FC236}">
                <a16:creationId xmlns:a16="http://schemas.microsoft.com/office/drawing/2014/main" id="{85CB42EB-DE68-49AA-983A-18E123640768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ゆば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8" name="テキスト ボックス 507">
            <a:extLst>
              <a:ext uri="{FF2B5EF4-FFF2-40B4-BE49-F238E27FC236}">
                <a16:creationId xmlns:a16="http://schemas.microsoft.com/office/drawing/2014/main" id="{B60AC88A-AA47-4EF8-B16A-9A6BF769A5B9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丹波黒大豆</a:t>
            </a:r>
          </a:p>
        </p:txBody>
      </p:sp>
      <p:sp>
        <p:nvSpPr>
          <p:cNvPr id="509" name="テキスト ボックス 508">
            <a:extLst>
              <a:ext uri="{FF2B5EF4-FFF2-40B4-BE49-F238E27FC236}">
                <a16:creationId xmlns:a16="http://schemas.microsoft.com/office/drawing/2014/main" id="{2BF119B1-D803-4EB7-A019-9C360A5451EB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賀茂なす／京野菜</a:t>
            </a:r>
          </a:p>
        </p:txBody>
      </p:sp>
      <p:sp>
        <p:nvSpPr>
          <p:cNvPr id="510" name="テキスト ボックス 509">
            <a:extLst>
              <a:ext uri="{FF2B5EF4-FFF2-40B4-BE49-F238E27FC236}">
                <a16:creationId xmlns:a16="http://schemas.microsoft.com/office/drawing/2014/main" id="{EAF304C0-C71C-41CD-986F-3E971C4CA2EC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京都府と言えば・・・</a:t>
            </a:r>
          </a:p>
        </p:txBody>
      </p:sp>
      <p:grpSp>
        <p:nvGrpSpPr>
          <p:cNvPr id="511" name="グループ化 510">
            <a:extLst>
              <a:ext uri="{FF2B5EF4-FFF2-40B4-BE49-F238E27FC236}">
                <a16:creationId xmlns:a16="http://schemas.microsoft.com/office/drawing/2014/main" id="{2C5B061E-7F97-465C-AC80-C6A649F1E347}"/>
              </a:ext>
            </a:extLst>
          </p:cNvPr>
          <p:cNvGrpSpPr/>
          <p:nvPr/>
        </p:nvGrpSpPr>
        <p:grpSpPr>
          <a:xfrm>
            <a:off x="3895725" y="4343502"/>
            <a:ext cx="2133600" cy="1609290"/>
            <a:chOff x="4469215" y="3190878"/>
            <a:chExt cx="2133600" cy="1609290"/>
          </a:xfrm>
        </p:grpSpPr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3E92FB30-9B0B-48C5-936D-DABDABB77E52}"/>
                </a:ext>
              </a:extLst>
            </p:cNvPr>
            <p:cNvGrpSpPr/>
            <p:nvPr/>
          </p:nvGrpSpPr>
          <p:grpSpPr>
            <a:xfrm>
              <a:off x="4469215" y="3190878"/>
              <a:ext cx="2133600" cy="1609290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524" name="楕円 1020">
                <a:extLst>
                  <a:ext uri="{FF2B5EF4-FFF2-40B4-BE49-F238E27FC236}">
                    <a16:creationId xmlns:a16="http://schemas.microsoft.com/office/drawing/2014/main" id="{8532E9E7-45F0-4280-A33E-1BF7932C6A14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E080D7F8-8CAF-443E-BB39-99EAE09BB9A4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adFill>
                <a:gsLst>
                  <a:gs pos="1000">
                    <a:srgbClr val="5B9BD5">
                      <a:lumMod val="60000"/>
                      <a:lumOff val="40000"/>
                    </a:srgbClr>
                  </a:gs>
                  <a:gs pos="100000">
                    <a:sysClr val="window" lastClr="FFFFFF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7E9B8ABC-3584-45BA-9C86-220DE2B1EE3C}"/>
                </a:ext>
              </a:extLst>
            </p:cNvPr>
            <p:cNvGrpSpPr/>
            <p:nvPr/>
          </p:nvGrpSpPr>
          <p:grpSpPr>
            <a:xfrm rot="251304">
              <a:off x="4684929" y="3406923"/>
              <a:ext cx="1702172" cy="1120672"/>
              <a:chOff x="740628" y="1753636"/>
              <a:chExt cx="2970913" cy="1955984"/>
            </a:xfrm>
          </p:grpSpPr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A73C1587-FCAF-4E20-8470-43DBD7C779D6}"/>
                  </a:ext>
                </a:extLst>
              </p:cNvPr>
              <p:cNvGrpSpPr/>
              <p:nvPr/>
            </p:nvGrpSpPr>
            <p:grpSpPr>
              <a:xfrm>
                <a:off x="740628" y="1753636"/>
                <a:ext cx="2454646" cy="1330928"/>
                <a:chOff x="908903" y="2260875"/>
                <a:chExt cx="2454646" cy="1330928"/>
              </a:xfrm>
            </p:grpSpPr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13228BCF-C410-430B-8468-CA251B9F3745}"/>
                    </a:ext>
                  </a:extLst>
                </p:cNvPr>
                <p:cNvSpPr/>
                <p:nvPr/>
              </p:nvSpPr>
              <p:spPr>
                <a:xfrm>
                  <a:off x="918192" y="2260875"/>
                  <a:ext cx="2445357" cy="1330928"/>
                </a:xfrm>
                <a:custGeom>
                  <a:avLst/>
                  <a:gdLst>
                    <a:gd name="connsiteX0" fmla="*/ 1684411 w 1935276"/>
                    <a:gd name="connsiteY0" fmla="*/ 0 h 1362972"/>
                    <a:gd name="connsiteX1" fmla="*/ 1769033 w 1935276"/>
                    <a:gd name="connsiteY1" fmla="*/ 8025 h 1362972"/>
                    <a:gd name="connsiteX2" fmla="*/ 1935276 w 1935276"/>
                    <a:gd name="connsiteY2" fmla="*/ 575713 h 1362972"/>
                    <a:gd name="connsiteX3" fmla="*/ 1935276 w 1935276"/>
                    <a:gd name="connsiteY3" fmla="*/ 784779 h 1362972"/>
                    <a:gd name="connsiteX4" fmla="*/ 209440 w 1935276"/>
                    <a:gd name="connsiteY4" fmla="*/ 1341886 h 1362972"/>
                    <a:gd name="connsiteX5" fmla="*/ 80283 w 1935276"/>
                    <a:gd name="connsiteY5" fmla="*/ 1098662 h 1362972"/>
                    <a:gd name="connsiteX6" fmla="*/ 27472 w 1935276"/>
                    <a:gd name="connsiteY6" fmla="*/ 720501 h 1362972"/>
                    <a:gd name="connsiteX7" fmla="*/ 27472 w 1935276"/>
                    <a:gd name="connsiteY7" fmla="*/ 511435 h 1362972"/>
                    <a:gd name="connsiteX8" fmla="*/ 1654440 w 1935276"/>
                    <a:gd name="connsiteY8" fmla="*/ 19867 h 1362972"/>
                    <a:gd name="connsiteX0" fmla="*/ 1703461 w 1935276"/>
                    <a:gd name="connsiteY0" fmla="*/ 0 h 1365354"/>
                    <a:gd name="connsiteX1" fmla="*/ 1769033 w 1935276"/>
                    <a:gd name="connsiteY1" fmla="*/ 10407 h 1365354"/>
                    <a:gd name="connsiteX2" fmla="*/ 1935276 w 1935276"/>
                    <a:gd name="connsiteY2" fmla="*/ 578095 h 1365354"/>
                    <a:gd name="connsiteX3" fmla="*/ 1935276 w 1935276"/>
                    <a:gd name="connsiteY3" fmla="*/ 787161 h 1365354"/>
                    <a:gd name="connsiteX4" fmla="*/ 209440 w 1935276"/>
                    <a:gd name="connsiteY4" fmla="*/ 1344268 h 1365354"/>
                    <a:gd name="connsiteX5" fmla="*/ 80283 w 1935276"/>
                    <a:gd name="connsiteY5" fmla="*/ 1101044 h 1365354"/>
                    <a:gd name="connsiteX6" fmla="*/ 27472 w 1935276"/>
                    <a:gd name="connsiteY6" fmla="*/ 722883 h 1365354"/>
                    <a:gd name="connsiteX7" fmla="*/ 27472 w 1935276"/>
                    <a:gd name="connsiteY7" fmla="*/ 513817 h 1365354"/>
                    <a:gd name="connsiteX8" fmla="*/ 1654440 w 1935276"/>
                    <a:gd name="connsiteY8" fmla="*/ 22249 h 1365354"/>
                    <a:gd name="connsiteX9" fmla="*/ 1703461 w 1935276"/>
                    <a:gd name="connsiteY9" fmla="*/ 0 h 1365354"/>
                    <a:gd name="connsiteX0" fmla="*/ 1711045 w 1935276"/>
                    <a:gd name="connsiteY0" fmla="*/ 0 h 1365354"/>
                    <a:gd name="connsiteX1" fmla="*/ 1769033 w 1935276"/>
                    <a:gd name="connsiteY1" fmla="*/ 10407 h 1365354"/>
                    <a:gd name="connsiteX2" fmla="*/ 1935276 w 1935276"/>
                    <a:gd name="connsiteY2" fmla="*/ 578095 h 1365354"/>
                    <a:gd name="connsiteX3" fmla="*/ 1935276 w 1935276"/>
                    <a:gd name="connsiteY3" fmla="*/ 787161 h 1365354"/>
                    <a:gd name="connsiteX4" fmla="*/ 209440 w 1935276"/>
                    <a:gd name="connsiteY4" fmla="*/ 1344268 h 1365354"/>
                    <a:gd name="connsiteX5" fmla="*/ 80283 w 1935276"/>
                    <a:gd name="connsiteY5" fmla="*/ 1101044 h 1365354"/>
                    <a:gd name="connsiteX6" fmla="*/ 27472 w 1935276"/>
                    <a:gd name="connsiteY6" fmla="*/ 722883 h 1365354"/>
                    <a:gd name="connsiteX7" fmla="*/ 27472 w 1935276"/>
                    <a:gd name="connsiteY7" fmla="*/ 513817 h 1365354"/>
                    <a:gd name="connsiteX8" fmla="*/ 1654440 w 1935276"/>
                    <a:gd name="connsiteY8" fmla="*/ 22249 h 1365354"/>
                    <a:gd name="connsiteX9" fmla="*/ 1711045 w 1935276"/>
                    <a:gd name="connsiteY9" fmla="*/ 0 h 1365354"/>
                    <a:gd name="connsiteX0" fmla="*/ 1711045 w 1935276"/>
                    <a:gd name="connsiteY0" fmla="*/ 905 h 1366259"/>
                    <a:gd name="connsiteX1" fmla="*/ 1769033 w 1935276"/>
                    <a:gd name="connsiteY1" fmla="*/ 11312 h 1366259"/>
                    <a:gd name="connsiteX2" fmla="*/ 1935276 w 1935276"/>
                    <a:gd name="connsiteY2" fmla="*/ 579000 h 1366259"/>
                    <a:gd name="connsiteX3" fmla="*/ 1935276 w 1935276"/>
                    <a:gd name="connsiteY3" fmla="*/ 788066 h 1366259"/>
                    <a:gd name="connsiteX4" fmla="*/ 209440 w 1935276"/>
                    <a:gd name="connsiteY4" fmla="*/ 1345173 h 1366259"/>
                    <a:gd name="connsiteX5" fmla="*/ 80283 w 1935276"/>
                    <a:gd name="connsiteY5" fmla="*/ 1101949 h 1366259"/>
                    <a:gd name="connsiteX6" fmla="*/ 27472 w 1935276"/>
                    <a:gd name="connsiteY6" fmla="*/ 723788 h 1366259"/>
                    <a:gd name="connsiteX7" fmla="*/ 27472 w 1935276"/>
                    <a:gd name="connsiteY7" fmla="*/ 514722 h 1366259"/>
                    <a:gd name="connsiteX8" fmla="*/ 1654440 w 1935276"/>
                    <a:gd name="connsiteY8" fmla="*/ 23154 h 1366259"/>
                    <a:gd name="connsiteX9" fmla="*/ 1711045 w 1935276"/>
                    <a:gd name="connsiteY9" fmla="*/ 905 h 1366259"/>
                    <a:gd name="connsiteX0" fmla="*/ 1711045 w 1935276"/>
                    <a:gd name="connsiteY0" fmla="*/ 905 h 1366259"/>
                    <a:gd name="connsiteX1" fmla="*/ 1769033 w 1935276"/>
                    <a:gd name="connsiteY1" fmla="*/ 11312 h 1366259"/>
                    <a:gd name="connsiteX2" fmla="*/ 1935276 w 1935276"/>
                    <a:gd name="connsiteY2" fmla="*/ 579000 h 1366259"/>
                    <a:gd name="connsiteX3" fmla="*/ 1927692 w 1935276"/>
                    <a:gd name="connsiteY3" fmla="*/ 612847 h 1366259"/>
                    <a:gd name="connsiteX4" fmla="*/ 1935276 w 1935276"/>
                    <a:gd name="connsiteY4" fmla="*/ 788066 h 1366259"/>
                    <a:gd name="connsiteX5" fmla="*/ 209440 w 1935276"/>
                    <a:gd name="connsiteY5" fmla="*/ 1345173 h 1366259"/>
                    <a:gd name="connsiteX6" fmla="*/ 80283 w 1935276"/>
                    <a:gd name="connsiteY6" fmla="*/ 1101949 h 1366259"/>
                    <a:gd name="connsiteX7" fmla="*/ 27472 w 1935276"/>
                    <a:gd name="connsiteY7" fmla="*/ 723788 h 1366259"/>
                    <a:gd name="connsiteX8" fmla="*/ 27472 w 1935276"/>
                    <a:gd name="connsiteY8" fmla="*/ 514722 h 1366259"/>
                    <a:gd name="connsiteX9" fmla="*/ 1654440 w 1935276"/>
                    <a:gd name="connsiteY9" fmla="*/ 23154 h 1366259"/>
                    <a:gd name="connsiteX10" fmla="*/ 1711045 w 1935276"/>
                    <a:gd name="connsiteY10" fmla="*/ 905 h 1366259"/>
                    <a:gd name="connsiteX0" fmla="*/ 1711045 w 1935276"/>
                    <a:gd name="connsiteY0" fmla="*/ 905 h 1366259"/>
                    <a:gd name="connsiteX1" fmla="*/ 1769033 w 1935276"/>
                    <a:gd name="connsiteY1" fmla="*/ 11312 h 1366259"/>
                    <a:gd name="connsiteX2" fmla="*/ 1935276 w 1935276"/>
                    <a:gd name="connsiteY2" fmla="*/ 579000 h 1366259"/>
                    <a:gd name="connsiteX3" fmla="*/ 1927692 w 1935276"/>
                    <a:gd name="connsiteY3" fmla="*/ 612847 h 1366259"/>
                    <a:gd name="connsiteX4" fmla="*/ 1929588 w 1935276"/>
                    <a:gd name="connsiteY4" fmla="*/ 758839 h 1366259"/>
                    <a:gd name="connsiteX5" fmla="*/ 1935276 w 1935276"/>
                    <a:gd name="connsiteY5" fmla="*/ 788066 h 1366259"/>
                    <a:gd name="connsiteX6" fmla="*/ 209440 w 1935276"/>
                    <a:gd name="connsiteY6" fmla="*/ 1345173 h 1366259"/>
                    <a:gd name="connsiteX7" fmla="*/ 80283 w 1935276"/>
                    <a:gd name="connsiteY7" fmla="*/ 1101949 h 1366259"/>
                    <a:gd name="connsiteX8" fmla="*/ 27472 w 1935276"/>
                    <a:gd name="connsiteY8" fmla="*/ 723788 h 1366259"/>
                    <a:gd name="connsiteX9" fmla="*/ 27472 w 1935276"/>
                    <a:gd name="connsiteY9" fmla="*/ 514722 h 1366259"/>
                    <a:gd name="connsiteX10" fmla="*/ 1654440 w 1935276"/>
                    <a:gd name="connsiteY10" fmla="*/ 23154 h 1366259"/>
                    <a:gd name="connsiteX11" fmla="*/ 1711045 w 1935276"/>
                    <a:gd name="connsiteY11" fmla="*/ 905 h 1366259"/>
                    <a:gd name="connsiteX0" fmla="*/ 1711045 w 1944756"/>
                    <a:gd name="connsiteY0" fmla="*/ 905 h 1366259"/>
                    <a:gd name="connsiteX1" fmla="*/ 1769033 w 1944756"/>
                    <a:gd name="connsiteY1" fmla="*/ 11312 h 1366259"/>
                    <a:gd name="connsiteX2" fmla="*/ 1935276 w 1944756"/>
                    <a:gd name="connsiteY2" fmla="*/ 579000 h 1366259"/>
                    <a:gd name="connsiteX3" fmla="*/ 1927692 w 1944756"/>
                    <a:gd name="connsiteY3" fmla="*/ 612847 h 1366259"/>
                    <a:gd name="connsiteX4" fmla="*/ 1944756 w 1944756"/>
                    <a:gd name="connsiteY4" fmla="*/ 751507 h 1366259"/>
                    <a:gd name="connsiteX5" fmla="*/ 1935276 w 1944756"/>
                    <a:gd name="connsiteY5" fmla="*/ 788066 h 1366259"/>
                    <a:gd name="connsiteX6" fmla="*/ 209440 w 1944756"/>
                    <a:gd name="connsiteY6" fmla="*/ 1345173 h 1366259"/>
                    <a:gd name="connsiteX7" fmla="*/ 80283 w 1944756"/>
                    <a:gd name="connsiteY7" fmla="*/ 1101949 h 1366259"/>
                    <a:gd name="connsiteX8" fmla="*/ 27472 w 1944756"/>
                    <a:gd name="connsiteY8" fmla="*/ 723788 h 1366259"/>
                    <a:gd name="connsiteX9" fmla="*/ 27472 w 1944756"/>
                    <a:gd name="connsiteY9" fmla="*/ 514722 h 1366259"/>
                    <a:gd name="connsiteX10" fmla="*/ 1654440 w 1944756"/>
                    <a:gd name="connsiteY10" fmla="*/ 23154 h 1366259"/>
                    <a:gd name="connsiteX11" fmla="*/ 1711045 w 1944756"/>
                    <a:gd name="connsiteY11" fmla="*/ 905 h 1366259"/>
                    <a:gd name="connsiteX0" fmla="*/ 1711045 w 1947045"/>
                    <a:gd name="connsiteY0" fmla="*/ 905 h 1366259"/>
                    <a:gd name="connsiteX1" fmla="*/ 1769033 w 1947045"/>
                    <a:gd name="connsiteY1" fmla="*/ 11312 h 1366259"/>
                    <a:gd name="connsiteX2" fmla="*/ 1935276 w 1947045"/>
                    <a:gd name="connsiteY2" fmla="*/ 579000 h 1366259"/>
                    <a:gd name="connsiteX3" fmla="*/ 1946653 w 1947045"/>
                    <a:gd name="connsiteY3" fmla="*/ 612847 h 1366259"/>
                    <a:gd name="connsiteX4" fmla="*/ 1944756 w 1947045"/>
                    <a:gd name="connsiteY4" fmla="*/ 751507 h 1366259"/>
                    <a:gd name="connsiteX5" fmla="*/ 1935276 w 1947045"/>
                    <a:gd name="connsiteY5" fmla="*/ 788066 h 1366259"/>
                    <a:gd name="connsiteX6" fmla="*/ 209440 w 1947045"/>
                    <a:gd name="connsiteY6" fmla="*/ 1345173 h 1366259"/>
                    <a:gd name="connsiteX7" fmla="*/ 80283 w 1947045"/>
                    <a:gd name="connsiteY7" fmla="*/ 1101949 h 1366259"/>
                    <a:gd name="connsiteX8" fmla="*/ 27472 w 1947045"/>
                    <a:gd name="connsiteY8" fmla="*/ 723788 h 1366259"/>
                    <a:gd name="connsiteX9" fmla="*/ 27472 w 1947045"/>
                    <a:gd name="connsiteY9" fmla="*/ 514722 h 1366259"/>
                    <a:gd name="connsiteX10" fmla="*/ 1654440 w 1947045"/>
                    <a:gd name="connsiteY10" fmla="*/ 23154 h 1366259"/>
                    <a:gd name="connsiteX11" fmla="*/ 1711045 w 1947045"/>
                    <a:gd name="connsiteY11" fmla="*/ 905 h 1366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47045" h="1366259">
                      <a:moveTo>
                        <a:pt x="1711045" y="905"/>
                      </a:moveTo>
                      <a:cubicBezTo>
                        <a:pt x="1751230" y="-3210"/>
                        <a:pt x="1749704" y="7843"/>
                        <a:pt x="1769033" y="11312"/>
                      </a:cubicBezTo>
                      <a:lnTo>
                        <a:pt x="1935276" y="579000"/>
                      </a:lnTo>
                      <a:cubicBezTo>
                        <a:pt x="1934644" y="589018"/>
                        <a:pt x="1947285" y="602829"/>
                        <a:pt x="1946653" y="612847"/>
                      </a:cubicBezTo>
                      <a:cubicBezTo>
                        <a:pt x="1948549" y="661511"/>
                        <a:pt x="1942860" y="702843"/>
                        <a:pt x="1944756" y="751507"/>
                      </a:cubicBezTo>
                      <a:lnTo>
                        <a:pt x="1935276" y="788066"/>
                      </a:lnTo>
                      <a:cubicBezTo>
                        <a:pt x="1418489" y="1173504"/>
                        <a:pt x="726228" y="959735"/>
                        <a:pt x="209440" y="1345173"/>
                      </a:cubicBezTo>
                      <a:cubicBezTo>
                        <a:pt x="59422" y="1443921"/>
                        <a:pt x="134423" y="1167414"/>
                        <a:pt x="80283" y="1101949"/>
                      </a:cubicBezTo>
                      <a:cubicBezTo>
                        <a:pt x="26143" y="1036484"/>
                        <a:pt x="36274" y="821659"/>
                        <a:pt x="27472" y="723788"/>
                      </a:cubicBezTo>
                      <a:cubicBezTo>
                        <a:pt x="18670" y="625917"/>
                        <a:pt x="-29678" y="562979"/>
                        <a:pt x="27472" y="514722"/>
                      </a:cubicBezTo>
                      <a:cubicBezTo>
                        <a:pt x="511960" y="153373"/>
                        <a:pt x="1150674" y="318673"/>
                        <a:pt x="1654440" y="23154"/>
                      </a:cubicBezTo>
                      <a:cubicBezTo>
                        <a:pt x="1664430" y="16532"/>
                        <a:pt x="1670860" y="5020"/>
                        <a:pt x="1711045" y="9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67000">
                      <a:srgbClr val="FFFF99"/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D0E07C26-85B7-4756-A37E-DBDCB610FEE9}"/>
                    </a:ext>
                  </a:extLst>
                </p:cNvPr>
                <p:cNvSpPr/>
                <p:nvPr/>
              </p:nvSpPr>
              <p:spPr>
                <a:xfrm>
                  <a:off x="1081884" y="2904112"/>
                  <a:ext cx="2234124" cy="647283"/>
                </a:xfrm>
                <a:custGeom>
                  <a:avLst/>
                  <a:gdLst>
                    <a:gd name="connsiteX0" fmla="*/ 2263762 w 2267978"/>
                    <a:gd name="connsiteY0" fmla="*/ 0 h 661086"/>
                    <a:gd name="connsiteX1" fmla="*/ 2265872 w 2267978"/>
                    <a:gd name="connsiteY1" fmla="*/ 126022 h 661086"/>
                    <a:gd name="connsiteX2" fmla="*/ 2267978 w 2267978"/>
                    <a:gd name="connsiteY2" fmla="*/ 134416 h 661086"/>
                    <a:gd name="connsiteX3" fmla="*/ 2175833 w 2267978"/>
                    <a:gd name="connsiteY3" fmla="*/ 180052 h 661086"/>
                    <a:gd name="connsiteX4" fmla="*/ 132472 w 2267978"/>
                    <a:gd name="connsiteY4" fmla="*/ 641300 h 661086"/>
                    <a:gd name="connsiteX5" fmla="*/ 6209 w 2267978"/>
                    <a:gd name="connsiteY5" fmla="*/ 584970 h 661086"/>
                    <a:gd name="connsiteX6" fmla="*/ 0 w 2267978"/>
                    <a:gd name="connsiteY6" fmla="*/ 513181 h 661086"/>
                    <a:gd name="connsiteX7" fmla="*/ 23952 w 2267978"/>
                    <a:gd name="connsiteY7" fmla="*/ 517741 h 661086"/>
                    <a:gd name="connsiteX8" fmla="*/ 83918 w 2267978"/>
                    <a:gd name="connsiteY8" fmla="*/ 498425 h 661086"/>
                    <a:gd name="connsiteX9" fmla="*/ 2186520 w 2267978"/>
                    <a:gd name="connsiteY9" fmla="*/ 37177 h 661086"/>
                    <a:gd name="connsiteX0" fmla="*/ 2186520 w 2267978"/>
                    <a:gd name="connsiteY0" fmla="*/ 0 h 623909"/>
                    <a:gd name="connsiteX1" fmla="*/ 2265872 w 2267978"/>
                    <a:gd name="connsiteY1" fmla="*/ 88845 h 623909"/>
                    <a:gd name="connsiteX2" fmla="*/ 2267978 w 2267978"/>
                    <a:gd name="connsiteY2" fmla="*/ 97239 h 623909"/>
                    <a:gd name="connsiteX3" fmla="*/ 2175833 w 2267978"/>
                    <a:gd name="connsiteY3" fmla="*/ 142875 h 623909"/>
                    <a:gd name="connsiteX4" fmla="*/ 132472 w 2267978"/>
                    <a:gd name="connsiteY4" fmla="*/ 604123 h 623909"/>
                    <a:gd name="connsiteX5" fmla="*/ 6209 w 2267978"/>
                    <a:gd name="connsiteY5" fmla="*/ 547793 h 623909"/>
                    <a:gd name="connsiteX6" fmla="*/ 0 w 2267978"/>
                    <a:gd name="connsiteY6" fmla="*/ 476004 h 623909"/>
                    <a:gd name="connsiteX7" fmla="*/ 23952 w 2267978"/>
                    <a:gd name="connsiteY7" fmla="*/ 480564 h 623909"/>
                    <a:gd name="connsiteX8" fmla="*/ 83918 w 2267978"/>
                    <a:gd name="connsiteY8" fmla="*/ 461248 h 623909"/>
                    <a:gd name="connsiteX9" fmla="*/ 2186520 w 2267978"/>
                    <a:gd name="connsiteY9" fmla="*/ 0 h 623909"/>
                    <a:gd name="connsiteX0" fmla="*/ 2186520 w 2265872"/>
                    <a:gd name="connsiteY0" fmla="*/ 0 h 623909"/>
                    <a:gd name="connsiteX1" fmla="*/ 2265872 w 2265872"/>
                    <a:gd name="connsiteY1" fmla="*/ 88845 h 623909"/>
                    <a:gd name="connsiteX2" fmla="*/ 2175833 w 2265872"/>
                    <a:gd name="connsiteY2" fmla="*/ 142875 h 623909"/>
                    <a:gd name="connsiteX3" fmla="*/ 132472 w 2265872"/>
                    <a:gd name="connsiteY3" fmla="*/ 604123 h 623909"/>
                    <a:gd name="connsiteX4" fmla="*/ 6209 w 2265872"/>
                    <a:gd name="connsiteY4" fmla="*/ 547793 h 623909"/>
                    <a:gd name="connsiteX5" fmla="*/ 0 w 2265872"/>
                    <a:gd name="connsiteY5" fmla="*/ 476004 h 623909"/>
                    <a:gd name="connsiteX6" fmla="*/ 23952 w 2265872"/>
                    <a:gd name="connsiteY6" fmla="*/ 480564 h 623909"/>
                    <a:gd name="connsiteX7" fmla="*/ 83918 w 2265872"/>
                    <a:gd name="connsiteY7" fmla="*/ 461248 h 623909"/>
                    <a:gd name="connsiteX8" fmla="*/ 2186520 w 2265872"/>
                    <a:gd name="connsiteY8" fmla="*/ 0 h 623909"/>
                    <a:gd name="connsiteX0" fmla="*/ 2186520 w 2239678"/>
                    <a:gd name="connsiteY0" fmla="*/ 0 h 623909"/>
                    <a:gd name="connsiteX1" fmla="*/ 2239678 w 2239678"/>
                    <a:gd name="connsiteY1" fmla="*/ 79320 h 623909"/>
                    <a:gd name="connsiteX2" fmla="*/ 2175833 w 2239678"/>
                    <a:gd name="connsiteY2" fmla="*/ 142875 h 623909"/>
                    <a:gd name="connsiteX3" fmla="*/ 132472 w 2239678"/>
                    <a:gd name="connsiteY3" fmla="*/ 604123 h 623909"/>
                    <a:gd name="connsiteX4" fmla="*/ 6209 w 2239678"/>
                    <a:gd name="connsiteY4" fmla="*/ 547793 h 623909"/>
                    <a:gd name="connsiteX5" fmla="*/ 0 w 2239678"/>
                    <a:gd name="connsiteY5" fmla="*/ 476004 h 623909"/>
                    <a:gd name="connsiteX6" fmla="*/ 23952 w 2239678"/>
                    <a:gd name="connsiteY6" fmla="*/ 480564 h 623909"/>
                    <a:gd name="connsiteX7" fmla="*/ 83918 w 2239678"/>
                    <a:gd name="connsiteY7" fmla="*/ 461248 h 623909"/>
                    <a:gd name="connsiteX8" fmla="*/ 2186520 w 2239678"/>
                    <a:gd name="connsiteY8" fmla="*/ 0 h 623909"/>
                    <a:gd name="connsiteX0" fmla="*/ 2186520 w 2239713"/>
                    <a:gd name="connsiteY0" fmla="*/ 0 h 623909"/>
                    <a:gd name="connsiteX1" fmla="*/ 2239678 w 2239713"/>
                    <a:gd name="connsiteY1" fmla="*/ 79320 h 623909"/>
                    <a:gd name="connsiteX2" fmla="*/ 2175833 w 2239713"/>
                    <a:gd name="connsiteY2" fmla="*/ 142875 h 623909"/>
                    <a:gd name="connsiteX3" fmla="*/ 132472 w 2239713"/>
                    <a:gd name="connsiteY3" fmla="*/ 604123 h 623909"/>
                    <a:gd name="connsiteX4" fmla="*/ 6209 w 2239713"/>
                    <a:gd name="connsiteY4" fmla="*/ 547793 h 623909"/>
                    <a:gd name="connsiteX5" fmla="*/ 0 w 2239713"/>
                    <a:gd name="connsiteY5" fmla="*/ 476004 h 623909"/>
                    <a:gd name="connsiteX6" fmla="*/ 23952 w 2239713"/>
                    <a:gd name="connsiteY6" fmla="*/ 480564 h 623909"/>
                    <a:gd name="connsiteX7" fmla="*/ 83918 w 2239713"/>
                    <a:gd name="connsiteY7" fmla="*/ 461248 h 623909"/>
                    <a:gd name="connsiteX8" fmla="*/ 2186520 w 2239713"/>
                    <a:gd name="connsiteY8" fmla="*/ 0 h 623909"/>
                    <a:gd name="connsiteX0" fmla="*/ 2186520 w 2240254"/>
                    <a:gd name="connsiteY0" fmla="*/ 7133 h 631042"/>
                    <a:gd name="connsiteX1" fmla="*/ 2239678 w 2240254"/>
                    <a:gd name="connsiteY1" fmla="*/ 86453 h 631042"/>
                    <a:gd name="connsiteX2" fmla="*/ 2175833 w 2240254"/>
                    <a:gd name="connsiteY2" fmla="*/ 150008 h 631042"/>
                    <a:gd name="connsiteX3" fmla="*/ 132472 w 2240254"/>
                    <a:gd name="connsiteY3" fmla="*/ 611256 h 631042"/>
                    <a:gd name="connsiteX4" fmla="*/ 6209 w 2240254"/>
                    <a:gd name="connsiteY4" fmla="*/ 554926 h 631042"/>
                    <a:gd name="connsiteX5" fmla="*/ 0 w 2240254"/>
                    <a:gd name="connsiteY5" fmla="*/ 483137 h 631042"/>
                    <a:gd name="connsiteX6" fmla="*/ 23952 w 2240254"/>
                    <a:gd name="connsiteY6" fmla="*/ 487697 h 631042"/>
                    <a:gd name="connsiteX7" fmla="*/ 83918 w 2240254"/>
                    <a:gd name="connsiteY7" fmla="*/ 468381 h 631042"/>
                    <a:gd name="connsiteX8" fmla="*/ 2186520 w 2240254"/>
                    <a:gd name="connsiteY8" fmla="*/ 7133 h 631042"/>
                    <a:gd name="connsiteX0" fmla="*/ 2180311 w 2234045"/>
                    <a:gd name="connsiteY0" fmla="*/ 7133 h 631042"/>
                    <a:gd name="connsiteX1" fmla="*/ 2233469 w 2234045"/>
                    <a:gd name="connsiteY1" fmla="*/ 86453 h 631042"/>
                    <a:gd name="connsiteX2" fmla="*/ 2169624 w 2234045"/>
                    <a:gd name="connsiteY2" fmla="*/ 150008 h 631042"/>
                    <a:gd name="connsiteX3" fmla="*/ 126263 w 2234045"/>
                    <a:gd name="connsiteY3" fmla="*/ 611256 h 631042"/>
                    <a:gd name="connsiteX4" fmla="*/ 0 w 2234045"/>
                    <a:gd name="connsiteY4" fmla="*/ 554926 h 631042"/>
                    <a:gd name="connsiteX5" fmla="*/ 17743 w 2234045"/>
                    <a:gd name="connsiteY5" fmla="*/ 487697 h 631042"/>
                    <a:gd name="connsiteX6" fmla="*/ 77709 w 2234045"/>
                    <a:gd name="connsiteY6" fmla="*/ 468381 h 631042"/>
                    <a:gd name="connsiteX7" fmla="*/ 2180311 w 2234045"/>
                    <a:gd name="connsiteY7" fmla="*/ 7133 h 631042"/>
                    <a:gd name="connsiteX0" fmla="*/ 2180311 w 2234045"/>
                    <a:gd name="connsiteY0" fmla="*/ 7133 h 631042"/>
                    <a:gd name="connsiteX1" fmla="*/ 2233469 w 2234045"/>
                    <a:gd name="connsiteY1" fmla="*/ 86453 h 631042"/>
                    <a:gd name="connsiteX2" fmla="*/ 2169624 w 2234045"/>
                    <a:gd name="connsiteY2" fmla="*/ 150008 h 631042"/>
                    <a:gd name="connsiteX3" fmla="*/ 126263 w 2234045"/>
                    <a:gd name="connsiteY3" fmla="*/ 611256 h 631042"/>
                    <a:gd name="connsiteX4" fmla="*/ 0 w 2234045"/>
                    <a:gd name="connsiteY4" fmla="*/ 554926 h 631042"/>
                    <a:gd name="connsiteX5" fmla="*/ 1074 w 2234045"/>
                    <a:gd name="connsiteY5" fmla="*/ 487697 h 631042"/>
                    <a:gd name="connsiteX6" fmla="*/ 77709 w 2234045"/>
                    <a:gd name="connsiteY6" fmla="*/ 468381 h 631042"/>
                    <a:gd name="connsiteX7" fmla="*/ 2180311 w 2234045"/>
                    <a:gd name="connsiteY7" fmla="*/ 7133 h 631042"/>
                    <a:gd name="connsiteX0" fmla="*/ 2186571 w 2240305"/>
                    <a:gd name="connsiteY0" fmla="*/ 7133 h 631042"/>
                    <a:gd name="connsiteX1" fmla="*/ 2239729 w 2240305"/>
                    <a:gd name="connsiteY1" fmla="*/ 86453 h 631042"/>
                    <a:gd name="connsiteX2" fmla="*/ 2175884 w 2240305"/>
                    <a:gd name="connsiteY2" fmla="*/ 150008 h 631042"/>
                    <a:gd name="connsiteX3" fmla="*/ 132523 w 2240305"/>
                    <a:gd name="connsiteY3" fmla="*/ 611256 h 631042"/>
                    <a:gd name="connsiteX4" fmla="*/ 6260 w 2240305"/>
                    <a:gd name="connsiteY4" fmla="*/ 554926 h 631042"/>
                    <a:gd name="connsiteX5" fmla="*/ 7334 w 2240305"/>
                    <a:gd name="connsiteY5" fmla="*/ 487697 h 631042"/>
                    <a:gd name="connsiteX6" fmla="*/ 83969 w 2240305"/>
                    <a:gd name="connsiteY6" fmla="*/ 468381 h 631042"/>
                    <a:gd name="connsiteX7" fmla="*/ 2186571 w 2240305"/>
                    <a:gd name="connsiteY7" fmla="*/ 7133 h 631042"/>
                    <a:gd name="connsiteX0" fmla="*/ 2180390 w 2234124"/>
                    <a:gd name="connsiteY0" fmla="*/ 7133 h 631042"/>
                    <a:gd name="connsiteX1" fmla="*/ 2233548 w 2234124"/>
                    <a:gd name="connsiteY1" fmla="*/ 86453 h 631042"/>
                    <a:gd name="connsiteX2" fmla="*/ 2169703 w 2234124"/>
                    <a:gd name="connsiteY2" fmla="*/ 150008 h 631042"/>
                    <a:gd name="connsiteX3" fmla="*/ 126342 w 2234124"/>
                    <a:gd name="connsiteY3" fmla="*/ 611256 h 631042"/>
                    <a:gd name="connsiteX4" fmla="*/ 79 w 2234124"/>
                    <a:gd name="connsiteY4" fmla="*/ 554926 h 631042"/>
                    <a:gd name="connsiteX5" fmla="*/ 13059 w 2234124"/>
                    <a:gd name="connsiteY5" fmla="*/ 497222 h 631042"/>
                    <a:gd name="connsiteX6" fmla="*/ 77788 w 2234124"/>
                    <a:gd name="connsiteY6" fmla="*/ 468381 h 631042"/>
                    <a:gd name="connsiteX7" fmla="*/ 2180390 w 2234124"/>
                    <a:gd name="connsiteY7" fmla="*/ 7133 h 631042"/>
                    <a:gd name="connsiteX0" fmla="*/ 2180390 w 2234124"/>
                    <a:gd name="connsiteY0" fmla="*/ 7133 h 652986"/>
                    <a:gd name="connsiteX1" fmla="*/ 2233548 w 2234124"/>
                    <a:gd name="connsiteY1" fmla="*/ 86453 h 652986"/>
                    <a:gd name="connsiteX2" fmla="*/ 2169703 w 2234124"/>
                    <a:gd name="connsiteY2" fmla="*/ 150008 h 652986"/>
                    <a:gd name="connsiteX3" fmla="*/ 126342 w 2234124"/>
                    <a:gd name="connsiteY3" fmla="*/ 611256 h 652986"/>
                    <a:gd name="connsiteX4" fmla="*/ 79 w 2234124"/>
                    <a:gd name="connsiteY4" fmla="*/ 554926 h 652986"/>
                    <a:gd name="connsiteX5" fmla="*/ 13059 w 2234124"/>
                    <a:gd name="connsiteY5" fmla="*/ 497222 h 652986"/>
                    <a:gd name="connsiteX6" fmla="*/ 77788 w 2234124"/>
                    <a:gd name="connsiteY6" fmla="*/ 468381 h 652986"/>
                    <a:gd name="connsiteX7" fmla="*/ 2180390 w 2234124"/>
                    <a:gd name="connsiteY7" fmla="*/ 7133 h 652986"/>
                    <a:gd name="connsiteX0" fmla="*/ 2180390 w 2234124"/>
                    <a:gd name="connsiteY0" fmla="*/ 7133 h 647283"/>
                    <a:gd name="connsiteX1" fmla="*/ 2233548 w 2234124"/>
                    <a:gd name="connsiteY1" fmla="*/ 86453 h 647283"/>
                    <a:gd name="connsiteX2" fmla="*/ 2169703 w 2234124"/>
                    <a:gd name="connsiteY2" fmla="*/ 150008 h 647283"/>
                    <a:gd name="connsiteX3" fmla="*/ 126342 w 2234124"/>
                    <a:gd name="connsiteY3" fmla="*/ 611256 h 647283"/>
                    <a:gd name="connsiteX4" fmla="*/ 79 w 2234124"/>
                    <a:gd name="connsiteY4" fmla="*/ 554926 h 647283"/>
                    <a:gd name="connsiteX5" fmla="*/ 13059 w 2234124"/>
                    <a:gd name="connsiteY5" fmla="*/ 497222 h 647283"/>
                    <a:gd name="connsiteX6" fmla="*/ 77788 w 2234124"/>
                    <a:gd name="connsiteY6" fmla="*/ 468381 h 647283"/>
                    <a:gd name="connsiteX7" fmla="*/ 2180390 w 2234124"/>
                    <a:gd name="connsiteY7" fmla="*/ 7133 h 64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34124" h="647283">
                      <a:moveTo>
                        <a:pt x="2180390" y="7133"/>
                      </a:moveTo>
                      <a:cubicBezTo>
                        <a:pt x="2238590" y="-21195"/>
                        <a:pt x="2234879" y="40963"/>
                        <a:pt x="2233548" y="86453"/>
                      </a:cubicBezTo>
                      <a:cubicBezTo>
                        <a:pt x="2232217" y="131943"/>
                        <a:pt x="2190985" y="128823"/>
                        <a:pt x="2169703" y="150008"/>
                      </a:cubicBezTo>
                      <a:cubicBezTo>
                        <a:pt x="1537008" y="427298"/>
                        <a:pt x="734826" y="272195"/>
                        <a:pt x="126342" y="611256"/>
                      </a:cubicBezTo>
                      <a:cubicBezTo>
                        <a:pt x="32136" y="657585"/>
                        <a:pt x="13344" y="677800"/>
                        <a:pt x="79" y="554926"/>
                      </a:cubicBezTo>
                      <a:cubicBezTo>
                        <a:pt x="437" y="532516"/>
                        <a:pt x="-2982" y="515544"/>
                        <a:pt x="13059" y="497222"/>
                      </a:cubicBezTo>
                      <a:cubicBezTo>
                        <a:pt x="29100" y="478900"/>
                        <a:pt x="53554" y="479963"/>
                        <a:pt x="77788" y="468381"/>
                      </a:cubicBezTo>
                      <a:cubicBezTo>
                        <a:pt x="703914" y="129320"/>
                        <a:pt x="1529351" y="284424"/>
                        <a:pt x="2180390" y="7133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F8E025B7-D687-48FD-9511-604221826EC7}"/>
                    </a:ext>
                  </a:extLst>
                </p:cNvPr>
                <p:cNvSpPr/>
                <p:nvPr/>
              </p:nvSpPr>
              <p:spPr>
                <a:xfrm>
                  <a:off x="1108596" y="2959894"/>
                  <a:ext cx="2182528" cy="541495"/>
                </a:xfrm>
                <a:custGeom>
                  <a:avLst/>
                  <a:gdLst>
                    <a:gd name="connsiteX0" fmla="*/ 2153017 w 2182528"/>
                    <a:gd name="connsiteY0" fmla="*/ 518 h 541495"/>
                    <a:gd name="connsiteX1" fmla="*/ 2182314 w 2182528"/>
                    <a:gd name="connsiteY1" fmla="*/ 18238 h 541495"/>
                    <a:gd name="connsiteX2" fmla="*/ 2182528 w 2182528"/>
                    <a:gd name="connsiteY2" fmla="*/ 19649 h 541495"/>
                    <a:gd name="connsiteX3" fmla="*/ 2179086 w 2182528"/>
                    <a:gd name="connsiteY3" fmla="*/ 31249 h 541495"/>
                    <a:gd name="connsiteX4" fmla="*/ 2123838 w 2182528"/>
                    <a:gd name="connsiteY4" fmla="*/ 66951 h 541495"/>
                    <a:gd name="connsiteX5" fmla="*/ 118698 w 2182528"/>
                    <a:gd name="connsiteY5" fmla="*/ 507115 h 541495"/>
                    <a:gd name="connsiteX6" fmla="*/ 66 w 2182528"/>
                    <a:gd name="connsiteY6" fmla="*/ 491149 h 541495"/>
                    <a:gd name="connsiteX7" fmla="*/ 0 w 2182528"/>
                    <a:gd name="connsiteY7" fmla="*/ 490674 h 541495"/>
                    <a:gd name="connsiteX8" fmla="*/ 7534 w 2182528"/>
                    <a:gd name="connsiteY8" fmla="*/ 474494 h 541495"/>
                    <a:gd name="connsiteX9" fmla="*/ 71052 w 2182528"/>
                    <a:gd name="connsiteY9" fmla="*/ 446971 h 541495"/>
                    <a:gd name="connsiteX10" fmla="*/ 2134325 w 2182528"/>
                    <a:gd name="connsiteY10" fmla="*/ 6807 h 541495"/>
                    <a:gd name="connsiteX11" fmla="*/ 2153017 w 2182528"/>
                    <a:gd name="connsiteY11" fmla="*/ 518 h 541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82528" h="541495">
                      <a:moveTo>
                        <a:pt x="2153017" y="518"/>
                      </a:moveTo>
                      <a:cubicBezTo>
                        <a:pt x="2169108" y="-2124"/>
                        <a:pt x="2177765" y="5580"/>
                        <a:pt x="2182314" y="18238"/>
                      </a:cubicBezTo>
                      <a:lnTo>
                        <a:pt x="2182528" y="19649"/>
                      </a:lnTo>
                      <a:lnTo>
                        <a:pt x="2179086" y="31249"/>
                      </a:lnTo>
                      <a:cubicBezTo>
                        <a:pt x="2166176" y="49673"/>
                        <a:pt x="2139501" y="51789"/>
                        <a:pt x="2123838" y="66951"/>
                      </a:cubicBezTo>
                      <a:cubicBezTo>
                        <a:pt x="1502978" y="331566"/>
                        <a:pt x="715800" y="183553"/>
                        <a:pt x="118698" y="507115"/>
                      </a:cubicBezTo>
                      <a:cubicBezTo>
                        <a:pt x="37809" y="545800"/>
                        <a:pt x="13580" y="565405"/>
                        <a:pt x="66" y="491149"/>
                      </a:cubicBezTo>
                      <a:lnTo>
                        <a:pt x="0" y="490674"/>
                      </a:lnTo>
                      <a:lnTo>
                        <a:pt x="7534" y="474494"/>
                      </a:lnTo>
                      <a:cubicBezTo>
                        <a:pt x="23275" y="457009"/>
                        <a:pt x="47271" y="458024"/>
                        <a:pt x="71052" y="446971"/>
                      </a:cubicBezTo>
                      <a:cubicBezTo>
                        <a:pt x="685466" y="123409"/>
                        <a:pt x="1495464" y="271423"/>
                        <a:pt x="2134325" y="6807"/>
                      </a:cubicBezTo>
                      <a:cubicBezTo>
                        <a:pt x="2141464" y="3428"/>
                        <a:pt x="2147654" y="1398"/>
                        <a:pt x="2153017" y="51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99"/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4EDC5A19-2A49-4C3E-8121-F479AC96F553}"/>
                    </a:ext>
                  </a:extLst>
                </p:cNvPr>
                <p:cNvSpPr/>
                <p:nvPr/>
              </p:nvSpPr>
              <p:spPr>
                <a:xfrm rot="15300000">
                  <a:off x="1802683" y="1628177"/>
                  <a:ext cx="603922" cy="2391482"/>
                </a:xfrm>
                <a:custGeom>
                  <a:avLst/>
                  <a:gdLst>
                    <a:gd name="connsiteX0" fmla="*/ 63012 w 603922"/>
                    <a:gd name="connsiteY0" fmla="*/ 2389028 h 2391482"/>
                    <a:gd name="connsiteX1" fmla="*/ 38358 w 603922"/>
                    <a:gd name="connsiteY1" fmla="*/ 2391482 h 2391482"/>
                    <a:gd name="connsiteX2" fmla="*/ 24740 w 603922"/>
                    <a:gd name="connsiteY2" fmla="*/ 2316759 h 2391482"/>
                    <a:gd name="connsiteX3" fmla="*/ 3115 w 603922"/>
                    <a:gd name="connsiteY3" fmla="*/ 1836527 h 2391482"/>
                    <a:gd name="connsiteX4" fmla="*/ 89939 w 603922"/>
                    <a:gd name="connsiteY4" fmla="*/ 1179413 h 2391482"/>
                    <a:gd name="connsiteX5" fmla="*/ 100367 w 603922"/>
                    <a:gd name="connsiteY5" fmla="*/ 1084874 h 2391482"/>
                    <a:gd name="connsiteX6" fmla="*/ 145277 w 603922"/>
                    <a:gd name="connsiteY6" fmla="*/ 495562 h 2391482"/>
                    <a:gd name="connsiteX7" fmla="*/ 124003 w 603922"/>
                    <a:gd name="connsiteY7" fmla="*/ 137531 h 2391482"/>
                    <a:gd name="connsiteX8" fmla="*/ 107193 w 603922"/>
                    <a:gd name="connsiteY8" fmla="*/ 8699 h 2391482"/>
                    <a:gd name="connsiteX9" fmla="*/ 125259 w 603922"/>
                    <a:gd name="connsiteY9" fmla="*/ 1784 h 2391482"/>
                    <a:gd name="connsiteX10" fmla="*/ 139986 w 603922"/>
                    <a:gd name="connsiteY10" fmla="*/ 266 h 2391482"/>
                    <a:gd name="connsiteX11" fmla="*/ 141510 w 603922"/>
                    <a:gd name="connsiteY11" fmla="*/ 8223 h 2391482"/>
                    <a:gd name="connsiteX12" fmla="*/ 170035 w 603922"/>
                    <a:gd name="connsiteY12" fmla="*/ 456660 h 2391482"/>
                    <a:gd name="connsiteX13" fmla="*/ 110432 w 603922"/>
                    <a:gd name="connsiteY13" fmla="*/ 1149205 h 2391482"/>
                    <a:gd name="connsiteX14" fmla="*/ 110062 w 603922"/>
                    <a:gd name="connsiteY14" fmla="*/ 1150774 h 2391482"/>
                    <a:gd name="connsiteX15" fmla="*/ 98054 w 603922"/>
                    <a:gd name="connsiteY15" fmla="*/ 1264055 h 2391482"/>
                    <a:gd name="connsiteX16" fmla="*/ 28197 w 603922"/>
                    <a:gd name="connsiteY16" fmla="*/ 1846861 h 2391482"/>
                    <a:gd name="connsiteX17" fmla="*/ 56168 w 603922"/>
                    <a:gd name="connsiteY17" fmla="*/ 2347883 h 2391482"/>
                    <a:gd name="connsiteX18" fmla="*/ 213656 w 603922"/>
                    <a:gd name="connsiteY18" fmla="*/ 2374033 h 2391482"/>
                    <a:gd name="connsiteX19" fmla="*/ 194339 w 603922"/>
                    <a:gd name="connsiteY19" fmla="*/ 2375956 h 2391482"/>
                    <a:gd name="connsiteX20" fmla="*/ 192876 w 603922"/>
                    <a:gd name="connsiteY20" fmla="*/ 2368868 h 2391482"/>
                    <a:gd name="connsiteX21" fmla="*/ 162909 w 603922"/>
                    <a:gd name="connsiteY21" fmla="*/ 1834147 h 2391482"/>
                    <a:gd name="connsiteX22" fmla="*/ 223995 w 603922"/>
                    <a:gd name="connsiteY22" fmla="*/ 1206562 h 2391482"/>
                    <a:gd name="connsiteX23" fmla="*/ 231250 w 603922"/>
                    <a:gd name="connsiteY23" fmla="*/ 1116296 h 2391482"/>
                    <a:gd name="connsiteX24" fmla="*/ 261547 w 603922"/>
                    <a:gd name="connsiteY24" fmla="*/ 553865 h 2391482"/>
                    <a:gd name="connsiteX25" fmla="*/ 229417 w 603922"/>
                    <a:gd name="connsiteY25" fmla="*/ 78036 h 2391482"/>
                    <a:gd name="connsiteX26" fmla="*/ 220126 w 603922"/>
                    <a:gd name="connsiteY26" fmla="*/ 0 h 2391482"/>
                    <a:gd name="connsiteX27" fmla="*/ 240824 w 603922"/>
                    <a:gd name="connsiteY27" fmla="*/ 2882 h 2391482"/>
                    <a:gd name="connsiteX28" fmla="*/ 246322 w 603922"/>
                    <a:gd name="connsiteY28" fmla="*/ 25498 h 2391482"/>
                    <a:gd name="connsiteX29" fmla="*/ 279739 w 603922"/>
                    <a:gd name="connsiteY29" fmla="*/ 516475 h 2391482"/>
                    <a:gd name="connsiteX30" fmla="*/ 239064 w 603922"/>
                    <a:gd name="connsiteY30" fmla="*/ 1177513 h 2391482"/>
                    <a:gd name="connsiteX31" fmla="*/ 238797 w 603922"/>
                    <a:gd name="connsiteY31" fmla="*/ 1179013 h 2391482"/>
                    <a:gd name="connsiteX32" fmla="*/ 230465 w 603922"/>
                    <a:gd name="connsiteY32" fmla="*/ 1287168 h 2391482"/>
                    <a:gd name="connsiteX33" fmla="*/ 181599 w 603922"/>
                    <a:gd name="connsiteY33" fmla="*/ 1843697 h 2391482"/>
                    <a:gd name="connsiteX34" fmla="*/ 188149 w 603922"/>
                    <a:gd name="connsiteY34" fmla="*/ 2162667 h 2391482"/>
                    <a:gd name="connsiteX35" fmla="*/ 345346 w 603922"/>
                    <a:gd name="connsiteY35" fmla="*/ 2360926 h 2391482"/>
                    <a:gd name="connsiteX36" fmla="*/ 329196 w 603922"/>
                    <a:gd name="connsiteY36" fmla="*/ 2362533 h 2391482"/>
                    <a:gd name="connsiteX37" fmla="*/ 320855 w 603922"/>
                    <a:gd name="connsiteY37" fmla="*/ 2295369 h 2391482"/>
                    <a:gd name="connsiteX38" fmla="*/ 302003 w 603922"/>
                    <a:gd name="connsiteY38" fmla="*/ 1828326 h 2391482"/>
                    <a:gd name="connsiteX39" fmla="*/ 345064 w 603922"/>
                    <a:gd name="connsiteY39" fmla="*/ 1186840 h 2391482"/>
                    <a:gd name="connsiteX40" fmla="*/ 350039 w 603922"/>
                    <a:gd name="connsiteY40" fmla="*/ 1094592 h 2391482"/>
                    <a:gd name="connsiteX41" fmla="*/ 369164 w 603922"/>
                    <a:gd name="connsiteY41" fmla="*/ 519982 h 2391482"/>
                    <a:gd name="connsiteX42" fmla="*/ 339354 w 603922"/>
                    <a:gd name="connsiteY42" fmla="*/ 34507 h 2391482"/>
                    <a:gd name="connsiteX43" fmla="*/ 337965 w 603922"/>
                    <a:gd name="connsiteY43" fmla="*/ 20848 h 2391482"/>
                    <a:gd name="connsiteX44" fmla="*/ 358102 w 603922"/>
                    <a:gd name="connsiteY44" fmla="*/ 24986 h 2391482"/>
                    <a:gd name="connsiteX45" fmla="*/ 360786 w 603922"/>
                    <a:gd name="connsiteY45" fmla="*/ 45649 h 2391482"/>
                    <a:gd name="connsiteX46" fmla="*/ 383317 w 603922"/>
                    <a:gd name="connsiteY46" fmla="*/ 481597 h 2391482"/>
                    <a:gd name="connsiteX47" fmla="*/ 356804 w 603922"/>
                    <a:gd name="connsiteY47" fmla="*/ 1157008 h 2391482"/>
                    <a:gd name="connsiteX48" fmla="*/ 356605 w 603922"/>
                    <a:gd name="connsiteY48" fmla="*/ 1158543 h 2391482"/>
                    <a:gd name="connsiteX49" fmla="*/ 350932 w 603922"/>
                    <a:gd name="connsiteY49" fmla="*/ 1269068 h 2391482"/>
                    <a:gd name="connsiteX50" fmla="*/ 316969 w 603922"/>
                    <a:gd name="connsiteY50" fmla="*/ 1837864 h 2391482"/>
                    <a:gd name="connsiteX51" fmla="*/ 325018 w 603922"/>
                    <a:gd name="connsiteY51" fmla="*/ 2163471 h 2391482"/>
                    <a:gd name="connsiteX52" fmla="*/ 432380 w 603922"/>
                    <a:gd name="connsiteY52" fmla="*/ 2352263 h 2391482"/>
                    <a:gd name="connsiteX53" fmla="*/ 411539 w 603922"/>
                    <a:gd name="connsiteY53" fmla="*/ 2354337 h 2391482"/>
                    <a:gd name="connsiteX54" fmla="*/ 408816 w 603922"/>
                    <a:gd name="connsiteY54" fmla="*/ 2335718 h 2391482"/>
                    <a:gd name="connsiteX55" fmla="*/ 385909 w 603922"/>
                    <a:gd name="connsiteY55" fmla="*/ 1853822 h 2391482"/>
                    <a:gd name="connsiteX56" fmla="*/ 438233 w 603922"/>
                    <a:gd name="connsiteY56" fmla="*/ 1191936 h 2391482"/>
                    <a:gd name="connsiteX57" fmla="*/ 444277 w 603922"/>
                    <a:gd name="connsiteY57" fmla="*/ 1096754 h 2391482"/>
                    <a:gd name="connsiteX58" fmla="*/ 467517 w 603922"/>
                    <a:gd name="connsiteY58" fmla="*/ 503869 h 2391482"/>
                    <a:gd name="connsiteX59" fmla="*/ 446736 w 603922"/>
                    <a:gd name="connsiteY59" fmla="*/ 144707 h 2391482"/>
                    <a:gd name="connsiteX60" fmla="*/ 435468 w 603922"/>
                    <a:gd name="connsiteY60" fmla="*/ 41264 h 2391482"/>
                    <a:gd name="connsiteX61" fmla="*/ 460756 w 603922"/>
                    <a:gd name="connsiteY61" fmla="*/ 45925 h 2391482"/>
                    <a:gd name="connsiteX62" fmla="*/ 466836 w 603922"/>
                    <a:gd name="connsiteY62" fmla="*/ 101893 h 2391482"/>
                    <a:gd name="connsiteX63" fmla="*/ 484714 w 603922"/>
                    <a:gd name="connsiteY63" fmla="*/ 464264 h 2391482"/>
                    <a:gd name="connsiteX64" fmla="*/ 452498 w 603922"/>
                    <a:gd name="connsiteY64" fmla="*/ 1161155 h 2391482"/>
                    <a:gd name="connsiteX65" fmla="*/ 452256 w 603922"/>
                    <a:gd name="connsiteY65" fmla="*/ 1162738 h 2391482"/>
                    <a:gd name="connsiteX66" fmla="*/ 445363 w 603922"/>
                    <a:gd name="connsiteY66" fmla="*/ 1276778 h 2391482"/>
                    <a:gd name="connsiteX67" fmla="*/ 404094 w 603922"/>
                    <a:gd name="connsiteY67" fmla="*/ 1863664 h 2391482"/>
                    <a:gd name="connsiteX68" fmla="*/ 413875 w 603922"/>
                    <a:gd name="connsiteY68" fmla="*/ 2199626 h 2391482"/>
                    <a:gd name="connsiteX69" fmla="*/ 559580 w 603922"/>
                    <a:gd name="connsiteY69" fmla="*/ 2339602 h 2391482"/>
                    <a:gd name="connsiteX70" fmla="*/ 543405 w 603922"/>
                    <a:gd name="connsiteY70" fmla="*/ 2341212 h 2391482"/>
                    <a:gd name="connsiteX71" fmla="*/ 533710 w 603922"/>
                    <a:gd name="connsiteY71" fmla="*/ 2300245 h 2391482"/>
                    <a:gd name="connsiteX72" fmla="*/ 495878 w 603922"/>
                    <a:gd name="connsiteY72" fmla="*/ 1781908 h 2391482"/>
                    <a:gd name="connsiteX73" fmla="*/ 552816 w 603922"/>
                    <a:gd name="connsiteY73" fmla="*/ 1172511 h 2391482"/>
                    <a:gd name="connsiteX74" fmla="*/ 559394 w 603922"/>
                    <a:gd name="connsiteY74" fmla="*/ 1084878 h 2391482"/>
                    <a:gd name="connsiteX75" fmla="*/ 584682 w 603922"/>
                    <a:gd name="connsiteY75" fmla="*/ 539011 h 2391482"/>
                    <a:gd name="connsiteX76" fmla="*/ 545266 w 603922"/>
                    <a:gd name="connsiteY76" fmla="*/ 77822 h 2391482"/>
                    <a:gd name="connsiteX77" fmla="*/ 541156 w 603922"/>
                    <a:gd name="connsiteY77" fmla="*/ 48781 h 2391482"/>
                    <a:gd name="connsiteX78" fmla="*/ 566311 w 603922"/>
                    <a:gd name="connsiteY78" fmla="*/ 48056 h 2391482"/>
                    <a:gd name="connsiteX79" fmla="*/ 573604 w 603922"/>
                    <a:gd name="connsiteY79" fmla="*/ 88406 h 2391482"/>
                    <a:gd name="connsiteX80" fmla="*/ 603396 w 603922"/>
                    <a:gd name="connsiteY80" fmla="*/ 502547 h 2391482"/>
                    <a:gd name="connsiteX81" fmla="*/ 568340 w 603922"/>
                    <a:gd name="connsiteY81" fmla="*/ 1144172 h 2391482"/>
                    <a:gd name="connsiteX82" fmla="*/ 568076 w 603922"/>
                    <a:gd name="connsiteY82" fmla="*/ 1145630 h 2391482"/>
                    <a:gd name="connsiteX83" fmla="*/ 560575 w 603922"/>
                    <a:gd name="connsiteY83" fmla="*/ 1250626 h 2391482"/>
                    <a:gd name="connsiteX84" fmla="*/ 515667 w 603922"/>
                    <a:gd name="connsiteY84" fmla="*/ 1790970 h 2391482"/>
                    <a:gd name="connsiteX85" fmla="*/ 545904 w 603922"/>
                    <a:gd name="connsiteY85" fmla="*/ 2253750 h 2391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603922" h="2391482">
                      <a:moveTo>
                        <a:pt x="63012" y="2389028"/>
                      </a:moveTo>
                      <a:lnTo>
                        <a:pt x="38358" y="2391482"/>
                      </a:lnTo>
                      <a:lnTo>
                        <a:pt x="24740" y="2316759"/>
                      </a:lnTo>
                      <a:cubicBezTo>
                        <a:pt x="6260" y="2196242"/>
                        <a:pt x="-6082" y="2027951"/>
                        <a:pt x="3115" y="1836527"/>
                      </a:cubicBezTo>
                      <a:cubicBezTo>
                        <a:pt x="16451" y="1558940"/>
                        <a:pt x="67737" y="1284106"/>
                        <a:pt x="89939" y="1179413"/>
                      </a:cubicBezTo>
                      <a:lnTo>
                        <a:pt x="100367" y="1084874"/>
                      </a:lnTo>
                      <a:cubicBezTo>
                        <a:pt x="110972" y="914700"/>
                        <a:pt x="145133" y="696043"/>
                        <a:pt x="145277" y="495562"/>
                      </a:cubicBezTo>
                      <a:cubicBezTo>
                        <a:pt x="145373" y="361909"/>
                        <a:pt x="135809" y="240995"/>
                        <a:pt x="124003" y="137531"/>
                      </a:cubicBezTo>
                      <a:lnTo>
                        <a:pt x="107193" y="8699"/>
                      </a:lnTo>
                      <a:lnTo>
                        <a:pt x="125259" y="1784"/>
                      </a:lnTo>
                      <a:lnTo>
                        <a:pt x="139986" y="266"/>
                      </a:lnTo>
                      <a:lnTo>
                        <a:pt x="141510" y="8223"/>
                      </a:lnTo>
                      <a:cubicBezTo>
                        <a:pt x="157816" y="111602"/>
                        <a:pt x="170169" y="269049"/>
                        <a:pt x="170035" y="456660"/>
                      </a:cubicBezTo>
                      <a:cubicBezTo>
                        <a:pt x="169833" y="738077"/>
                        <a:pt x="130884" y="1008819"/>
                        <a:pt x="110432" y="1149205"/>
                      </a:cubicBezTo>
                      <a:lnTo>
                        <a:pt x="110062" y="1150774"/>
                      </a:lnTo>
                      <a:lnTo>
                        <a:pt x="98054" y="1264055"/>
                      </a:lnTo>
                      <a:cubicBezTo>
                        <a:pt x="84489" y="1417717"/>
                        <a:pt x="46774" y="1626314"/>
                        <a:pt x="28197" y="1846861"/>
                      </a:cubicBezTo>
                      <a:cubicBezTo>
                        <a:pt x="14264" y="2012272"/>
                        <a:pt x="31072" y="2183032"/>
                        <a:pt x="56168" y="2347883"/>
                      </a:cubicBezTo>
                      <a:close/>
                      <a:moveTo>
                        <a:pt x="213656" y="2374033"/>
                      </a:moveTo>
                      <a:lnTo>
                        <a:pt x="194339" y="2375956"/>
                      </a:lnTo>
                      <a:lnTo>
                        <a:pt x="192876" y="2368868"/>
                      </a:lnTo>
                      <a:cubicBezTo>
                        <a:pt x="173137" y="2255847"/>
                        <a:pt x="155615" y="2062431"/>
                        <a:pt x="162909" y="1834147"/>
                      </a:cubicBezTo>
                      <a:cubicBezTo>
                        <a:pt x="171371" y="1569315"/>
                        <a:pt x="208045" y="1306651"/>
                        <a:pt x="223995" y="1206562"/>
                      </a:cubicBezTo>
                      <a:lnTo>
                        <a:pt x="231250" y="1116296"/>
                      </a:lnTo>
                      <a:cubicBezTo>
                        <a:pt x="238243" y="953913"/>
                        <a:pt x="262485" y="745019"/>
                        <a:pt x="261547" y="553865"/>
                      </a:cubicBezTo>
                      <a:cubicBezTo>
                        <a:pt x="260609" y="362712"/>
                        <a:pt x="243673" y="199153"/>
                        <a:pt x="229417" y="78036"/>
                      </a:cubicBezTo>
                      <a:lnTo>
                        <a:pt x="220126" y="0"/>
                      </a:lnTo>
                      <a:lnTo>
                        <a:pt x="240824" y="2882"/>
                      </a:lnTo>
                      <a:lnTo>
                        <a:pt x="246322" y="25498"/>
                      </a:lnTo>
                      <a:cubicBezTo>
                        <a:pt x="263294" y="114441"/>
                        <a:pt x="278642" y="292871"/>
                        <a:pt x="279739" y="516475"/>
                      </a:cubicBezTo>
                      <a:cubicBezTo>
                        <a:pt x="281056" y="784800"/>
                        <a:pt x="253528" y="1043412"/>
                        <a:pt x="239064" y="1177513"/>
                      </a:cubicBezTo>
                      <a:lnTo>
                        <a:pt x="238797" y="1179013"/>
                      </a:lnTo>
                      <a:lnTo>
                        <a:pt x="230465" y="1287168"/>
                      </a:lnTo>
                      <a:cubicBezTo>
                        <a:pt x="221187" y="1433843"/>
                        <a:pt x="194253" y="1633189"/>
                        <a:pt x="181599" y="1843697"/>
                      </a:cubicBezTo>
                      <a:cubicBezTo>
                        <a:pt x="175272" y="1948951"/>
                        <a:pt x="179109" y="2056308"/>
                        <a:pt x="188149" y="2162667"/>
                      </a:cubicBezTo>
                      <a:close/>
                      <a:moveTo>
                        <a:pt x="345346" y="2360926"/>
                      </a:moveTo>
                      <a:lnTo>
                        <a:pt x="329196" y="2362533"/>
                      </a:lnTo>
                      <a:lnTo>
                        <a:pt x="320855" y="2295369"/>
                      </a:lnTo>
                      <a:cubicBezTo>
                        <a:pt x="308403" y="2178432"/>
                        <a:pt x="298979" y="2014862"/>
                        <a:pt x="302003" y="1828326"/>
                      </a:cubicBezTo>
                      <a:cubicBezTo>
                        <a:pt x="306387" y="1557825"/>
                        <a:pt x="333253" y="1289217"/>
                        <a:pt x="345064" y="1186840"/>
                      </a:cubicBezTo>
                      <a:lnTo>
                        <a:pt x="350039" y="1094592"/>
                      </a:lnTo>
                      <a:cubicBezTo>
                        <a:pt x="354164" y="928713"/>
                        <a:pt x="371610" y="715147"/>
                        <a:pt x="369164" y="519982"/>
                      </a:cubicBezTo>
                      <a:cubicBezTo>
                        <a:pt x="366719" y="324817"/>
                        <a:pt x="351781" y="158009"/>
                        <a:pt x="339354" y="34507"/>
                      </a:cubicBezTo>
                      <a:lnTo>
                        <a:pt x="337965" y="20848"/>
                      </a:lnTo>
                      <a:lnTo>
                        <a:pt x="358102" y="24986"/>
                      </a:lnTo>
                      <a:lnTo>
                        <a:pt x="360786" y="45649"/>
                      </a:lnTo>
                      <a:cubicBezTo>
                        <a:pt x="371735" y="145947"/>
                        <a:pt x="381029" y="298960"/>
                        <a:pt x="383317" y="481597"/>
                      </a:cubicBezTo>
                      <a:cubicBezTo>
                        <a:pt x="386750" y="755553"/>
                        <a:pt x="367129" y="1019921"/>
                        <a:pt x="356804" y="1157008"/>
                      </a:cubicBezTo>
                      <a:lnTo>
                        <a:pt x="356605" y="1158543"/>
                      </a:lnTo>
                      <a:lnTo>
                        <a:pt x="350932" y="1269068"/>
                      </a:lnTo>
                      <a:cubicBezTo>
                        <a:pt x="344848" y="1418935"/>
                        <a:pt x="325173" y="1622782"/>
                        <a:pt x="316969" y="1837864"/>
                      </a:cubicBezTo>
                      <a:cubicBezTo>
                        <a:pt x="312866" y="1945406"/>
                        <a:pt x="316875" y="2054978"/>
                        <a:pt x="325018" y="2163471"/>
                      </a:cubicBezTo>
                      <a:close/>
                      <a:moveTo>
                        <a:pt x="432380" y="2352263"/>
                      </a:moveTo>
                      <a:lnTo>
                        <a:pt x="411539" y="2354337"/>
                      </a:lnTo>
                      <a:lnTo>
                        <a:pt x="408816" y="2335718"/>
                      </a:lnTo>
                      <a:cubicBezTo>
                        <a:pt x="393686" y="2215063"/>
                        <a:pt x="382235" y="2046291"/>
                        <a:pt x="385909" y="1853822"/>
                      </a:cubicBezTo>
                      <a:cubicBezTo>
                        <a:pt x="391236" y="1574719"/>
                        <a:pt x="423881" y="1297568"/>
                        <a:pt x="438233" y="1191936"/>
                      </a:cubicBezTo>
                      <a:lnTo>
                        <a:pt x="444277" y="1096754"/>
                      </a:lnTo>
                      <a:cubicBezTo>
                        <a:pt x="449290" y="925599"/>
                        <a:pt x="470488" y="705241"/>
                        <a:pt x="467517" y="503869"/>
                      </a:cubicBezTo>
                      <a:cubicBezTo>
                        <a:pt x="465536" y="369621"/>
                        <a:pt x="456809" y="248377"/>
                        <a:pt x="446736" y="144707"/>
                      </a:cubicBezTo>
                      <a:lnTo>
                        <a:pt x="435468" y="41264"/>
                      </a:lnTo>
                      <a:lnTo>
                        <a:pt x="460756" y="45925"/>
                      </a:lnTo>
                      <a:lnTo>
                        <a:pt x="466836" y="101893"/>
                      </a:lnTo>
                      <a:cubicBezTo>
                        <a:pt x="475755" y="198789"/>
                        <a:pt x="482629" y="322930"/>
                        <a:pt x="484714" y="464264"/>
                      </a:cubicBezTo>
                      <a:cubicBezTo>
                        <a:pt x="488885" y="746932"/>
                        <a:pt x="465044" y="1019708"/>
                        <a:pt x="452498" y="1161155"/>
                      </a:cubicBezTo>
                      <a:lnTo>
                        <a:pt x="452256" y="1162738"/>
                      </a:lnTo>
                      <a:lnTo>
                        <a:pt x="445363" y="1276778"/>
                      </a:lnTo>
                      <a:cubicBezTo>
                        <a:pt x="437970" y="1431412"/>
                        <a:pt x="414064" y="1641742"/>
                        <a:pt x="404094" y="1863664"/>
                      </a:cubicBezTo>
                      <a:cubicBezTo>
                        <a:pt x="399109" y="1974626"/>
                        <a:pt x="403981" y="2087682"/>
                        <a:pt x="413875" y="2199626"/>
                      </a:cubicBezTo>
                      <a:close/>
                      <a:moveTo>
                        <a:pt x="559580" y="2339602"/>
                      </a:moveTo>
                      <a:lnTo>
                        <a:pt x="543405" y="2341212"/>
                      </a:lnTo>
                      <a:lnTo>
                        <a:pt x="533710" y="2300245"/>
                      </a:lnTo>
                      <a:cubicBezTo>
                        <a:pt x="511601" y="2190831"/>
                        <a:pt x="490881" y="2003414"/>
                        <a:pt x="495878" y="1781908"/>
                      </a:cubicBezTo>
                      <a:cubicBezTo>
                        <a:pt x="501676" y="1524938"/>
                        <a:pt x="537199" y="1269767"/>
                        <a:pt x="552816" y="1172511"/>
                      </a:cubicBezTo>
                      <a:lnTo>
                        <a:pt x="559394" y="1084878"/>
                      </a:lnTo>
                      <a:cubicBezTo>
                        <a:pt x="564848" y="927297"/>
                        <a:pt x="587916" y="724414"/>
                        <a:pt x="584682" y="539011"/>
                      </a:cubicBezTo>
                      <a:cubicBezTo>
                        <a:pt x="581449" y="353609"/>
                        <a:pt x="561697" y="195146"/>
                        <a:pt x="545266" y="77822"/>
                      </a:cubicBezTo>
                      <a:lnTo>
                        <a:pt x="541156" y="48781"/>
                      </a:lnTo>
                      <a:lnTo>
                        <a:pt x="566311" y="48056"/>
                      </a:lnTo>
                      <a:lnTo>
                        <a:pt x="573604" y="88406"/>
                      </a:lnTo>
                      <a:cubicBezTo>
                        <a:pt x="588082" y="183687"/>
                        <a:pt x="600370" y="329046"/>
                        <a:pt x="603396" y="502547"/>
                      </a:cubicBezTo>
                      <a:cubicBezTo>
                        <a:pt x="607935" y="762798"/>
                        <a:pt x="581992" y="1013942"/>
                        <a:pt x="568340" y="1144172"/>
                      </a:cubicBezTo>
                      <a:lnTo>
                        <a:pt x="568076" y="1145630"/>
                      </a:lnTo>
                      <a:lnTo>
                        <a:pt x="560575" y="1250626"/>
                      </a:lnTo>
                      <a:cubicBezTo>
                        <a:pt x="552531" y="1392997"/>
                        <a:pt x="526516" y="1586646"/>
                        <a:pt x="515667" y="1790970"/>
                      </a:cubicBezTo>
                      <a:cubicBezTo>
                        <a:pt x="507531" y="1944212"/>
                        <a:pt x="523526" y="2101795"/>
                        <a:pt x="545904" y="225375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3BD5D4B6-1498-4258-BCC1-99A52F785949}"/>
                  </a:ext>
                </a:extLst>
              </p:cNvPr>
              <p:cNvGrpSpPr/>
              <p:nvPr/>
            </p:nvGrpSpPr>
            <p:grpSpPr>
              <a:xfrm>
                <a:off x="1256895" y="2378692"/>
                <a:ext cx="2454646" cy="1330928"/>
                <a:chOff x="908903" y="2260875"/>
                <a:chExt cx="2454646" cy="1330928"/>
              </a:xfrm>
            </p:grpSpPr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BB102CF6-5EE4-4A6B-9F3B-CDC91DE78621}"/>
                    </a:ext>
                  </a:extLst>
                </p:cNvPr>
                <p:cNvSpPr/>
                <p:nvPr/>
              </p:nvSpPr>
              <p:spPr>
                <a:xfrm>
                  <a:off x="918192" y="2260875"/>
                  <a:ext cx="2445357" cy="1330928"/>
                </a:xfrm>
                <a:custGeom>
                  <a:avLst/>
                  <a:gdLst>
                    <a:gd name="connsiteX0" fmla="*/ 1684411 w 1935276"/>
                    <a:gd name="connsiteY0" fmla="*/ 0 h 1362972"/>
                    <a:gd name="connsiteX1" fmla="*/ 1769033 w 1935276"/>
                    <a:gd name="connsiteY1" fmla="*/ 8025 h 1362972"/>
                    <a:gd name="connsiteX2" fmla="*/ 1935276 w 1935276"/>
                    <a:gd name="connsiteY2" fmla="*/ 575713 h 1362972"/>
                    <a:gd name="connsiteX3" fmla="*/ 1935276 w 1935276"/>
                    <a:gd name="connsiteY3" fmla="*/ 784779 h 1362972"/>
                    <a:gd name="connsiteX4" fmla="*/ 209440 w 1935276"/>
                    <a:gd name="connsiteY4" fmla="*/ 1341886 h 1362972"/>
                    <a:gd name="connsiteX5" fmla="*/ 80283 w 1935276"/>
                    <a:gd name="connsiteY5" fmla="*/ 1098662 h 1362972"/>
                    <a:gd name="connsiteX6" fmla="*/ 27472 w 1935276"/>
                    <a:gd name="connsiteY6" fmla="*/ 720501 h 1362972"/>
                    <a:gd name="connsiteX7" fmla="*/ 27472 w 1935276"/>
                    <a:gd name="connsiteY7" fmla="*/ 511435 h 1362972"/>
                    <a:gd name="connsiteX8" fmla="*/ 1654440 w 1935276"/>
                    <a:gd name="connsiteY8" fmla="*/ 19867 h 1362972"/>
                    <a:gd name="connsiteX0" fmla="*/ 1703461 w 1935276"/>
                    <a:gd name="connsiteY0" fmla="*/ 0 h 1365354"/>
                    <a:gd name="connsiteX1" fmla="*/ 1769033 w 1935276"/>
                    <a:gd name="connsiteY1" fmla="*/ 10407 h 1365354"/>
                    <a:gd name="connsiteX2" fmla="*/ 1935276 w 1935276"/>
                    <a:gd name="connsiteY2" fmla="*/ 578095 h 1365354"/>
                    <a:gd name="connsiteX3" fmla="*/ 1935276 w 1935276"/>
                    <a:gd name="connsiteY3" fmla="*/ 787161 h 1365354"/>
                    <a:gd name="connsiteX4" fmla="*/ 209440 w 1935276"/>
                    <a:gd name="connsiteY4" fmla="*/ 1344268 h 1365354"/>
                    <a:gd name="connsiteX5" fmla="*/ 80283 w 1935276"/>
                    <a:gd name="connsiteY5" fmla="*/ 1101044 h 1365354"/>
                    <a:gd name="connsiteX6" fmla="*/ 27472 w 1935276"/>
                    <a:gd name="connsiteY6" fmla="*/ 722883 h 1365354"/>
                    <a:gd name="connsiteX7" fmla="*/ 27472 w 1935276"/>
                    <a:gd name="connsiteY7" fmla="*/ 513817 h 1365354"/>
                    <a:gd name="connsiteX8" fmla="*/ 1654440 w 1935276"/>
                    <a:gd name="connsiteY8" fmla="*/ 22249 h 1365354"/>
                    <a:gd name="connsiteX9" fmla="*/ 1703461 w 1935276"/>
                    <a:gd name="connsiteY9" fmla="*/ 0 h 1365354"/>
                    <a:gd name="connsiteX0" fmla="*/ 1711045 w 1935276"/>
                    <a:gd name="connsiteY0" fmla="*/ 0 h 1365354"/>
                    <a:gd name="connsiteX1" fmla="*/ 1769033 w 1935276"/>
                    <a:gd name="connsiteY1" fmla="*/ 10407 h 1365354"/>
                    <a:gd name="connsiteX2" fmla="*/ 1935276 w 1935276"/>
                    <a:gd name="connsiteY2" fmla="*/ 578095 h 1365354"/>
                    <a:gd name="connsiteX3" fmla="*/ 1935276 w 1935276"/>
                    <a:gd name="connsiteY3" fmla="*/ 787161 h 1365354"/>
                    <a:gd name="connsiteX4" fmla="*/ 209440 w 1935276"/>
                    <a:gd name="connsiteY4" fmla="*/ 1344268 h 1365354"/>
                    <a:gd name="connsiteX5" fmla="*/ 80283 w 1935276"/>
                    <a:gd name="connsiteY5" fmla="*/ 1101044 h 1365354"/>
                    <a:gd name="connsiteX6" fmla="*/ 27472 w 1935276"/>
                    <a:gd name="connsiteY6" fmla="*/ 722883 h 1365354"/>
                    <a:gd name="connsiteX7" fmla="*/ 27472 w 1935276"/>
                    <a:gd name="connsiteY7" fmla="*/ 513817 h 1365354"/>
                    <a:gd name="connsiteX8" fmla="*/ 1654440 w 1935276"/>
                    <a:gd name="connsiteY8" fmla="*/ 22249 h 1365354"/>
                    <a:gd name="connsiteX9" fmla="*/ 1711045 w 1935276"/>
                    <a:gd name="connsiteY9" fmla="*/ 0 h 1365354"/>
                    <a:gd name="connsiteX0" fmla="*/ 1711045 w 1935276"/>
                    <a:gd name="connsiteY0" fmla="*/ 905 h 1366259"/>
                    <a:gd name="connsiteX1" fmla="*/ 1769033 w 1935276"/>
                    <a:gd name="connsiteY1" fmla="*/ 11312 h 1366259"/>
                    <a:gd name="connsiteX2" fmla="*/ 1935276 w 1935276"/>
                    <a:gd name="connsiteY2" fmla="*/ 579000 h 1366259"/>
                    <a:gd name="connsiteX3" fmla="*/ 1935276 w 1935276"/>
                    <a:gd name="connsiteY3" fmla="*/ 788066 h 1366259"/>
                    <a:gd name="connsiteX4" fmla="*/ 209440 w 1935276"/>
                    <a:gd name="connsiteY4" fmla="*/ 1345173 h 1366259"/>
                    <a:gd name="connsiteX5" fmla="*/ 80283 w 1935276"/>
                    <a:gd name="connsiteY5" fmla="*/ 1101949 h 1366259"/>
                    <a:gd name="connsiteX6" fmla="*/ 27472 w 1935276"/>
                    <a:gd name="connsiteY6" fmla="*/ 723788 h 1366259"/>
                    <a:gd name="connsiteX7" fmla="*/ 27472 w 1935276"/>
                    <a:gd name="connsiteY7" fmla="*/ 514722 h 1366259"/>
                    <a:gd name="connsiteX8" fmla="*/ 1654440 w 1935276"/>
                    <a:gd name="connsiteY8" fmla="*/ 23154 h 1366259"/>
                    <a:gd name="connsiteX9" fmla="*/ 1711045 w 1935276"/>
                    <a:gd name="connsiteY9" fmla="*/ 905 h 1366259"/>
                    <a:gd name="connsiteX0" fmla="*/ 1711045 w 1935276"/>
                    <a:gd name="connsiteY0" fmla="*/ 905 h 1366259"/>
                    <a:gd name="connsiteX1" fmla="*/ 1769033 w 1935276"/>
                    <a:gd name="connsiteY1" fmla="*/ 11312 h 1366259"/>
                    <a:gd name="connsiteX2" fmla="*/ 1935276 w 1935276"/>
                    <a:gd name="connsiteY2" fmla="*/ 579000 h 1366259"/>
                    <a:gd name="connsiteX3" fmla="*/ 1927692 w 1935276"/>
                    <a:gd name="connsiteY3" fmla="*/ 612847 h 1366259"/>
                    <a:gd name="connsiteX4" fmla="*/ 1935276 w 1935276"/>
                    <a:gd name="connsiteY4" fmla="*/ 788066 h 1366259"/>
                    <a:gd name="connsiteX5" fmla="*/ 209440 w 1935276"/>
                    <a:gd name="connsiteY5" fmla="*/ 1345173 h 1366259"/>
                    <a:gd name="connsiteX6" fmla="*/ 80283 w 1935276"/>
                    <a:gd name="connsiteY6" fmla="*/ 1101949 h 1366259"/>
                    <a:gd name="connsiteX7" fmla="*/ 27472 w 1935276"/>
                    <a:gd name="connsiteY7" fmla="*/ 723788 h 1366259"/>
                    <a:gd name="connsiteX8" fmla="*/ 27472 w 1935276"/>
                    <a:gd name="connsiteY8" fmla="*/ 514722 h 1366259"/>
                    <a:gd name="connsiteX9" fmla="*/ 1654440 w 1935276"/>
                    <a:gd name="connsiteY9" fmla="*/ 23154 h 1366259"/>
                    <a:gd name="connsiteX10" fmla="*/ 1711045 w 1935276"/>
                    <a:gd name="connsiteY10" fmla="*/ 905 h 1366259"/>
                    <a:gd name="connsiteX0" fmla="*/ 1711045 w 1935276"/>
                    <a:gd name="connsiteY0" fmla="*/ 905 h 1366259"/>
                    <a:gd name="connsiteX1" fmla="*/ 1769033 w 1935276"/>
                    <a:gd name="connsiteY1" fmla="*/ 11312 h 1366259"/>
                    <a:gd name="connsiteX2" fmla="*/ 1935276 w 1935276"/>
                    <a:gd name="connsiteY2" fmla="*/ 579000 h 1366259"/>
                    <a:gd name="connsiteX3" fmla="*/ 1927692 w 1935276"/>
                    <a:gd name="connsiteY3" fmla="*/ 612847 h 1366259"/>
                    <a:gd name="connsiteX4" fmla="*/ 1929588 w 1935276"/>
                    <a:gd name="connsiteY4" fmla="*/ 758839 h 1366259"/>
                    <a:gd name="connsiteX5" fmla="*/ 1935276 w 1935276"/>
                    <a:gd name="connsiteY5" fmla="*/ 788066 h 1366259"/>
                    <a:gd name="connsiteX6" fmla="*/ 209440 w 1935276"/>
                    <a:gd name="connsiteY6" fmla="*/ 1345173 h 1366259"/>
                    <a:gd name="connsiteX7" fmla="*/ 80283 w 1935276"/>
                    <a:gd name="connsiteY7" fmla="*/ 1101949 h 1366259"/>
                    <a:gd name="connsiteX8" fmla="*/ 27472 w 1935276"/>
                    <a:gd name="connsiteY8" fmla="*/ 723788 h 1366259"/>
                    <a:gd name="connsiteX9" fmla="*/ 27472 w 1935276"/>
                    <a:gd name="connsiteY9" fmla="*/ 514722 h 1366259"/>
                    <a:gd name="connsiteX10" fmla="*/ 1654440 w 1935276"/>
                    <a:gd name="connsiteY10" fmla="*/ 23154 h 1366259"/>
                    <a:gd name="connsiteX11" fmla="*/ 1711045 w 1935276"/>
                    <a:gd name="connsiteY11" fmla="*/ 905 h 1366259"/>
                    <a:gd name="connsiteX0" fmla="*/ 1711045 w 1944756"/>
                    <a:gd name="connsiteY0" fmla="*/ 905 h 1366259"/>
                    <a:gd name="connsiteX1" fmla="*/ 1769033 w 1944756"/>
                    <a:gd name="connsiteY1" fmla="*/ 11312 h 1366259"/>
                    <a:gd name="connsiteX2" fmla="*/ 1935276 w 1944756"/>
                    <a:gd name="connsiteY2" fmla="*/ 579000 h 1366259"/>
                    <a:gd name="connsiteX3" fmla="*/ 1927692 w 1944756"/>
                    <a:gd name="connsiteY3" fmla="*/ 612847 h 1366259"/>
                    <a:gd name="connsiteX4" fmla="*/ 1944756 w 1944756"/>
                    <a:gd name="connsiteY4" fmla="*/ 751507 h 1366259"/>
                    <a:gd name="connsiteX5" fmla="*/ 1935276 w 1944756"/>
                    <a:gd name="connsiteY5" fmla="*/ 788066 h 1366259"/>
                    <a:gd name="connsiteX6" fmla="*/ 209440 w 1944756"/>
                    <a:gd name="connsiteY6" fmla="*/ 1345173 h 1366259"/>
                    <a:gd name="connsiteX7" fmla="*/ 80283 w 1944756"/>
                    <a:gd name="connsiteY7" fmla="*/ 1101949 h 1366259"/>
                    <a:gd name="connsiteX8" fmla="*/ 27472 w 1944756"/>
                    <a:gd name="connsiteY8" fmla="*/ 723788 h 1366259"/>
                    <a:gd name="connsiteX9" fmla="*/ 27472 w 1944756"/>
                    <a:gd name="connsiteY9" fmla="*/ 514722 h 1366259"/>
                    <a:gd name="connsiteX10" fmla="*/ 1654440 w 1944756"/>
                    <a:gd name="connsiteY10" fmla="*/ 23154 h 1366259"/>
                    <a:gd name="connsiteX11" fmla="*/ 1711045 w 1944756"/>
                    <a:gd name="connsiteY11" fmla="*/ 905 h 1366259"/>
                    <a:gd name="connsiteX0" fmla="*/ 1711045 w 1947045"/>
                    <a:gd name="connsiteY0" fmla="*/ 905 h 1366259"/>
                    <a:gd name="connsiteX1" fmla="*/ 1769033 w 1947045"/>
                    <a:gd name="connsiteY1" fmla="*/ 11312 h 1366259"/>
                    <a:gd name="connsiteX2" fmla="*/ 1935276 w 1947045"/>
                    <a:gd name="connsiteY2" fmla="*/ 579000 h 1366259"/>
                    <a:gd name="connsiteX3" fmla="*/ 1946653 w 1947045"/>
                    <a:gd name="connsiteY3" fmla="*/ 612847 h 1366259"/>
                    <a:gd name="connsiteX4" fmla="*/ 1944756 w 1947045"/>
                    <a:gd name="connsiteY4" fmla="*/ 751507 h 1366259"/>
                    <a:gd name="connsiteX5" fmla="*/ 1935276 w 1947045"/>
                    <a:gd name="connsiteY5" fmla="*/ 788066 h 1366259"/>
                    <a:gd name="connsiteX6" fmla="*/ 209440 w 1947045"/>
                    <a:gd name="connsiteY6" fmla="*/ 1345173 h 1366259"/>
                    <a:gd name="connsiteX7" fmla="*/ 80283 w 1947045"/>
                    <a:gd name="connsiteY7" fmla="*/ 1101949 h 1366259"/>
                    <a:gd name="connsiteX8" fmla="*/ 27472 w 1947045"/>
                    <a:gd name="connsiteY8" fmla="*/ 723788 h 1366259"/>
                    <a:gd name="connsiteX9" fmla="*/ 27472 w 1947045"/>
                    <a:gd name="connsiteY9" fmla="*/ 514722 h 1366259"/>
                    <a:gd name="connsiteX10" fmla="*/ 1654440 w 1947045"/>
                    <a:gd name="connsiteY10" fmla="*/ 23154 h 1366259"/>
                    <a:gd name="connsiteX11" fmla="*/ 1711045 w 1947045"/>
                    <a:gd name="connsiteY11" fmla="*/ 905 h 1366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47045" h="1366259">
                      <a:moveTo>
                        <a:pt x="1711045" y="905"/>
                      </a:moveTo>
                      <a:cubicBezTo>
                        <a:pt x="1751230" y="-3210"/>
                        <a:pt x="1749704" y="7843"/>
                        <a:pt x="1769033" y="11312"/>
                      </a:cubicBezTo>
                      <a:lnTo>
                        <a:pt x="1935276" y="579000"/>
                      </a:lnTo>
                      <a:cubicBezTo>
                        <a:pt x="1934644" y="589018"/>
                        <a:pt x="1947285" y="602829"/>
                        <a:pt x="1946653" y="612847"/>
                      </a:cubicBezTo>
                      <a:cubicBezTo>
                        <a:pt x="1948549" y="661511"/>
                        <a:pt x="1942860" y="702843"/>
                        <a:pt x="1944756" y="751507"/>
                      </a:cubicBezTo>
                      <a:lnTo>
                        <a:pt x="1935276" y="788066"/>
                      </a:lnTo>
                      <a:cubicBezTo>
                        <a:pt x="1418489" y="1173504"/>
                        <a:pt x="726228" y="959735"/>
                        <a:pt x="209440" y="1345173"/>
                      </a:cubicBezTo>
                      <a:cubicBezTo>
                        <a:pt x="59422" y="1443921"/>
                        <a:pt x="134423" y="1167414"/>
                        <a:pt x="80283" y="1101949"/>
                      </a:cubicBezTo>
                      <a:cubicBezTo>
                        <a:pt x="26143" y="1036484"/>
                        <a:pt x="36274" y="821659"/>
                        <a:pt x="27472" y="723788"/>
                      </a:cubicBezTo>
                      <a:cubicBezTo>
                        <a:pt x="18670" y="625917"/>
                        <a:pt x="-29678" y="562979"/>
                        <a:pt x="27472" y="514722"/>
                      </a:cubicBezTo>
                      <a:cubicBezTo>
                        <a:pt x="511960" y="153373"/>
                        <a:pt x="1150674" y="318673"/>
                        <a:pt x="1654440" y="23154"/>
                      </a:cubicBezTo>
                      <a:cubicBezTo>
                        <a:pt x="1664430" y="16532"/>
                        <a:pt x="1670860" y="5020"/>
                        <a:pt x="1711045" y="90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67000">
                      <a:srgbClr val="FFFF99"/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87C1F4D8-635B-4CF2-BAC1-BA2D84A4876E}"/>
                    </a:ext>
                  </a:extLst>
                </p:cNvPr>
                <p:cNvSpPr/>
                <p:nvPr/>
              </p:nvSpPr>
              <p:spPr>
                <a:xfrm>
                  <a:off x="1081884" y="2904112"/>
                  <a:ext cx="2234124" cy="647283"/>
                </a:xfrm>
                <a:custGeom>
                  <a:avLst/>
                  <a:gdLst>
                    <a:gd name="connsiteX0" fmla="*/ 2263762 w 2267978"/>
                    <a:gd name="connsiteY0" fmla="*/ 0 h 661086"/>
                    <a:gd name="connsiteX1" fmla="*/ 2265872 w 2267978"/>
                    <a:gd name="connsiteY1" fmla="*/ 126022 h 661086"/>
                    <a:gd name="connsiteX2" fmla="*/ 2267978 w 2267978"/>
                    <a:gd name="connsiteY2" fmla="*/ 134416 h 661086"/>
                    <a:gd name="connsiteX3" fmla="*/ 2175833 w 2267978"/>
                    <a:gd name="connsiteY3" fmla="*/ 180052 h 661086"/>
                    <a:gd name="connsiteX4" fmla="*/ 132472 w 2267978"/>
                    <a:gd name="connsiteY4" fmla="*/ 641300 h 661086"/>
                    <a:gd name="connsiteX5" fmla="*/ 6209 w 2267978"/>
                    <a:gd name="connsiteY5" fmla="*/ 584970 h 661086"/>
                    <a:gd name="connsiteX6" fmla="*/ 0 w 2267978"/>
                    <a:gd name="connsiteY6" fmla="*/ 513181 h 661086"/>
                    <a:gd name="connsiteX7" fmla="*/ 23952 w 2267978"/>
                    <a:gd name="connsiteY7" fmla="*/ 517741 h 661086"/>
                    <a:gd name="connsiteX8" fmla="*/ 83918 w 2267978"/>
                    <a:gd name="connsiteY8" fmla="*/ 498425 h 661086"/>
                    <a:gd name="connsiteX9" fmla="*/ 2186520 w 2267978"/>
                    <a:gd name="connsiteY9" fmla="*/ 37177 h 661086"/>
                    <a:gd name="connsiteX0" fmla="*/ 2186520 w 2267978"/>
                    <a:gd name="connsiteY0" fmla="*/ 0 h 623909"/>
                    <a:gd name="connsiteX1" fmla="*/ 2265872 w 2267978"/>
                    <a:gd name="connsiteY1" fmla="*/ 88845 h 623909"/>
                    <a:gd name="connsiteX2" fmla="*/ 2267978 w 2267978"/>
                    <a:gd name="connsiteY2" fmla="*/ 97239 h 623909"/>
                    <a:gd name="connsiteX3" fmla="*/ 2175833 w 2267978"/>
                    <a:gd name="connsiteY3" fmla="*/ 142875 h 623909"/>
                    <a:gd name="connsiteX4" fmla="*/ 132472 w 2267978"/>
                    <a:gd name="connsiteY4" fmla="*/ 604123 h 623909"/>
                    <a:gd name="connsiteX5" fmla="*/ 6209 w 2267978"/>
                    <a:gd name="connsiteY5" fmla="*/ 547793 h 623909"/>
                    <a:gd name="connsiteX6" fmla="*/ 0 w 2267978"/>
                    <a:gd name="connsiteY6" fmla="*/ 476004 h 623909"/>
                    <a:gd name="connsiteX7" fmla="*/ 23952 w 2267978"/>
                    <a:gd name="connsiteY7" fmla="*/ 480564 h 623909"/>
                    <a:gd name="connsiteX8" fmla="*/ 83918 w 2267978"/>
                    <a:gd name="connsiteY8" fmla="*/ 461248 h 623909"/>
                    <a:gd name="connsiteX9" fmla="*/ 2186520 w 2267978"/>
                    <a:gd name="connsiteY9" fmla="*/ 0 h 623909"/>
                    <a:gd name="connsiteX0" fmla="*/ 2186520 w 2265872"/>
                    <a:gd name="connsiteY0" fmla="*/ 0 h 623909"/>
                    <a:gd name="connsiteX1" fmla="*/ 2265872 w 2265872"/>
                    <a:gd name="connsiteY1" fmla="*/ 88845 h 623909"/>
                    <a:gd name="connsiteX2" fmla="*/ 2175833 w 2265872"/>
                    <a:gd name="connsiteY2" fmla="*/ 142875 h 623909"/>
                    <a:gd name="connsiteX3" fmla="*/ 132472 w 2265872"/>
                    <a:gd name="connsiteY3" fmla="*/ 604123 h 623909"/>
                    <a:gd name="connsiteX4" fmla="*/ 6209 w 2265872"/>
                    <a:gd name="connsiteY4" fmla="*/ 547793 h 623909"/>
                    <a:gd name="connsiteX5" fmla="*/ 0 w 2265872"/>
                    <a:gd name="connsiteY5" fmla="*/ 476004 h 623909"/>
                    <a:gd name="connsiteX6" fmla="*/ 23952 w 2265872"/>
                    <a:gd name="connsiteY6" fmla="*/ 480564 h 623909"/>
                    <a:gd name="connsiteX7" fmla="*/ 83918 w 2265872"/>
                    <a:gd name="connsiteY7" fmla="*/ 461248 h 623909"/>
                    <a:gd name="connsiteX8" fmla="*/ 2186520 w 2265872"/>
                    <a:gd name="connsiteY8" fmla="*/ 0 h 623909"/>
                    <a:gd name="connsiteX0" fmla="*/ 2186520 w 2239678"/>
                    <a:gd name="connsiteY0" fmla="*/ 0 h 623909"/>
                    <a:gd name="connsiteX1" fmla="*/ 2239678 w 2239678"/>
                    <a:gd name="connsiteY1" fmla="*/ 79320 h 623909"/>
                    <a:gd name="connsiteX2" fmla="*/ 2175833 w 2239678"/>
                    <a:gd name="connsiteY2" fmla="*/ 142875 h 623909"/>
                    <a:gd name="connsiteX3" fmla="*/ 132472 w 2239678"/>
                    <a:gd name="connsiteY3" fmla="*/ 604123 h 623909"/>
                    <a:gd name="connsiteX4" fmla="*/ 6209 w 2239678"/>
                    <a:gd name="connsiteY4" fmla="*/ 547793 h 623909"/>
                    <a:gd name="connsiteX5" fmla="*/ 0 w 2239678"/>
                    <a:gd name="connsiteY5" fmla="*/ 476004 h 623909"/>
                    <a:gd name="connsiteX6" fmla="*/ 23952 w 2239678"/>
                    <a:gd name="connsiteY6" fmla="*/ 480564 h 623909"/>
                    <a:gd name="connsiteX7" fmla="*/ 83918 w 2239678"/>
                    <a:gd name="connsiteY7" fmla="*/ 461248 h 623909"/>
                    <a:gd name="connsiteX8" fmla="*/ 2186520 w 2239678"/>
                    <a:gd name="connsiteY8" fmla="*/ 0 h 623909"/>
                    <a:gd name="connsiteX0" fmla="*/ 2186520 w 2239713"/>
                    <a:gd name="connsiteY0" fmla="*/ 0 h 623909"/>
                    <a:gd name="connsiteX1" fmla="*/ 2239678 w 2239713"/>
                    <a:gd name="connsiteY1" fmla="*/ 79320 h 623909"/>
                    <a:gd name="connsiteX2" fmla="*/ 2175833 w 2239713"/>
                    <a:gd name="connsiteY2" fmla="*/ 142875 h 623909"/>
                    <a:gd name="connsiteX3" fmla="*/ 132472 w 2239713"/>
                    <a:gd name="connsiteY3" fmla="*/ 604123 h 623909"/>
                    <a:gd name="connsiteX4" fmla="*/ 6209 w 2239713"/>
                    <a:gd name="connsiteY4" fmla="*/ 547793 h 623909"/>
                    <a:gd name="connsiteX5" fmla="*/ 0 w 2239713"/>
                    <a:gd name="connsiteY5" fmla="*/ 476004 h 623909"/>
                    <a:gd name="connsiteX6" fmla="*/ 23952 w 2239713"/>
                    <a:gd name="connsiteY6" fmla="*/ 480564 h 623909"/>
                    <a:gd name="connsiteX7" fmla="*/ 83918 w 2239713"/>
                    <a:gd name="connsiteY7" fmla="*/ 461248 h 623909"/>
                    <a:gd name="connsiteX8" fmla="*/ 2186520 w 2239713"/>
                    <a:gd name="connsiteY8" fmla="*/ 0 h 623909"/>
                    <a:gd name="connsiteX0" fmla="*/ 2186520 w 2240254"/>
                    <a:gd name="connsiteY0" fmla="*/ 7133 h 631042"/>
                    <a:gd name="connsiteX1" fmla="*/ 2239678 w 2240254"/>
                    <a:gd name="connsiteY1" fmla="*/ 86453 h 631042"/>
                    <a:gd name="connsiteX2" fmla="*/ 2175833 w 2240254"/>
                    <a:gd name="connsiteY2" fmla="*/ 150008 h 631042"/>
                    <a:gd name="connsiteX3" fmla="*/ 132472 w 2240254"/>
                    <a:gd name="connsiteY3" fmla="*/ 611256 h 631042"/>
                    <a:gd name="connsiteX4" fmla="*/ 6209 w 2240254"/>
                    <a:gd name="connsiteY4" fmla="*/ 554926 h 631042"/>
                    <a:gd name="connsiteX5" fmla="*/ 0 w 2240254"/>
                    <a:gd name="connsiteY5" fmla="*/ 483137 h 631042"/>
                    <a:gd name="connsiteX6" fmla="*/ 23952 w 2240254"/>
                    <a:gd name="connsiteY6" fmla="*/ 487697 h 631042"/>
                    <a:gd name="connsiteX7" fmla="*/ 83918 w 2240254"/>
                    <a:gd name="connsiteY7" fmla="*/ 468381 h 631042"/>
                    <a:gd name="connsiteX8" fmla="*/ 2186520 w 2240254"/>
                    <a:gd name="connsiteY8" fmla="*/ 7133 h 631042"/>
                    <a:gd name="connsiteX0" fmla="*/ 2180311 w 2234045"/>
                    <a:gd name="connsiteY0" fmla="*/ 7133 h 631042"/>
                    <a:gd name="connsiteX1" fmla="*/ 2233469 w 2234045"/>
                    <a:gd name="connsiteY1" fmla="*/ 86453 h 631042"/>
                    <a:gd name="connsiteX2" fmla="*/ 2169624 w 2234045"/>
                    <a:gd name="connsiteY2" fmla="*/ 150008 h 631042"/>
                    <a:gd name="connsiteX3" fmla="*/ 126263 w 2234045"/>
                    <a:gd name="connsiteY3" fmla="*/ 611256 h 631042"/>
                    <a:gd name="connsiteX4" fmla="*/ 0 w 2234045"/>
                    <a:gd name="connsiteY4" fmla="*/ 554926 h 631042"/>
                    <a:gd name="connsiteX5" fmla="*/ 17743 w 2234045"/>
                    <a:gd name="connsiteY5" fmla="*/ 487697 h 631042"/>
                    <a:gd name="connsiteX6" fmla="*/ 77709 w 2234045"/>
                    <a:gd name="connsiteY6" fmla="*/ 468381 h 631042"/>
                    <a:gd name="connsiteX7" fmla="*/ 2180311 w 2234045"/>
                    <a:gd name="connsiteY7" fmla="*/ 7133 h 631042"/>
                    <a:gd name="connsiteX0" fmla="*/ 2180311 w 2234045"/>
                    <a:gd name="connsiteY0" fmla="*/ 7133 h 631042"/>
                    <a:gd name="connsiteX1" fmla="*/ 2233469 w 2234045"/>
                    <a:gd name="connsiteY1" fmla="*/ 86453 h 631042"/>
                    <a:gd name="connsiteX2" fmla="*/ 2169624 w 2234045"/>
                    <a:gd name="connsiteY2" fmla="*/ 150008 h 631042"/>
                    <a:gd name="connsiteX3" fmla="*/ 126263 w 2234045"/>
                    <a:gd name="connsiteY3" fmla="*/ 611256 h 631042"/>
                    <a:gd name="connsiteX4" fmla="*/ 0 w 2234045"/>
                    <a:gd name="connsiteY4" fmla="*/ 554926 h 631042"/>
                    <a:gd name="connsiteX5" fmla="*/ 1074 w 2234045"/>
                    <a:gd name="connsiteY5" fmla="*/ 487697 h 631042"/>
                    <a:gd name="connsiteX6" fmla="*/ 77709 w 2234045"/>
                    <a:gd name="connsiteY6" fmla="*/ 468381 h 631042"/>
                    <a:gd name="connsiteX7" fmla="*/ 2180311 w 2234045"/>
                    <a:gd name="connsiteY7" fmla="*/ 7133 h 631042"/>
                    <a:gd name="connsiteX0" fmla="*/ 2186571 w 2240305"/>
                    <a:gd name="connsiteY0" fmla="*/ 7133 h 631042"/>
                    <a:gd name="connsiteX1" fmla="*/ 2239729 w 2240305"/>
                    <a:gd name="connsiteY1" fmla="*/ 86453 h 631042"/>
                    <a:gd name="connsiteX2" fmla="*/ 2175884 w 2240305"/>
                    <a:gd name="connsiteY2" fmla="*/ 150008 h 631042"/>
                    <a:gd name="connsiteX3" fmla="*/ 132523 w 2240305"/>
                    <a:gd name="connsiteY3" fmla="*/ 611256 h 631042"/>
                    <a:gd name="connsiteX4" fmla="*/ 6260 w 2240305"/>
                    <a:gd name="connsiteY4" fmla="*/ 554926 h 631042"/>
                    <a:gd name="connsiteX5" fmla="*/ 7334 w 2240305"/>
                    <a:gd name="connsiteY5" fmla="*/ 487697 h 631042"/>
                    <a:gd name="connsiteX6" fmla="*/ 83969 w 2240305"/>
                    <a:gd name="connsiteY6" fmla="*/ 468381 h 631042"/>
                    <a:gd name="connsiteX7" fmla="*/ 2186571 w 2240305"/>
                    <a:gd name="connsiteY7" fmla="*/ 7133 h 631042"/>
                    <a:gd name="connsiteX0" fmla="*/ 2180390 w 2234124"/>
                    <a:gd name="connsiteY0" fmla="*/ 7133 h 631042"/>
                    <a:gd name="connsiteX1" fmla="*/ 2233548 w 2234124"/>
                    <a:gd name="connsiteY1" fmla="*/ 86453 h 631042"/>
                    <a:gd name="connsiteX2" fmla="*/ 2169703 w 2234124"/>
                    <a:gd name="connsiteY2" fmla="*/ 150008 h 631042"/>
                    <a:gd name="connsiteX3" fmla="*/ 126342 w 2234124"/>
                    <a:gd name="connsiteY3" fmla="*/ 611256 h 631042"/>
                    <a:gd name="connsiteX4" fmla="*/ 79 w 2234124"/>
                    <a:gd name="connsiteY4" fmla="*/ 554926 h 631042"/>
                    <a:gd name="connsiteX5" fmla="*/ 13059 w 2234124"/>
                    <a:gd name="connsiteY5" fmla="*/ 497222 h 631042"/>
                    <a:gd name="connsiteX6" fmla="*/ 77788 w 2234124"/>
                    <a:gd name="connsiteY6" fmla="*/ 468381 h 631042"/>
                    <a:gd name="connsiteX7" fmla="*/ 2180390 w 2234124"/>
                    <a:gd name="connsiteY7" fmla="*/ 7133 h 631042"/>
                    <a:gd name="connsiteX0" fmla="*/ 2180390 w 2234124"/>
                    <a:gd name="connsiteY0" fmla="*/ 7133 h 652986"/>
                    <a:gd name="connsiteX1" fmla="*/ 2233548 w 2234124"/>
                    <a:gd name="connsiteY1" fmla="*/ 86453 h 652986"/>
                    <a:gd name="connsiteX2" fmla="*/ 2169703 w 2234124"/>
                    <a:gd name="connsiteY2" fmla="*/ 150008 h 652986"/>
                    <a:gd name="connsiteX3" fmla="*/ 126342 w 2234124"/>
                    <a:gd name="connsiteY3" fmla="*/ 611256 h 652986"/>
                    <a:gd name="connsiteX4" fmla="*/ 79 w 2234124"/>
                    <a:gd name="connsiteY4" fmla="*/ 554926 h 652986"/>
                    <a:gd name="connsiteX5" fmla="*/ 13059 w 2234124"/>
                    <a:gd name="connsiteY5" fmla="*/ 497222 h 652986"/>
                    <a:gd name="connsiteX6" fmla="*/ 77788 w 2234124"/>
                    <a:gd name="connsiteY6" fmla="*/ 468381 h 652986"/>
                    <a:gd name="connsiteX7" fmla="*/ 2180390 w 2234124"/>
                    <a:gd name="connsiteY7" fmla="*/ 7133 h 652986"/>
                    <a:gd name="connsiteX0" fmla="*/ 2180390 w 2234124"/>
                    <a:gd name="connsiteY0" fmla="*/ 7133 h 647283"/>
                    <a:gd name="connsiteX1" fmla="*/ 2233548 w 2234124"/>
                    <a:gd name="connsiteY1" fmla="*/ 86453 h 647283"/>
                    <a:gd name="connsiteX2" fmla="*/ 2169703 w 2234124"/>
                    <a:gd name="connsiteY2" fmla="*/ 150008 h 647283"/>
                    <a:gd name="connsiteX3" fmla="*/ 126342 w 2234124"/>
                    <a:gd name="connsiteY3" fmla="*/ 611256 h 647283"/>
                    <a:gd name="connsiteX4" fmla="*/ 79 w 2234124"/>
                    <a:gd name="connsiteY4" fmla="*/ 554926 h 647283"/>
                    <a:gd name="connsiteX5" fmla="*/ 13059 w 2234124"/>
                    <a:gd name="connsiteY5" fmla="*/ 497222 h 647283"/>
                    <a:gd name="connsiteX6" fmla="*/ 77788 w 2234124"/>
                    <a:gd name="connsiteY6" fmla="*/ 468381 h 647283"/>
                    <a:gd name="connsiteX7" fmla="*/ 2180390 w 2234124"/>
                    <a:gd name="connsiteY7" fmla="*/ 7133 h 647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34124" h="647283">
                      <a:moveTo>
                        <a:pt x="2180390" y="7133"/>
                      </a:moveTo>
                      <a:cubicBezTo>
                        <a:pt x="2238590" y="-21195"/>
                        <a:pt x="2234879" y="40963"/>
                        <a:pt x="2233548" y="86453"/>
                      </a:cubicBezTo>
                      <a:cubicBezTo>
                        <a:pt x="2232217" y="131943"/>
                        <a:pt x="2190985" y="128823"/>
                        <a:pt x="2169703" y="150008"/>
                      </a:cubicBezTo>
                      <a:cubicBezTo>
                        <a:pt x="1537008" y="427298"/>
                        <a:pt x="734826" y="272195"/>
                        <a:pt x="126342" y="611256"/>
                      </a:cubicBezTo>
                      <a:cubicBezTo>
                        <a:pt x="32136" y="657585"/>
                        <a:pt x="13344" y="677800"/>
                        <a:pt x="79" y="554926"/>
                      </a:cubicBezTo>
                      <a:cubicBezTo>
                        <a:pt x="437" y="532516"/>
                        <a:pt x="-2982" y="515544"/>
                        <a:pt x="13059" y="497222"/>
                      </a:cubicBezTo>
                      <a:cubicBezTo>
                        <a:pt x="29100" y="478900"/>
                        <a:pt x="53554" y="479963"/>
                        <a:pt x="77788" y="468381"/>
                      </a:cubicBezTo>
                      <a:cubicBezTo>
                        <a:pt x="703914" y="129320"/>
                        <a:pt x="1529351" y="284424"/>
                        <a:pt x="2180390" y="7133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99"/>
                    </a:gs>
                    <a:gs pos="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C15D7988-9559-4D73-BEE8-1B1E4A839B4B}"/>
                    </a:ext>
                  </a:extLst>
                </p:cNvPr>
                <p:cNvSpPr/>
                <p:nvPr/>
              </p:nvSpPr>
              <p:spPr>
                <a:xfrm>
                  <a:off x="1108596" y="2959894"/>
                  <a:ext cx="2182528" cy="541495"/>
                </a:xfrm>
                <a:custGeom>
                  <a:avLst/>
                  <a:gdLst>
                    <a:gd name="connsiteX0" fmla="*/ 2153017 w 2182528"/>
                    <a:gd name="connsiteY0" fmla="*/ 518 h 541495"/>
                    <a:gd name="connsiteX1" fmla="*/ 2182314 w 2182528"/>
                    <a:gd name="connsiteY1" fmla="*/ 18238 h 541495"/>
                    <a:gd name="connsiteX2" fmla="*/ 2182528 w 2182528"/>
                    <a:gd name="connsiteY2" fmla="*/ 19649 h 541495"/>
                    <a:gd name="connsiteX3" fmla="*/ 2179086 w 2182528"/>
                    <a:gd name="connsiteY3" fmla="*/ 31249 h 541495"/>
                    <a:gd name="connsiteX4" fmla="*/ 2123838 w 2182528"/>
                    <a:gd name="connsiteY4" fmla="*/ 66951 h 541495"/>
                    <a:gd name="connsiteX5" fmla="*/ 118698 w 2182528"/>
                    <a:gd name="connsiteY5" fmla="*/ 507115 h 541495"/>
                    <a:gd name="connsiteX6" fmla="*/ 66 w 2182528"/>
                    <a:gd name="connsiteY6" fmla="*/ 491149 h 541495"/>
                    <a:gd name="connsiteX7" fmla="*/ 0 w 2182528"/>
                    <a:gd name="connsiteY7" fmla="*/ 490674 h 541495"/>
                    <a:gd name="connsiteX8" fmla="*/ 7534 w 2182528"/>
                    <a:gd name="connsiteY8" fmla="*/ 474494 h 541495"/>
                    <a:gd name="connsiteX9" fmla="*/ 71052 w 2182528"/>
                    <a:gd name="connsiteY9" fmla="*/ 446971 h 541495"/>
                    <a:gd name="connsiteX10" fmla="*/ 2134325 w 2182528"/>
                    <a:gd name="connsiteY10" fmla="*/ 6807 h 541495"/>
                    <a:gd name="connsiteX11" fmla="*/ 2153017 w 2182528"/>
                    <a:gd name="connsiteY11" fmla="*/ 518 h 541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182528" h="541495">
                      <a:moveTo>
                        <a:pt x="2153017" y="518"/>
                      </a:moveTo>
                      <a:cubicBezTo>
                        <a:pt x="2169108" y="-2124"/>
                        <a:pt x="2177765" y="5580"/>
                        <a:pt x="2182314" y="18238"/>
                      </a:cubicBezTo>
                      <a:lnTo>
                        <a:pt x="2182528" y="19649"/>
                      </a:lnTo>
                      <a:lnTo>
                        <a:pt x="2179086" y="31249"/>
                      </a:lnTo>
                      <a:cubicBezTo>
                        <a:pt x="2166176" y="49673"/>
                        <a:pt x="2139501" y="51789"/>
                        <a:pt x="2123838" y="66951"/>
                      </a:cubicBezTo>
                      <a:cubicBezTo>
                        <a:pt x="1502978" y="331566"/>
                        <a:pt x="715800" y="183553"/>
                        <a:pt x="118698" y="507115"/>
                      </a:cubicBezTo>
                      <a:cubicBezTo>
                        <a:pt x="37809" y="545800"/>
                        <a:pt x="13580" y="565405"/>
                        <a:pt x="66" y="491149"/>
                      </a:cubicBezTo>
                      <a:lnTo>
                        <a:pt x="0" y="490674"/>
                      </a:lnTo>
                      <a:lnTo>
                        <a:pt x="7534" y="474494"/>
                      </a:lnTo>
                      <a:cubicBezTo>
                        <a:pt x="23275" y="457009"/>
                        <a:pt x="47271" y="458024"/>
                        <a:pt x="71052" y="446971"/>
                      </a:cubicBezTo>
                      <a:cubicBezTo>
                        <a:pt x="685466" y="123409"/>
                        <a:pt x="1495464" y="271423"/>
                        <a:pt x="2134325" y="6807"/>
                      </a:cubicBezTo>
                      <a:cubicBezTo>
                        <a:pt x="2141464" y="3428"/>
                        <a:pt x="2147654" y="1398"/>
                        <a:pt x="2153017" y="518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99"/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88E8CAB2-3FA6-4752-B2CA-FC70F2B3F9F4}"/>
                    </a:ext>
                  </a:extLst>
                </p:cNvPr>
                <p:cNvSpPr/>
                <p:nvPr/>
              </p:nvSpPr>
              <p:spPr>
                <a:xfrm rot="15300000">
                  <a:off x="1802683" y="1628177"/>
                  <a:ext cx="603922" cy="2391482"/>
                </a:xfrm>
                <a:custGeom>
                  <a:avLst/>
                  <a:gdLst>
                    <a:gd name="connsiteX0" fmla="*/ 63012 w 603922"/>
                    <a:gd name="connsiteY0" fmla="*/ 2389028 h 2391482"/>
                    <a:gd name="connsiteX1" fmla="*/ 38358 w 603922"/>
                    <a:gd name="connsiteY1" fmla="*/ 2391482 h 2391482"/>
                    <a:gd name="connsiteX2" fmla="*/ 24740 w 603922"/>
                    <a:gd name="connsiteY2" fmla="*/ 2316759 h 2391482"/>
                    <a:gd name="connsiteX3" fmla="*/ 3115 w 603922"/>
                    <a:gd name="connsiteY3" fmla="*/ 1836527 h 2391482"/>
                    <a:gd name="connsiteX4" fmla="*/ 89939 w 603922"/>
                    <a:gd name="connsiteY4" fmla="*/ 1179413 h 2391482"/>
                    <a:gd name="connsiteX5" fmla="*/ 100367 w 603922"/>
                    <a:gd name="connsiteY5" fmla="*/ 1084874 h 2391482"/>
                    <a:gd name="connsiteX6" fmla="*/ 145277 w 603922"/>
                    <a:gd name="connsiteY6" fmla="*/ 495562 h 2391482"/>
                    <a:gd name="connsiteX7" fmla="*/ 124003 w 603922"/>
                    <a:gd name="connsiteY7" fmla="*/ 137531 h 2391482"/>
                    <a:gd name="connsiteX8" fmla="*/ 107193 w 603922"/>
                    <a:gd name="connsiteY8" fmla="*/ 8699 h 2391482"/>
                    <a:gd name="connsiteX9" fmla="*/ 125259 w 603922"/>
                    <a:gd name="connsiteY9" fmla="*/ 1784 h 2391482"/>
                    <a:gd name="connsiteX10" fmla="*/ 139986 w 603922"/>
                    <a:gd name="connsiteY10" fmla="*/ 266 h 2391482"/>
                    <a:gd name="connsiteX11" fmla="*/ 141510 w 603922"/>
                    <a:gd name="connsiteY11" fmla="*/ 8223 h 2391482"/>
                    <a:gd name="connsiteX12" fmla="*/ 170035 w 603922"/>
                    <a:gd name="connsiteY12" fmla="*/ 456660 h 2391482"/>
                    <a:gd name="connsiteX13" fmla="*/ 110432 w 603922"/>
                    <a:gd name="connsiteY13" fmla="*/ 1149205 h 2391482"/>
                    <a:gd name="connsiteX14" fmla="*/ 110062 w 603922"/>
                    <a:gd name="connsiteY14" fmla="*/ 1150774 h 2391482"/>
                    <a:gd name="connsiteX15" fmla="*/ 98054 w 603922"/>
                    <a:gd name="connsiteY15" fmla="*/ 1264055 h 2391482"/>
                    <a:gd name="connsiteX16" fmla="*/ 28197 w 603922"/>
                    <a:gd name="connsiteY16" fmla="*/ 1846861 h 2391482"/>
                    <a:gd name="connsiteX17" fmla="*/ 56168 w 603922"/>
                    <a:gd name="connsiteY17" fmla="*/ 2347883 h 2391482"/>
                    <a:gd name="connsiteX18" fmla="*/ 213656 w 603922"/>
                    <a:gd name="connsiteY18" fmla="*/ 2374033 h 2391482"/>
                    <a:gd name="connsiteX19" fmla="*/ 194339 w 603922"/>
                    <a:gd name="connsiteY19" fmla="*/ 2375956 h 2391482"/>
                    <a:gd name="connsiteX20" fmla="*/ 192876 w 603922"/>
                    <a:gd name="connsiteY20" fmla="*/ 2368868 h 2391482"/>
                    <a:gd name="connsiteX21" fmla="*/ 162909 w 603922"/>
                    <a:gd name="connsiteY21" fmla="*/ 1834147 h 2391482"/>
                    <a:gd name="connsiteX22" fmla="*/ 223995 w 603922"/>
                    <a:gd name="connsiteY22" fmla="*/ 1206562 h 2391482"/>
                    <a:gd name="connsiteX23" fmla="*/ 231250 w 603922"/>
                    <a:gd name="connsiteY23" fmla="*/ 1116296 h 2391482"/>
                    <a:gd name="connsiteX24" fmla="*/ 261547 w 603922"/>
                    <a:gd name="connsiteY24" fmla="*/ 553865 h 2391482"/>
                    <a:gd name="connsiteX25" fmla="*/ 229417 w 603922"/>
                    <a:gd name="connsiteY25" fmla="*/ 78036 h 2391482"/>
                    <a:gd name="connsiteX26" fmla="*/ 220126 w 603922"/>
                    <a:gd name="connsiteY26" fmla="*/ 0 h 2391482"/>
                    <a:gd name="connsiteX27" fmla="*/ 240824 w 603922"/>
                    <a:gd name="connsiteY27" fmla="*/ 2882 h 2391482"/>
                    <a:gd name="connsiteX28" fmla="*/ 246322 w 603922"/>
                    <a:gd name="connsiteY28" fmla="*/ 25498 h 2391482"/>
                    <a:gd name="connsiteX29" fmla="*/ 279739 w 603922"/>
                    <a:gd name="connsiteY29" fmla="*/ 516475 h 2391482"/>
                    <a:gd name="connsiteX30" fmla="*/ 239064 w 603922"/>
                    <a:gd name="connsiteY30" fmla="*/ 1177513 h 2391482"/>
                    <a:gd name="connsiteX31" fmla="*/ 238797 w 603922"/>
                    <a:gd name="connsiteY31" fmla="*/ 1179013 h 2391482"/>
                    <a:gd name="connsiteX32" fmla="*/ 230465 w 603922"/>
                    <a:gd name="connsiteY32" fmla="*/ 1287168 h 2391482"/>
                    <a:gd name="connsiteX33" fmla="*/ 181599 w 603922"/>
                    <a:gd name="connsiteY33" fmla="*/ 1843697 h 2391482"/>
                    <a:gd name="connsiteX34" fmla="*/ 188149 w 603922"/>
                    <a:gd name="connsiteY34" fmla="*/ 2162667 h 2391482"/>
                    <a:gd name="connsiteX35" fmla="*/ 345346 w 603922"/>
                    <a:gd name="connsiteY35" fmla="*/ 2360926 h 2391482"/>
                    <a:gd name="connsiteX36" fmla="*/ 329196 w 603922"/>
                    <a:gd name="connsiteY36" fmla="*/ 2362533 h 2391482"/>
                    <a:gd name="connsiteX37" fmla="*/ 320855 w 603922"/>
                    <a:gd name="connsiteY37" fmla="*/ 2295369 h 2391482"/>
                    <a:gd name="connsiteX38" fmla="*/ 302003 w 603922"/>
                    <a:gd name="connsiteY38" fmla="*/ 1828326 h 2391482"/>
                    <a:gd name="connsiteX39" fmla="*/ 345064 w 603922"/>
                    <a:gd name="connsiteY39" fmla="*/ 1186840 h 2391482"/>
                    <a:gd name="connsiteX40" fmla="*/ 350039 w 603922"/>
                    <a:gd name="connsiteY40" fmla="*/ 1094592 h 2391482"/>
                    <a:gd name="connsiteX41" fmla="*/ 369164 w 603922"/>
                    <a:gd name="connsiteY41" fmla="*/ 519982 h 2391482"/>
                    <a:gd name="connsiteX42" fmla="*/ 339354 w 603922"/>
                    <a:gd name="connsiteY42" fmla="*/ 34507 h 2391482"/>
                    <a:gd name="connsiteX43" fmla="*/ 337965 w 603922"/>
                    <a:gd name="connsiteY43" fmla="*/ 20848 h 2391482"/>
                    <a:gd name="connsiteX44" fmla="*/ 358102 w 603922"/>
                    <a:gd name="connsiteY44" fmla="*/ 24986 h 2391482"/>
                    <a:gd name="connsiteX45" fmla="*/ 360786 w 603922"/>
                    <a:gd name="connsiteY45" fmla="*/ 45649 h 2391482"/>
                    <a:gd name="connsiteX46" fmla="*/ 383317 w 603922"/>
                    <a:gd name="connsiteY46" fmla="*/ 481597 h 2391482"/>
                    <a:gd name="connsiteX47" fmla="*/ 356804 w 603922"/>
                    <a:gd name="connsiteY47" fmla="*/ 1157008 h 2391482"/>
                    <a:gd name="connsiteX48" fmla="*/ 356605 w 603922"/>
                    <a:gd name="connsiteY48" fmla="*/ 1158543 h 2391482"/>
                    <a:gd name="connsiteX49" fmla="*/ 350932 w 603922"/>
                    <a:gd name="connsiteY49" fmla="*/ 1269068 h 2391482"/>
                    <a:gd name="connsiteX50" fmla="*/ 316969 w 603922"/>
                    <a:gd name="connsiteY50" fmla="*/ 1837864 h 2391482"/>
                    <a:gd name="connsiteX51" fmla="*/ 325018 w 603922"/>
                    <a:gd name="connsiteY51" fmla="*/ 2163471 h 2391482"/>
                    <a:gd name="connsiteX52" fmla="*/ 432380 w 603922"/>
                    <a:gd name="connsiteY52" fmla="*/ 2352263 h 2391482"/>
                    <a:gd name="connsiteX53" fmla="*/ 411539 w 603922"/>
                    <a:gd name="connsiteY53" fmla="*/ 2354337 h 2391482"/>
                    <a:gd name="connsiteX54" fmla="*/ 408816 w 603922"/>
                    <a:gd name="connsiteY54" fmla="*/ 2335718 h 2391482"/>
                    <a:gd name="connsiteX55" fmla="*/ 385909 w 603922"/>
                    <a:gd name="connsiteY55" fmla="*/ 1853822 h 2391482"/>
                    <a:gd name="connsiteX56" fmla="*/ 438233 w 603922"/>
                    <a:gd name="connsiteY56" fmla="*/ 1191936 h 2391482"/>
                    <a:gd name="connsiteX57" fmla="*/ 444277 w 603922"/>
                    <a:gd name="connsiteY57" fmla="*/ 1096754 h 2391482"/>
                    <a:gd name="connsiteX58" fmla="*/ 467517 w 603922"/>
                    <a:gd name="connsiteY58" fmla="*/ 503869 h 2391482"/>
                    <a:gd name="connsiteX59" fmla="*/ 446736 w 603922"/>
                    <a:gd name="connsiteY59" fmla="*/ 144707 h 2391482"/>
                    <a:gd name="connsiteX60" fmla="*/ 435468 w 603922"/>
                    <a:gd name="connsiteY60" fmla="*/ 41264 h 2391482"/>
                    <a:gd name="connsiteX61" fmla="*/ 460756 w 603922"/>
                    <a:gd name="connsiteY61" fmla="*/ 45925 h 2391482"/>
                    <a:gd name="connsiteX62" fmla="*/ 466836 w 603922"/>
                    <a:gd name="connsiteY62" fmla="*/ 101893 h 2391482"/>
                    <a:gd name="connsiteX63" fmla="*/ 484714 w 603922"/>
                    <a:gd name="connsiteY63" fmla="*/ 464264 h 2391482"/>
                    <a:gd name="connsiteX64" fmla="*/ 452498 w 603922"/>
                    <a:gd name="connsiteY64" fmla="*/ 1161155 h 2391482"/>
                    <a:gd name="connsiteX65" fmla="*/ 452256 w 603922"/>
                    <a:gd name="connsiteY65" fmla="*/ 1162738 h 2391482"/>
                    <a:gd name="connsiteX66" fmla="*/ 445363 w 603922"/>
                    <a:gd name="connsiteY66" fmla="*/ 1276778 h 2391482"/>
                    <a:gd name="connsiteX67" fmla="*/ 404094 w 603922"/>
                    <a:gd name="connsiteY67" fmla="*/ 1863664 h 2391482"/>
                    <a:gd name="connsiteX68" fmla="*/ 413875 w 603922"/>
                    <a:gd name="connsiteY68" fmla="*/ 2199626 h 2391482"/>
                    <a:gd name="connsiteX69" fmla="*/ 559580 w 603922"/>
                    <a:gd name="connsiteY69" fmla="*/ 2339602 h 2391482"/>
                    <a:gd name="connsiteX70" fmla="*/ 543405 w 603922"/>
                    <a:gd name="connsiteY70" fmla="*/ 2341212 h 2391482"/>
                    <a:gd name="connsiteX71" fmla="*/ 533710 w 603922"/>
                    <a:gd name="connsiteY71" fmla="*/ 2300245 h 2391482"/>
                    <a:gd name="connsiteX72" fmla="*/ 495878 w 603922"/>
                    <a:gd name="connsiteY72" fmla="*/ 1781908 h 2391482"/>
                    <a:gd name="connsiteX73" fmla="*/ 552816 w 603922"/>
                    <a:gd name="connsiteY73" fmla="*/ 1172511 h 2391482"/>
                    <a:gd name="connsiteX74" fmla="*/ 559394 w 603922"/>
                    <a:gd name="connsiteY74" fmla="*/ 1084878 h 2391482"/>
                    <a:gd name="connsiteX75" fmla="*/ 584682 w 603922"/>
                    <a:gd name="connsiteY75" fmla="*/ 539011 h 2391482"/>
                    <a:gd name="connsiteX76" fmla="*/ 545266 w 603922"/>
                    <a:gd name="connsiteY76" fmla="*/ 77822 h 2391482"/>
                    <a:gd name="connsiteX77" fmla="*/ 541156 w 603922"/>
                    <a:gd name="connsiteY77" fmla="*/ 48781 h 2391482"/>
                    <a:gd name="connsiteX78" fmla="*/ 566311 w 603922"/>
                    <a:gd name="connsiteY78" fmla="*/ 48056 h 2391482"/>
                    <a:gd name="connsiteX79" fmla="*/ 573604 w 603922"/>
                    <a:gd name="connsiteY79" fmla="*/ 88406 h 2391482"/>
                    <a:gd name="connsiteX80" fmla="*/ 603396 w 603922"/>
                    <a:gd name="connsiteY80" fmla="*/ 502547 h 2391482"/>
                    <a:gd name="connsiteX81" fmla="*/ 568340 w 603922"/>
                    <a:gd name="connsiteY81" fmla="*/ 1144172 h 2391482"/>
                    <a:gd name="connsiteX82" fmla="*/ 568076 w 603922"/>
                    <a:gd name="connsiteY82" fmla="*/ 1145630 h 2391482"/>
                    <a:gd name="connsiteX83" fmla="*/ 560575 w 603922"/>
                    <a:gd name="connsiteY83" fmla="*/ 1250626 h 2391482"/>
                    <a:gd name="connsiteX84" fmla="*/ 515667 w 603922"/>
                    <a:gd name="connsiteY84" fmla="*/ 1790970 h 2391482"/>
                    <a:gd name="connsiteX85" fmla="*/ 545904 w 603922"/>
                    <a:gd name="connsiteY85" fmla="*/ 2253750 h 2391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603922" h="2391482">
                      <a:moveTo>
                        <a:pt x="63012" y="2389028"/>
                      </a:moveTo>
                      <a:lnTo>
                        <a:pt x="38358" y="2391482"/>
                      </a:lnTo>
                      <a:lnTo>
                        <a:pt x="24740" y="2316759"/>
                      </a:lnTo>
                      <a:cubicBezTo>
                        <a:pt x="6260" y="2196242"/>
                        <a:pt x="-6082" y="2027951"/>
                        <a:pt x="3115" y="1836527"/>
                      </a:cubicBezTo>
                      <a:cubicBezTo>
                        <a:pt x="16451" y="1558940"/>
                        <a:pt x="67737" y="1284106"/>
                        <a:pt x="89939" y="1179413"/>
                      </a:cubicBezTo>
                      <a:lnTo>
                        <a:pt x="100367" y="1084874"/>
                      </a:lnTo>
                      <a:cubicBezTo>
                        <a:pt x="110972" y="914700"/>
                        <a:pt x="145133" y="696043"/>
                        <a:pt x="145277" y="495562"/>
                      </a:cubicBezTo>
                      <a:cubicBezTo>
                        <a:pt x="145373" y="361909"/>
                        <a:pt x="135809" y="240995"/>
                        <a:pt x="124003" y="137531"/>
                      </a:cubicBezTo>
                      <a:lnTo>
                        <a:pt x="107193" y="8699"/>
                      </a:lnTo>
                      <a:lnTo>
                        <a:pt x="125259" y="1784"/>
                      </a:lnTo>
                      <a:lnTo>
                        <a:pt x="139986" y="266"/>
                      </a:lnTo>
                      <a:lnTo>
                        <a:pt x="141510" y="8223"/>
                      </a:lnTo>
                      <a:cubicBezTo>
                        <a:pt x="157816" y="111602"/>
                        <a:pt x="170169" y="269049"/>
                        <a:pt x="170035" y="456660"/>
                      </a:cubicBezTo>
                      <a:cubicBezTo>
                        <a:pt x="169833" y="738077"/>
                        <a:pt x="130884" y="1008819"/>
                        <a:pt x="110432" y="1149205"/>
                      </a:cubicBezTo>
                      <a:lnTo>
                        <a:pt x="110062" y="1150774"/>
                      </a:lnTo>
                      <a:lnTo>
                        <a:pt x="98054" y="1264055"/>
                      </a:lnTo>
                      <a:cubicBezTo>
                        <a:pt x="84489" y="1417717"/>
                        <a:pt x="46774" y="1626314"/>
                        <a:pt x="28197" y="1846861"/>
                      </a:cubicBezTo>
                      <a:cubicBezTo>
                        <a:pt x="14264" y="2012272"/>
                        <a:pt x="31072" y="2183032"/>
                        <a:pt x="56168" y="2347883"/>
                      </a:cubicBezTo>
                      <a:close/>
                      <a:moveTo>
                        <a:pt x="213656" y="2374033"/>
                      </a:moveTo>
                      <a:lnTo>
                        <a:pt x="194339" y="2375956"/>
                      </a:lnTo>
                      <a:lnTo>
                        <a:pt x="192876" y="2368868"/>
                      </a:lnTo>
                      <a:cubicBezTo>
                        <a:pt x="173137" y="2255847"/>
                        <a:pt x="155615" y="2062431"/>
                        <a:pt x="162909" y="1834147"/>
                      </a:cubicBezTo>
                      <a:cubicBezTo>
                        <a:pt x="171371" y="1569315"/>
                        <a:pt x="208045" y="1306651"/>
                        <a:pt x="223995" y="1206562"/>
                      </a:cubicBezTo>
                      <a:lnTo>
                        <a:pt x="231250" y="1116296"/>
                      </a:lnTo>
                      <a:cubicBezTo>
                        <a:pt x="238243" y="953913"/>
                        <a:pt x="262485" y="745019"/>
                        <a:pt x="261547" y="553865"/>
                      </a:cubicBezTo>
                      <a:cubicBezTo>
                        <a:pt x="260609" y="362712"/>
                        <a:pt x="243673" y="199153"/>
                        <a:pt x="229417" y="78036"/>
                      </a:cubicBezTo>
                      <a:lnTo>
                        <a:pt x="220126" y="0"/>
                      </a:lnTo>
                      <a:lnTo>
                        <a:pt x="240824" y="2882"/>
                      </a:lnTo>
                      <a:lnTo>
                        <a:pt x="246322" y="25498"/>
                      </a:lnTo>
                      <a:cubicBezTo>
                        <a:pt x="263294" y="114441"/>
                        <a:pt x="278642" y="292871"/>
                        <a:pt x="279739" y="516475"/>
                      </a:cubicBezTo>
                      <a:cubicBezTo>
                        <a:pt x="281056" y="784800"/>
                        <a:pt x="253528" y="1043412"/>
                        <a:pt x="239064" y="1177513"/>
                      </a:cubicBezTo>
                      <a:lnTo>
                        <a:pt x="238797" y="1179013"/>
                      </a:lnTo>
                      <a:lnTo>
                        <a:pt x="230465" y="1287168"/>
                      </a:lnTo>
                      <a:cubicBezTo>
                        <a:pt x="221187" y="1433843"/>
                        <a:pt x="194253" y="1633189"/>
                        <a:pt x="181599" y="1843697"/>
                      </a:cubicBezTo>
                      <a:cubicBezTo>
                        <a:pt x="175272" y="1948951"/>
                        <a:pt x="179109" y="2056308"/>
                        <a:pt x="188149" y="2162667"/>
                      </a:cubicBezTo>
                      <a:close/>
                      <a:moveTo>
                        <a:pt x="345346" y="2360926"/>
                      </a:moveTo>
                      <a:lnTo>
                        <a:pt x="329196" y="2362533"/>
                      </a:lnTo>
                      <a:lnTo>
                        <a:pt x="320855" y="2295369"/>
                      </a:lnTo>
                      <a:cubicBezTo>
                        <a:pt x="308403" y="2178432"/>
                        <a:pt x="298979" y="2014862"/>
                        <a:pt x="302003" y="1828326"/>
                      </a:cubicBezTo>
                      <a:cubicBezTo>
                        <a:pt x="306387" y="1557825"/>
                        <a:pt x="333253" y="1289217"/>
                        <a:pt x="345064" y="1186840"/>
                      </a:cubicBezTo>
                      <a:lnTo>
                        <a:pt x="350039" y="1094592"/>
                      </a:lnTo>
                      <a:cubicBezTo>
                        <a:pt x="354164" y="928713"/>
                        <a:pt x="371610" y="715147"/>
                        <a:pt x="369164" y="519982"/>
                      </a:cubicBezTo>
                      <a:cubicBezTo>
                        <a:pt x="366719" y="324817"/>
                        <a:pt x="351781" y="158009"/>
                        <a:pt x="339354" y="34507"/>
                      </a:cubicBezTo>
                      <a:lnTo>
                        <a:pt x="337965" y="20848"/>
                      </a:lnTo>
                      <a:lnTo>
                        <a:pt x="358102" y="24986"/>
                      </a:lnTo>
                      <a:lnTo>
                        <a:pt x="360786" y="45649"/>
                      </a:lnTo>
                      <a:cubicBezTo>
                        <a:pt x="371735" y="145947"/>
                        <a:pt x="381029" y="298960"/>
                        <a:pt x="383317" y="481597"/>
                      </a:cubicBezTo>
                      <a:cubicBezTo>
                        <a:pt x="386750" y="755553"/>
                        <a:pt x="367129" y="1019921"/>
                        <a:pt x="356804" y="1157008"/>
                      </a:cubicBezTo>
                      <a:lnTo>
                        <a:pt x="356605" y="1158543"/>
                      </a:lnTo>
                      <a:lnTo>
                        <a:pt x="350932" y="1269068"/>
                      </a:lnTo>
                      <a:cubicBezTo>
                        <a:pt x="344848" y="1418935"/>
                        <a:pt x="325173" y="1622782"/>
                        <a:pt x="316969" y="1837864"/>
                      </a:cubicBezTo>
                      <a:cubicBezTo>
                        <a:pt x="312866" y="1945406"/>
                        <a:pt x="316875" y="2054978"/>
                        <a:pt x="325018" y="2163471"/>
                      </a:cubicBezTo>
                      <a:close/>
                      <a:moveTo>
                        <a:pt x="432380" y="2352263"/>
                      </a:moveTo>
                      <a:lnTo>
                        <a:pt x="411539" y="2354337"/>
                      </a:lnTo>
                      <a:lnTo>
                        <a:pt x="408816" y="2335718"/>
                      </a:lnTo>
                      <a:cubicBezTo>
                        <a:pt x="393686" y="2215063"/>
                        <a:pt x="382235" y="2046291"/>
                        <a:pt x="385909" y="1853822"/>
                      </a:cubicBezTo>
                      <a:cubicBezTo>
                        <a:pt x="391236" y="1574719"/>
                        <a:pt x="423881" y="1297568"/>
                        <a:pt x="438233" y="1191936"/>
                      </a:cubicBezTo>
                      <a:lnTo>
                        <a:pt x="444277" y="1096754"/>
                      </a:lnTo>
                      <a:cubicBezTo>
                        <a:pt x="449290" y="925599"/>
                        <a:pt x="470488" y="705241"/>
                        <a:pt x="467517" y="503869"/>
                      </a:cubicBezTo>
                      <a:cubicBezTo>
                        <a:pt x="465536" y="369621"/>
                        <a:pt x="456809" y="248377"/>
                        <a:pt x="446736" y="144707"/>
                      </a:cubicBezTo>
                      <a:lnTo>
                        <a:pt x="435468" y="41264"/>
                      </a:lnTo>
                      <a:lnTo>
                        <a:pt x="460756" y="45925"/>
                      </a:lnTo>
                      <a:lnTo>
                        <a:pt x="466836" y="101893"/>
                      </a:lnTo>
                      <a:cubicBezTo>
                        <a:pt x="475755" y="198789"/>
                        <a:pt x="482629" y="322930"/>
                        <a:pt x="484714" y="464264"/>
                      </a:cubicBezTo>
                      <a:cubicBezTo>
                        <a:pt x="488885" y="746932"/>
                        <a:pt x="465044" y="1019708"/>
                        <a:pt x="452498" y="1161155"/>
                      </a:cubicBezTo>
                      <a:lnTo>
                        <a:pt x="452256" y="1162738"/>
                      </a:lnTo>
                      <a:lnTo>
                        <a:pt x="445363" y="1276778"/>
                      </a:lnTo>
                      <a:cubicBezTo>
                        <a:pt x="437970" y="1431412"/>
                        <a:pt x="414064" y="1641742"/>
                        <a:pt x="404094" y="1863664"/>
                      </a:cubicBezTo>
                      <a:cubicBezTo>
                        <a:pt x="399109" y="1974626"/>
                        <a:pt x="403981" y="2087682"/>
                        <a:pt x="413875" y="2199626"/>
                      </a:cubicBezTo>
                      <a:close/>
                      <a:moveTo>
                        <a:pt x="559580" y="2339602"/>
                      </a:moveTo>
                      <a:lnTo>
                        <a:pt x="543405" y="2341212"/>
                      </a:lnTo>
                      <a:lnTo>
                        <a:pt x="533710" y="2300245"/>
                      </a:lnTo>
                      <a:cubicBezTo>
                        <a:pt x="511601" y="2190831"/>
                        <a:pt x="490881" y="2003414"/>
                        <a:pt x="495878" y="1781908"/>
                      </a:cubicBezTo>
                      <a:cubicBezTo>
                        <a:pt x="501676" y="1524938"/>
                        <a:pt x="537199" y="1269767"/>
                        <a:pt x="552816" y="1172511"/>
                      </a:cubicBezTo>
                      <a:lnTo>
                        <a:pt x="559394" y="1084878"/>
                      </a:lnTo>
                      <a:cubicBezTo>
                        <a:pt x="564848" y="927297"/>
                        <a:pt x="587916" y="724414"/>
                        <a:pt x="584682" y="539011"/>
                      </a:cubicBezTo>
                      <a:cubicBezTo>
                        <a:pt x="581449" y="353609"/>
                        <a:pt x="561697" y="195146"/>
                        <a:pt x="545266" y="77822"/>
                      </a:cubicBezTo>
                      <a:lnTo>
                        <a:pt x="541156" y="48781"/>
                      </a:lnTo>
                      <a:lnTo>
                        <a:pt x="566311" y="48056"/>
                      </a:lnTo>
                      <a:lnTo>
                        <a:pt x="573604" y="88406"/>
                      </a:lnTo>
                      <a:cubicBezTo>
                        <a:pt x="588082" y="183687"/>
                        <a:pt x="600370" y="329046"/>
                        <a:pt x="603396" y="502547"/>
                      </a:cubicBezTo>
                      <a:cubicBezTo>
                        <a:pt x="607935" y="762798"/>
                        <a:pt x="581992" y="1013942"/>
                        <a:pt x="568340" y="1144172"/>
                      </a:cubicBezTo>
                      <a:lnTo>
                        <a:pt x="568076" y="1145630"/>
                      </a:lnTo>
                      <a:lnTo>
                        <a:pt x="560575" y="1250626"/>
                      </a:lnTo>
                      <a:cubicBezTo>
                        <a:pt x="552531" y="1392997"/>
                        <a:pt x="526516" y="1586646"/>
                        <a:pt x="515667" y="1790970"/>
                      </a:cubicBezTo>
                      <a:cubicBezTo>
                        <a:pt x="507531" y="1944212"/>
                        <a:pt x="523526" y="2101795"/>
                        <a:pt x="545904" y="225375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  <a:alpha val="7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26" name="グループ化 525">
            <a:extLst>
              <a:ext uri="{FF2B5EF4-FFF2-40B4-BE49-F238E27FC236}">
                <a16:creationId xmlns:a16="http://schemas.microsoft.com/office/drawing/2014/main" id="{92F5E8AF-412F-43AE-A58D-E46CB3FEB45A}"/>
              </a:ext>
            </a:extLst>
          </p:cNvPr>
          <p:cNvGrpSpPr/>
          <p:nvPr/>
        </p:nvGrpSpPr>
        <p:grpSpPr>
          <a:xfrm>
            <a:off x="6779949" y="4135024"/>
            <a:ext cx="2235482" cy="1940662"/>
            <a:chOff x="419721" y="1879816"/>
            <a:chExt cx="1575157" cy="1367422"/>
          </a:xfrm>
        </p:grpSpPr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F3996CBE-F52E-449C-B40C-A219D932A256}"/>
                </a:ext>
              </a:extLst>
            </p:cNvPr>
            <p:cNvGrpSpPr/>
            <p:nvPr/>
          </p:nvGrpSpPr>
          <p:grpSpPr>
            <a:xfrm rot="21022775">
              <a:off x="419721" y="1879816"/>
              <a:ext cx="954458" cy="1138715"/>
              <a:chOff x="593355" y="1880710"/>
              <a:chExt cx="954458" cy="1138715"/>
            </a:xfrm>
          </p:grpSpPr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C6AEC3C4-BF73-47ED-B35B-719ED1ECD51E}"/>
                  </a:ext>
                </a:extLst>
              </p:cNvPr>
              <p:cNvSpPr/>
              <p:nvPr/>
            </p:nvSpPr>
            <p:spPr>
              <a:xfrm>
                <a:off x="593355" y="2084578"/>
                <a:ext cx="954458" cy="934847"/>
              </a:xfrm>
              <a:prstGeom prst="ellipse">
                <a:avLst/>
              </a:prstGeom>
              <a:gradFill flip="none" rotWithShape="1">
                <a:gsLst>
                  <a:gs pos="0">
                    <a:srgbClr val="7030A0"/>
                  </a:gs>
                  <a:gs pos="100000">
                    <a:sysClr val="windowText" lastClr="000000"/>
                  </a:gs>
                  <a:gs pos="100000">
                    <a:sysClr val="windowText" lastClr="00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9E058A6F-1245-47E7-AD71-3D5322F635BD}"/>
                  </a:ext>
                </a:extLst>
              </p:cNvPr>
              <p:cNvSpPr/>
              <p:nvPr/>
            </p:nvSpPr>
            <p:spPr>
              <a:xfrm rot="2075557" flipH="1">
                <a:off x="1293345" y="2275112"/>
                <a:ext cx="230491" cy="13484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A8798611-7C1A-49B9-9407-0BB355CEE61F}"/>
                  </a:ext>
                </a:extLst>
              </p:cNvPr>
              <p:cNvSpPr/>
              <p:nvPr/>
            </p:nvSpPr>
            <p:spPr>
              <a:xfrm>
                <a:off x="752183" y="2114550"/>
                <a:ext cx="632118" cy="146050"/>
              </a:xfrm>
              <a:custGeom>
                <a:avLst/>
                <a:gdLst>
                  <a:gd name="connsiteX0" fmla="*/ 293238 w 581789"/>
                  <a:gd name="connsiteY0" fmla="*/ 0 h 161377"/>
                  <a:gd name="connsiteX1" fmla="*/ 560061 w 581789"/>
                  <a:gd name="connsiteY1" fmla="*/ 79829 h 161377"/>
                  <a:gd name="connsiteX2" fmla="*/ 581789 w 581789"/>
                  <a:gd name="connsiteY2" fmla="*/ 97388 h 161377"/>
                  <a:gd name="connsiteX3" fmla="*/ 556043 w 581789"/>
                  <a:gd name="connsiteY3" fmla="*/ 96543 h 161377"/>
                  <a:gd name="connsiteX4" fmla="*/ 481782 w 581789"/>
                  <a:gd name="connsiteY4" fmla="*/ 81854 h 161377"/>
                  <a:gd name="connsiteX5" fmla="*/ 403808 w 581789"/>
                  <a:gd name="connsiteY5" fmla="*/ 42663 h 161377"/>
                  <a:gd name="connsiteX6" fmla="*/ 427796 w 581789"/>
                  <a:gd name="connsiteY6" fmla="*/ 96229 h 161377"/>
                  <a:gd name="connsiteX7" fmla="*/ 470792 w 581789"/>
                  <a:gd name="connsiteY7" fmla="*/ 140210 h 161377"/>
                  <a:gd name="connsiteX8" fmla="*/ 376832 w 581789"/>
                  <a:gd name="connsiteY8" fmla="*/ 112369 h 161377"/>
                  <a:gd name="connsiteX9" fmla="*/ 310595 w 581789"/>
                  <a:gd name="connsiteY9" fmla="*/ 36225 h 161377"/>
                  <a:gd name="connsiteX10" fmla="*/ 252935 w 581789"/>
                  <a:gd name="connsiteY10" fmla="*/ 104331 h 161377"/>
                  <a:gd name="connsiteX11" fmla="*/ 97439 w 581789"/>
                  <a:gd name="connsiteY11" fmla="*/ 161377 h 161377"/>
                  <a:gd name="connsiteX12" fmla="*/ 176913 w 581789"/>
                  <a:gd name="connsiteY12" fmla="*/ 32309 h 161377"/>
                  <a:gd name="connsiteX13" fmla="*/ 124704 w 581789"/>
                  <a:gd name="connsiteY13" fmla="*/ 70817 h 161377"/>
                  <a:gd name="connsiteX14" fmla="*/ 40246 w 581789"/>
                  <a:gd name="connsiteY14" fmla="*/ 96471 h 161377"/>
                  <a:gd name="connsiteX15" fmla="*/ 0 w 581789"/>
                  <a:gd name="connsiteY15" fmla="*/ 101175 h 161377"/>
                  <a:gd name="connsiteX16" fmla="*/ 26415 w 581789"/>
                  <a:gd name="connsiteY16" fmla="*/ 79829 h 161377"/>
                  <a:gd name="connsiteX17" fmla="*/ 293238 w 581789"/>
                  <a:gd name="connsiteY17" fmla="*/ 0 h 16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1789" h="161377">
                    <a:moveTo>
                      <a:pt x="293238" y="0"/>
                    </a:moveTo>
                    <a:cubicBezTo>
                      <a:pt x="392075" y="0"/>
                      <a:pt x="483895" y="29429"/>
                      <a:pt x="560061" y="79829"/>
                    </a:cubicBezTo>
                    <a:lnTo>
                      <a:pt x="581789" y="97388"/>
                    </a:lnTo>
                    <a:lnTo>
                      <a:pt x="556043" y="96543"/>
                    </a:lnTo>
                    <a:cubicBezTo>
                      <a:pt x="533880" y="93661"/>
                      <a:pt x="512717" y="87298"/>
                      <a:pt x="481782" y="81854"/>
                    </a:cubicBezTo>
                    <a:lnTo>
                      <a:pt x="403808" y="42663"/>
                    </a:lnTo>
                    <a:cubicBezTo>
                      <a:pt x="408629" y="59724"/>
                      <a:pt x="407705" y="76338"/>
                      <a:pt x="427796" y="96229"/>
                    </a:cubicBezTo>
                    <a:cubicBezTo>
                      <a:pt x="447886" y="116120"/>
                      <a:pt x="443873" y="132898"/>
                      <a:pt x="470792" y="140210"/>
                    </a:cubicBezTo>
                    <a:cubicBezTo>
                      <a:pt x="436304" y="143985"/>
                      <a:pt x="403532" y="129700"/>
                      <a:pt x="376832" y="112369"/>
                    </a:cubicBezTo>
                    <a:cubicBezTo>
                      <a:pt x="350133" y="95038"/>
                      <a:pt x="319973" y="59225"/>
                      <a:pt x="310595" y="36225"/>
                    </a:cubicBezTo>
                    <a:lnTo>
                      <a:pt x="252935" y="104331"/>
                    </a:lnTo>
                    <a:cubicBezTo>
                      <a:pt x="209149" y="129279"/>
                      <a:pt x="180405" y="150014"/>
                      <a:pt x="97439" y="161377"/>
                    </a:cubicBezTo>
                    <a:cubicBezTo>
                      <a:pt x="149703" y="130520"/>
                      <a:pt x="178954" y="43317"/>
                      <a:pt x="176913" y="32309"/>
                    </a:cubicBezTo>
                    <a:cubicBezTo>
                      <a:pt x="167448" y="35621"/>
                      <a:pt x="134169" y="67505"/>
                      <a:pt x="124704" y="70817"/>
                    </a:cubicBezTo>
                    <a:cubicBezTo>
                      <a:pt x="93136" y="79591"/>
                      <a:pt x="67806" y="90268"/>
                      <a:pt x="40246" y="96471"/>
                    </a:cubicBezTo>
                    <a:lnTo>
                      <a:pt x="0" y="101175"/>
                    </a:lnTo>
                    <a:lnTo>
                      <a:pt x="26415" y="79829"/>
                    </a:lnTo>
                    <a:cubicBezTo>
                      <a:pt x="102581" y="29429"/>
                      <a:pt x="194401" y="0"/>
                      <a:pt x="29323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9FB5C026-1FC8-4536-B9A3-4D852D9843D7}"/>
                  </a:ext>
                </a:extLst>
              </p:cNvPr>
              <p:cNvSpPr/>
              <p:nvPr/>
            </p:nvSpPr>
            <p:spPr>
              <a:xfrm>
                <a:off x="719755" y="1880710"/>
                <a:ext cx="693899" cy="365245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30345 w 717476"/>
                  <a:gd name="connsiteY16" fmla="*/ 499968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  <a:gd name="connsiteX23" fmla="*/ 343366 w 717476"/>
                  <a:gd name="connsiteY23" fmla="*/ 0 h 701406"/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67093 w 717476"/>
                  <a:gd name="connsiteY15" fmla="*/ 463876 h 701406"/>
                  <a:gd name="connsiteX16" fmla="*/ 230345 w 717476"/>
                  <a:gd name="connsiteY16" fmla="*/ 499968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  <a:gd name="connsiteX23" fmla="*/ 343366 w 717476"/>
                  <a:gd name="connsiteY23" fmla="*/ 0 h 701406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49992 w 717476"/>
                  <a:gd name="connsiteY8" fmla="*/ 53608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4 w 717476"/>
                  <a:gd name="connsiteY12" fmla="*/ 572800 h 696374"/>
                  <a:gd name="connsiteX13" fmla="*/ 399867 w 717476"/>
                  <a:gd name="connsiteY13" fmla="*/ 59091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49992 w 717476"/>
                  <a:gd name="connsiteY8" fmla="*/ 53608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4 w 717476"/>
                  <a:gd name="connsiteY12" fmla="*/ 572800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49992 w 717476"/>
                  <a:gd name="connsiteY8" fmla="*/ 53608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77076 w 717476"/>
                  <a:gd name="connsiteY8" fmla="*/ 44550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5 w 717476"/>
                  <a:gd name="connsiteY12" fmla="*/ 46712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7396 w 717476"/>
                  <a:gd name="connsiteY15" fmla="*/ 408523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7396 w 717476"/>
                  <a:gd name="connsiteY15" fmla="*/ 408523 h 696374"/>
                  <a:gd name="connsiteX16" fmla="*/ 205724 w 717476"/>
                  <a:gd name="connsiteY16" fmla="*/ 489902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205724 w 717476"/>
                  <a:gd name="connsiteY16" fmla="*/ 489902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380696 w 717476"/>
                  <a:gd name="connsiteY12" fmla="*/ 431895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380696 w 717476"/>
                  <a:gd name="connsiteY12" fmla="*/ 431895 h 696374"/>
                  <a:gd name="connsiteX13" fmla="*/ 338312 w 717476"/>
                  <a:gd name="connsiteY13" fmla="*/ 575821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380696 w 717476"/>
                  <a:gd name="connsiteY12" fmla="*/ 431895 h 696374"/>
                  <a:gd name="connsiteX13" fmla="*/ 321077 w 717476"/>
                  <a:gd name="connsiteY13" fmla="*/ 575821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35980 w 717476"/>
                  <a:gd name="connsiteY0" fmla="*/ 0 h 771858"/>
                  <a:gd name="connsiteX1" fmla="*/ 369539 w 717476"/>
                  <a:gd name="connsiteY1" fmla="*/ 75484 h 771858"/>
                  <a:gd name="connsiteX2" fmla="*/ 392861 w 717476"/>
                  <a:gd name="connsiteY2" fmla="*/ 200909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18992 w 717476"/>
                  <a:gd name="connsiteY22" fmla="*/ 206567 h 771858"/>
                  <a:gd name="connsiteX23" fmla="*/ 335980 w 717476"/>
                  <a:gd name="connsiteY23" fmla="*/ 0 h 771858"/>
                  <a:gd name="connsiteX0" fmla="*/ 335980 w 717476"/>
                  <a:gd name="connsiteY0" fmla="*/ 0 h 771858"/>
                  <a:gd name="connsiteX1" fmla="*/ 372001 w 717476"/>
                  <a:gd name="connsiteY1" fmla="*/ 2 h 771858"/>
                  <a:gd name="connsiteX2" fmla="*/ 392861 w 717476"/>
                  <a:gd name="connsiteY2" fmla="*/ 200909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18992 w 717476"/>
                  <a:gd name="connsiteY22" fmla="*/ 206567 h 771858"/>
                  <a:gd name="connsiteX23" fmla="*/ 335980 w 717476"/>
                  <a:gd name="connsiteY23" fmla="*/ 0 h 771858"/>
                  <a:gd name="connsiteX0" fmla="*/ 335980 w 717476"/>
                  <a:gd name="connsiteY0" fmla="*/ 0 h 771858"/>
                  <a:gd name="connsiteX1" fmla="*/ 372001 w 717476"/>
                  <a:gd name="connsiteY1" fmla="*/ 2 h 771858"/>
                  <a:gd name="connsiteX2" fmla="*/ 392861 w 717476"/>
                  <a:gd name="connsiteY2" fmla="*/ 200909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23916 w 717476"/>
                  <a:gd name="connsiteY22" fmla="*/ 206567 h 771858"/>
                  <a:gd name="connsiteX23" fmla="*/ 335980 w 717476"/>
                  <a:gd name="connsiteY23" fmla="*/ 0 h 771858"/>
                  <a:gd name="connsiteX0" fmla="*/ 335980 w 717476"/>
                  <a:gd name="connsiteY0" fmla="*/ 0 h 771858"/>
                  <a:gd name="connsiteX1" fmla="*/ 372001 w 717476"/>
                  <a:gd name="connsiteY1" fmla="*/ 2 h 771858"/>
                  <a:gd name="connsiteX2" fmla="*/ 385474 w 717476"/>
                  <a:gd name="connsiteY2" fmla="*/ 200910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23916 w 717476"/>
                  <a:gd name="connsiteY22" fmla="*/ 206567 h 771858"/>
                  <a:gd name="connsiteX23" fmla="*/ 335980 w 717476"/>
                  <a:gd name="connsiteY23" fmla="*/ 0 h 771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17476" h="771858">
                    <a:moveTo>
                      <a:pt x="335980" y="0"/>
                    </a:moveTo>
                    <a:lnTo>
                      <a:pt x="372001" y="2"/>
                    </a:lnTo>
                    <a:lnTo>
                      <a:pt x="385474" y="200910"/>
                    </a:lnTo>
                    <a:lnTo>
                      <a:pt x="424975" y="208693"/>
                    </a:lnTo>
                    <a:cubicBezTo>
                      <a:pt x="486844" y="230654"/>
                      <a:pt x="519723" y="286001"/>
                      <a:pt x="520645" y="349356"/>
                    </a:cubicBezTo>
                    <a:lnTo>
                      <a:pt x="538488" y="424793"/>
                    </a:lnTo>
                    <a:cubicBezTo>
                      <a:pt x="570548" y="504141"/>
                      <a:pt x="632137" y="572470"/>
                      <a:pt x="717476" y="621735"/>
                    </a:cubicBezTo>
                    <a:cubicBezTo>
                      <a:pt x="645228" y="657596"/>
                      <a:pt x="621671" y="626813"/>
                      <a:pt x="557700" y="603805"/>
                    </a:cubicBezTo>
                    <a:lnTo>
                      <a:pt x="477076" y="520984"/>
                    </a:lnTo>
                    <a:cubicBezTo>
                      <a:pt x="482061" y="557039"/>
                      <a:pt x="481106" y="592149"/>
                      <a:pt x="501879" y="634183"/>
                    </a:cubicBezTo>
                    <a:cubicBezTo>
                      <a:pt x="522652" y="676217"/>
                      <a:pt x="518502" y="711674"/>
                      <a:pt x="546336" y="727126"/>
                    </a:cubicBezTo>
                    <a:cubicBezTo>
                      <a:pt x="510676" y="735103"/>
                      <a:pt x="476791" y="704915"/>
                      <a:pt x="449184" y="668291"/>
                    </a:cubicBezTo>
                    <a:cubicBezTo>
                      <a:pt x="421577" y="631667"/>
                      <a:pt x="390393" y="555984"/>
                      <a:pt x="380696" y="507379"/>
                    </a:cubicBezTo>
                    <a:lnTo>
                      <a:pt x="321077" y="651305"/>
                    </a:lnTo>
                    <a:cubicBezTo>
                      <a:pt x="275803" y="704027"/>
                      <a:pt x="246082" y="747845"/>
                      <a:pt x="160298" y="771858"/>
                    </a:cubicBezTo>
                    <a:cubicBezTo>
                      <a:pt x="214337" y="706648"/>
                      <a:pt x="244582" y="522366"/>
                      <a:pt x="242472" y="499104"/>
                    </a:cubicBezTo>
                    <a:cubicBezTo>
                      <a:pt x="232685" y="506103"/>
                      <a:pt x="198276" y="573482"/>
                      <a:pt x="188489" y="580481"/>
                    </a:cubicBezTo>
                    <a:cubicBezTo>
                      <a:pt x="123208" y="617563"/>
                      <a:pt x="83726" y="670738"/>
                      <a:pt x="0" y="632174"/>
                    </a:cubicBezTo>
                    <a:cubicBezTo>
                      <a:pt x="83869" y="580447"/>
                      <a:pt x="143445" y="510355"/>
                      <a:pt x="173182" y="430108"/>
                    </a:cubicBezTo>
                    <a:cubicBezTo>
                      <a:pt x="179106" y="404905"/>
                      <a:pt x="180918" y="398129"/>
                      <a:pt x="190954" y="354497"/>
                    </a:cubicBezTo>
                    <a:cubicBezTo>
                      <a:pt x="197228" y="327228"/>
                      <a:pt x="217057" y="274851"/>
                      <a:pt x="257370" y="238388"/>
                    </a:cubicBezTo>
                    <a:cubicBezTo>
                      <a:pt x="269464" y="227448"/>
                      <a:pt x="283402" y="217942"/>
                      <a:pt x="299370" y="210975"/>
                    </a:cubicBezTo>
                    <a:lnTo>
                      <a:pt x="323916" y="206567"/>
                    </a:lnTo>
                    <a:lnTo>
                      <a:pt x="33598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rgbClr val="002060"/>
                  </a:gs>
                  <a:gs pos="10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764E6728-145B-494E-91C3-4E822C14DFCD}"/>
                </a:ext>
              </a:extLst>
            </p:cNvPr>
            <p:cNvGrpSpPr/>
            <p:nvPr/>
          </p:nvGrpSpPr>
          <p:grpSpPr>
            <a:xfrm rot="774412">
              <a:off x="1040420" y="2108523"/>
              <a:ext cx="954458" cy="1138715"/>
              <a:chOff x="593355" y="1880710"/>
              <a:chExt cx="954458" cy="1138715"/>
            </a:xfrm>
          </p:grpSpPr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3855A869-6315-4A6E-A007-A13384B2767D}"/>
                  </a:ext>
                </a:extLst>
              </p:cNvPr>
              <p:cNvSpPr/>
              <p:nvPr/>
            </p:nvSpPr>
            <p:spPr>
              <a:xfrm>
                <a:off x="593355" y="2084578"/>
                <a:ext cx="954458" cy="934847"/>
              </a:xfrm>
              <a:prstGeom prst="ellipse">
                <a:avLst/>
              </a:prstGeom>
              <a:gradFill>
                <a:gsLst>
                  <a:gs pos="0">
                    <a:srgbClr val="7030A0"/>
                  </a:gs>
                  <a:gs pos="100000">
                    <a:sysClr val="windowText" lastClr="000000"/>
                  </a:gs>
                  <a:gs pos="100000">
                    <a:sysClr val="windowText" lastClr="000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35E57E18-A03E-4478-84FC-372B541DA1D0}"/>
                  </a:ext>
                </a:extLst>
              </p:cNvPr>
              <p:cNvSpPr/>
              <p:nvPr/>
            </p:nvSpPr>
            <p:spPr>
              <a:xfrm rot="2075557" flipH="1">
                <a:off x="1293345" y="2275112"/>
                <a:ext cx="230491" cy="13484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BD56B303-7F87-40E3-AD24-2A34F704A81A}"/>
                  </a:ext>
                </a:extLst>
              </p:cNvPr>
              <p:cNvSpPr/>
              <p:nvPr/>
            </p:nvSpPr>
            <p:spPr>
              <a:xfrm>
                <a:off x="752183" y="2114550"/>
                <a:ext cx="632118" cy="146050"/>
              </a:xfrm>
              <a:custGeom>
                <a:avLst/>
                <a:gdLst>
                  <a:gd name="connsiteX0" fmla="*/ 293238 w 581789"/>
                  <a:gd name="connsiteY0" fmla="*/ 0 h 161377"/>
                  <a:gd name="connsiteX1" fmla="*/ 560061 w 581789"/>
                  <a:gd name="connsiteY1" fmla="*/ 79829 h 161377"/>
                  <a:gd name="connsiteX2" fmla="*/ 581789 w 581789"/>
                  <a:gd name="connsiteY2" fmla="*/ 97388 h 161377"/>
                  <a:gd name="connsiteX3" fmla="*/ 556043 w 581789"/>
                  <a:gd name="connsiteY3" fmla="*/ 96543 h 161377"/>
                  <a:gd name="connsiteX4" fmla="*/ 481782 w 581789"/>
                  <a:gd name="connsiteY4" fmla="*/ 81854 h 161377"/>
                  <a:gd name="connsiteX5" fmla="*/ 403808 w 581789"/>
                  <a:gd name="connsiteY5" fmla="*/ 42663 h 161377"/>
                  <a:gd name="connsiteX6" fmla="*/ 427796 w 581789"/>
                  <a:gd name="connsiteY6" fmla="*/ 96229 h 161377"/>
                  <a:gd name="connsiteX7" fmla="*/ 470792 w 581789"/>
                  <a:gd name="connsiteY7" fmla="*/ 140210 h 161377"/>
                  <a:gd name="connsiteX8" fmla="*/ 376832 w 581789"/>
                  <a:gd name="connsiteY8" fmla="*/ 112369 h 161377"/>
                  <a:gd name="connsiteX9" fmla="*/ 310595 w 581789"/>
                  <a:gd name="connsiteY9" fmla="*/ 36225 h 161377"/>
                  <a:gd name="connsiteX10" fmla="*/ 252935 w 581789"/>
                  <a:gd name="connsiteY10" fmla="*/ 104331 h 161377"/>
                  <a:gd name="connsiteX11" fmla="*/ 97439 w 581789"/>
                  <a:gd name="connsiteY11" fmla="*/ 161377 h 161377"/>
                  <a:gd name="connsiteX12" fmla="*/ 176913 w 581789"/>
                  <a:gd name="connsiteY12" fmla="*/ 32309 h 161377"/>
                  <a:gd name="connsiteX13" fmla="*/ 124704 w 581789"/>
                  <a:gd name="connsiteY13" fmla="*/ 70817 h 161377"/>
                  <a:gd name="connsiteX14" fmla="*/ 40246 w 581789"/>
                  <a:gd name="connsiteY14" fmla="*/ 96471 h 161377"/>
                  <a:gd name="connsiteX15" fmla="*/ 0 w 581789"/>
                  <a:gd name="connsiteY15" fmla="*/ 101175 h 161377"/>
                  <a:gd name="connsiteX16" fmla="*/ 26415 w 581789"/>
                  <a:gd name="connsiteY16" fmla="*/ 79829 h 161377"/>
                  <a:gd name="connsiteX17" fmla="*/ 293238 w 581789"/>
                  <a:gd name="connsiteY17" fmla="*/ 0 h 16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1789" h="161377">
                    <a:moveTo>
                      <a:pt x="293238" y="0"/>
                    </a:moveTo>
                    <a:cubicBezTo>
                      <a:pt x="392075" y="0"/>
                      <a:pt x="483895" y="29429"/>
                      <a:pt x="560061" y="79829"/>
                    </a:cubicBezTo>
                    <a:lnTo>
                      <a:pt x="581789" y="97388"/>
                    </a:lnTo>
                    <a:lnTo>
                      <a:pt x="556043" y="96543"/>
                    </a:lnTo>
                    <a:cubicBezTo>
                      <a:pt x="533880" y="93661"/>
                      <a:pt x="512717" y="87298"/>
                      <a:pt x="481782" y="81854"/>
                    </a:cubicBezTo>
                    <a:lnTo>
                      <a:pt x="403808" y="42663"/>
                    </a:lnTo>
                    <a:cubicBezTo>
                      <a:pt x="408629" y="59724"/>
                      <a:pt x="407705" y="76338"/>
                      <a:pt x="427796" y="96229"/>
                    </a:cubicBezTo>
                    <a:cubicBezTo>
                      <a:pt x="447886" y="116120"/>
                      <a:pt x="443873" y="132898"/>
                      <a:pt x="470792" y="140210"/>
                    </a:cubicBezTo>
                    <a:cubicBezTo>
                      <a:pt x="436304" y="143985"/>
                      <a:pt x="403532" y="129700"/>
                      <a:pt x="376832" y="112369"/>
                    </a:cubicBezTo>
                    <a:cubicBezTo>
                      <a:pt x="350133" y="95038"/>
                      <a:pt x="319973" y="59225"/>
                      <a:pt x="310595" y="36225"/>
                    </a:cubicBezTo>
                    <a:lnTo>
                      <a:pt x="252935" y="104331"/>
                    </a:lnTo>
                    <a:cubicBezTo>
                      <a:pt x="209149" y="129279"/>
                      <a:pt x="180405" y="150014"/>
                      <a:pt x="97439" y="161377"/>
                    </a:cubicBezTo>
                    <a:cubicBezTo>
                      <a:pt x="149703" y="130520"/>
                      <a:pt x="178954" y="43317"/>
                      <a:pt x="176913" y="32309"/>
                    </a:cubicBezTo>
                    <a:cubicBezTo>
                      <a:pt x="167448" y="35621"/>
                      <a:pt x="134169" y="67505"/>
                      <a:pt x="124704" y="70817"/>
                    </a:cubicBezTo>
                    <a:cubicBezTo>
                      <a:pt x="93136" y="79591"/>
                      <a:pt x="67806" y="90268"/>
                      <a:pt x="40246" y="96471"/>
                    </a:cubicBezTo>
                    <a:lnTo>
                      <a:pt x="0" y="101175"/>
                    </a:lnTo>
                    <a:lnTo>
                      <a:pt x="26415" y="79829"/>
                    </a:lnTo>
                    <a:cubicBezTo>
                      <a:pt x="102581" y="29429"/>
                      <a:pt x="194401" y="0"/>
                      <a:pt x="29323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423FB532-0DC5-42B6-ACF8-DEC7ED7464E5}"/>
                  </a:ext>
                </a:extLst>
              </p:cNvPr>
              <p:cNvSpPr/>
              <p:nvPr/>
            </p:nvSpPr>
            <p:spPr>
              <a:xfrm>
                <a:off x="719755" y="1880710"/>
                <a:ext cx="693899" cy="365245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30345 w 717476"/>
                  <a:gd name="connsiteY16" fmla="*/ 499968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  <a:gd name="connsiteX23" fmla="*/ 343366 w 717476"/>
                  <a:gd name="connsiteY23" fmla="*/ 0 h 701406"/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67093 w 717476"/>
                  <a:gd name="connsiteY15" fmla="*/ 463876 h 701406"/>
                  <a:gd name="connsiteX16" fmla="*/ 230345 w 717476"/>
                  <a:gd name="connsiteY16" fmla="*/ 499968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  <a:gd name="connsiteX23" fmla="*/ 343366 w 717476"/>
                  <a:gd name="connsiteY23" fmla="*/ 0 h 701406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49992 w 717476"/>
                  <a:gd name="connsiteY8" fmla="*/ 53608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4 w 717476"/>
                  <a:gd name="connsiteY12" fmla="*/ 572800 h 696374"/>
                  <a:gd name="connsiteX13" fmla="*/ 399867 w 717476"/>
                  <a:gd name="connsiteY13" fmla="*/ 59091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49992 w 717476"/>
                  <a:gd name="connsiteY8" fmla="*/ 53608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4 w 717476"/>
                  <a:gd name="connsiteY12" fmla="*/ 572800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49992 w 717476"/>
                  <a:gd name="connsiteY8" fmla="*/ 53608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498609 w 717476"/>
                  <a:gd name="connsiteY7" fmla="*/ 563546 h 696374"/>
                  <a:gd name="connsiteX8" fmla="*/ 477076 w 717476"/>
                  <a:gd name="connsiteY8" fmla="*/ 44550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72333 w 717476"/>
                  <a:gd name="connsiteY9" fmla="*/ 578828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0242 w 717476"/>
                  <a:gd name="connsiteY12" fmla="*/ 53254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5 w 717476"/>
                  <a:gd name="connsiteY12" fmla="*/ 467121 h 696374"/>
                  <a:gd name="connsiteX13" fmla="*/ 365396 w 717476"/>
                  <a:gd name="connsiteY13" fmla="*/ 560726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1797 w 717476"/>
                  <a:gd name="connsiteY11" fmla="*/ 61293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87107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67093 w 717476"/>
                  <a:gd name="connsiteY15" fmla="*/ 463876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7396 w 717476"/>
                  <a:gd name="connsiteY15" fmla="*/ 408523 h 696374"/>
                  <a:gd name="connsiteX16" fmla="*/ 230345 w 717476"/>
                  <a:gd name="connsiteY16" fmla="*/ 499968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7396 w 717476"/>
                  <a:gd name="connsiteY15" fmla="*/ 408523 h 696374"/>
                  <a:gd name="connsiteX16" fmla="*/ 205724 w 717476"/>
                  <a:gd name="connsiteY16" fmla="*/ 489902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205724 w 717476"/>
                  <a:gd name="connsiteY16" fmla="*/ 489902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3554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492031 w 717476"/>
                  <a:gd name="connsiteY9" fmla="*/ 553666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412705 w 717476"/>
                  <a:gd name="connsiteY12" fmla="*/ 467121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380696 w 717476"/>
                  <a:gd name="connsiteY12" fmla="*/ 431895 h 696374"/>
                  <a:gd name="connsiteX13" fmla="*/ 358010 w 717476"/>
                  <a:gd name="connsiteY13" fmla="*/ 565758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380696 w 717476"/>
                  <a:gd name="connsiteY12" fmla="*/ 431895 h 696374"/>
                  <a:gd name="connsiteX13" fmla="*/ 338312 w 717476"/>
                  <a:gd name="connsiteY13" fmla="*/ 575821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43366 w 717476"/>
                  <a:gd name="connsiteY0" fmla="*/ 0 h 696374"/>
                  <a:gd name="connsiteX1" fmla="*/ 369539 w 717476"/>
                  <a:gd name="connsiteY1" fmla="*/ 0 h 696374"/>
                  <a:gd name="connsiteX2" fmla="*/ 392861 w 717476"/>
                  <a:gd name="connsiteY2" fmla="*/ 125425 h 696374"/>
                  <a:gd name="connsiteX3" fmla="*/ 424975 w 717476"/>
                  <a:gd name="connsiteY3" fmla="*/ 133209 h 696374"/>
                  <a:gd name="connsiteX4" fmla="*/ 520645 w 717476"/>
                  <a:gd name="connsiteY4" fmla="*/ 273872 h 696374"/>
                  <a:gd name="connsiteX5" fmla="*/ 538488 w 717476"/>
                  <a:gd name="connsiteY5" fmla="*/ 349309 h 696374"/>
                  <a:gd name="connsiteX6" fmla="*/ 717476 w 717476"/>
                  <a:gd name="connsiteY6" fmla="*/ 546251 h 696374"/>
                  <a:gd name="connsiteX7" fmla="*/ 557700 w 717476"/>
                  <a:gd name="connsiteY7" fmla="*/ 528321 h 696374"/>
                  <a:gd name="connsiteX8" fmla="*/ 477076 w 717476"/>
                  <a:gd name="connsiteY8" fmla="*/ 445500 h 696374"/>
                  <a:gd name="connsiteX9" fmla="*/ 501879 w 717476"/>
                  <a:gd name="connsiteY9" fmla="*/ 558699 h 696374"/>
                  <a:gd name="connsiteX10" fmla="*/ 546336 w 717476"/>
                  <a:gd name="connsiteY10" fmla="*/ 651642 h 696374"/>
                  <a:gd name="connsiteX11" fmla="*/ 449184 w 717476"/>
                  <a:gd name="connsiteY11" fmla="*/ 592807 h 696374"/>
                  <a:gd name="connsiteX12" fmla="*/ 380696 w 717476"/>
                  <a:gd name="connsiteY12" fmla="*/ 431895 h 696374"/>
                  <a:gd name="connsiteX13" fmla="*/ 321077 w 717476"/>
                  <a:gd name="connsiteY13" fmla="*/ 575821 h 696374"/>
                  <a:gd name="connsiteX14" fmla="*/ 160298 w 717476"/>
                  <a:gd name="connsiteY14" fmla="*/ 696374 h 696374"/>
                  <a:gd name="connsiteX15" fmla="*/ 242472 w 717476"/>
                  <a:gd name="connsiteY15" fmla="*/ 423620 h 696374"/>
                  <a:gd name="connsiteX16" fmla="*/ 188489 w 717476"/>
                  <a:gd name="connsiteY16" fmla="*/ 504997 h 696374"/>
                  <a:gd name="connsiteX17" fmla="*/ 0 w 717476"/>
                  <a:gd name="connsiteY17" fmla="*/ 556690 h 696374"/>
                  <a:gd name="connsiteX18" fmla="*/ 173182 w 717476"/>
                  <a:gd name="connsiteY18" fmla="*/ 354624 h 696374"/>
                  <a:gd name="connsiteX19" fmla="*/ 190954 w 717476"/>
                  <a:gd name="connsiteY19" fmla="*/ 279013 h 696374"/>
                  <a:gd name="connsiteX20" fmla="*/ 257370 w 717476"/>
                  <a:gd name="connsiteY20" fmla="*/ 162904 h 696374"/>
                  <a:gd name="connsiteX21" fmla="*/ 299370 w 717476"/>
                  <a:gd name="connsiteY21" fmla="*/ 135491 h 696374"/>
                  <a:gd name="connsiteX22" fmla="*/ 318992 w 717476"/>
                  <a:gd name="connsiteY22" fmla="*/ 131083 h 696374"/>
                  <a:gd name="connsiteX23" fmla="*/ 343366 w 717476"/>
                  <a:gd name="connsiteY23" fmla="*/ 0 h 696374"/>
                  <a:gd name="connsiteX0" fmla="*/ 335980 w 717476"/>
                  <a:gd name="connsiteY0" fmla="*/ 0 h 771858"/>
                  <a:gd name="connsiteX1" fmla="*/ 369539 w 717476"/>
                  <a:gd name="connsiteY1" fmla="*/ 75484 h 771858"/>
                  <a:gd name="connsiteX2" fmla="*/ 392861 w 717476"/>
                  <a:gd name="connsiteY2" fmla="*/ 200909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18992 w 717476"/>
                  <a:gd name="connsiteY22" fmla="*/ 206567 h 771858"/>
                  <a:gd name="connsiteX23" fmla="*/ 335980 w 717476"/>
                  <a:gd name="connsiteY23" fmla="*/ 0 h 771858"/>
                  <a:gd name="connsiteX0" fmla="*/ 335980 w 717476"/>
                  <a:gd name="connsiteY0" fmla="*/ 0 h 771858"/>
                  <a:gd name="connsiteX1" fmla="*/ 372001 w 717476"/>
                  <a:gd name="connsiteY1" fmla="*/ 2 h 771858"/>
                  <a:gd name="connsiteX2" fmla="*/ 392861 w 717476"/>
                  <a:gd name="connsiteY2" fmla="*/ 200909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18992 w 717476"/>
                  <a:gd name="connsiteY22" fmla="*/ 206567 h 771858"/>
                  <a:gd name="connsiteX23" fmla="*/ 335980 w 717476"/>
                  <a:gd name="connsiteY23" fmla="*/ 0 h 771858"/>
                  <a:gd name="connsiteX0" fmla="*/ 335980 w 717476"/>
                  <a:gd name="connsiteY0" fmla="*/ 0 h 771858"/>
                  <a:gd name="connsiteX1" fmla="*/ 372001 w 717476"/>
                  <a:gd name="connsiteY1" fmla="*/ 2 h 771858"/>
                  <a:gd name="connsiteX2" fmla="*/ 392861 w 717476"/>
                  <a:gd name="connsiteY2" fmla="*/ 200909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23916 w 717476"/>
                  <a:gd name="connsiteY22" fmla="*/ 206567 h 771858"/>
                  <a:gd name="connsiteX23" fmla="*/ 335980 w 717476"/>
                  <a:gd name="connsiteY23" fmla="*/ 0 h 771858"/>
                  <a:gd name="connsiteX0" fmla="*/ 335980 w 717476"/>
                  <a:gd name="connsiteY0" fmla="*/ 0 h 771858"/>
                  <a:gd name="connsiteX1" fmla="*/ 372001 w 717476"/>
                  <a:gd name="connsiteY1" fmla="*/ 2 h 771858"/>
                  <a:gd name="connsiteX2" fmla="*/ 385474 w 717476"/>
                  <a:gd name="connsiteY2" fmla="*/ 200910 h 771858"/>
                  <a:gd name="connsiteX3" fmla="*/ 424975 w 717476"/>
                  <a:gd name="connsiteY3" fmla="*/ 208693 h 771858"/>
                  <a:gd name="connsiteX4" fmla="*/ 520645 w 717476"/>
                  <a:gd name="connsiteY4" fmla="*/ 349356 h 771858"/>
                  <a:gd name="connsiteX5" fmla="*/ 538488 w 717476"/>
                  <a:gd name="connsiteY5" fmla="*/ 424793 h 771858"/>
                  <a:gd name="connsiteX6" fmla="*/ 717476 w 717476"/>
                  <a:gd name="connsiteY6" fmla="*/ 621735 h 771858"/>
                  <a:gd name="connsiteX7" fmla="*/ 557700 w 717476"/>
                  <a:gd name="connsiteY7" fmla="*/ 603805 h 771858"/>
                  <a:gd name="connsiteX8" fmla="*/ 477076 w 717476"/>
                  <a:gd name="connsiteY8" fmla="*/ 520984 h 771858"/>
                  <a:gd name="connsiteX9" fmla="*/ 501879 w 717476"/>
                  <a:gd name="connsiteY9" fmla="*/ 634183 h 771858"/>
                  <a:gd name="connsiteX10" fmla="*/ 546336 w 717476"/>
                  <a:gd name="connsiteY10" fmla="*/ 727126 h 771858"/>
                  <a:gd name="connsiteX11" fmla="*/ 449184 w 717476"/>
                  <a:gd name="connsiteY11" fmla="*/ 668291 h 771858"/>
                  <a:gd name="connsiteX12" fmla="*/ 380696 w 717476"/>
                  <a:gd name="connsiteY12" fmla="*/ 507379 h 771858"/>
                  <a:gd name="connsiteX13" fmla="*/ 321077 w 717476"/>
                  <a:gd name="connsiteY13" fmla="*/ 651305 h 771858"/>
                  <a:gd name="connsiteX14" fmla="*/ 160298 w 717476"/>
                  <a:gd name="connsiteY14" fmla="*/ 771858 h 771858"/>
                  <a:gd name="connsiteX15" fmla="*/ 242472 w 717476"/>
                  <a:gd name="connsiteY15" fmla="*/ 499104 h 771858"/>
                  <a:gd name="connsiteX16" fmla="*/ 188489 w 717476"/>
                  <a:gd name="connsiteY16" fmla="*/ 580481 h 771858"/>
                  <a:gd name="connsiteX17" fmla="*/ 0 w 717476"/>
                  <a:gd name="connsiteY17" fmla="*/ 632174 h 771858"/>
                  <a:gd name="connsiteX18" fmla="*/ 173182 w 717476"/>
                  <a:gd name="connsiteY18" fmla="*/ 430108 h 771858"/>
                  <a:gd name="connsiteX19" fmla="*/ 190954 w 717476"/>
                  <a:gd name="connsiteY19" fmla="*/ 354497 h 771858"/>
                  <a:gd name="connsiteX20" fmla="*/ 257370 w 717476"/>
                  <a:gd name="connsiteY20" fmla="*/ 238388 h 771858"/>
                  <a:gd name="connsiteX21" fmla="*/ 299370 w 717476"/>
                  <a:gd name="connsiteY21" fmla="*/ 210975 h 771858"/>
                  <a:gd name="connsiteX22" fmla="*/ 323916 w 717476"/>
                  <a:gd name="connsiteY22" fmla="*/ 206567 h 771858"/>
                  <a:gd name="connsiteX23" fmla="*/ 335980 w 717476"/>
                  <a:gd name="connsiteY23" fmla="*/ 0 h 771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17476" h="771858">
                    <a:moveTo>
                      <a:pt x="335980" y="0"/>
                    </a:moveTo>
                    <a:lnTo>
                      <a:pt x="372001" y="2"/>
                    </a:lnTo>
                    <a:lnTo>
                      <a:pt x="385474" y="200910"/>
                    </a:lnTo>
                    <a:lnTo>
                      <a:pt x="424975" y="208693"/>
                    </a:lnTo>
                    <a:cubicBezTo>
                      <a:pt x="486844" y="230654"/>
                      <a:pt x="519723" y="286001"/>
                      <a:pt x="520645" y="349356"/>
                    </a:cubicBezTo>
                    <a:lnTo>
                      <a:pt x="538488" y="424793"/>
                    </a:lnTo>
                    <a:cubicBezTo>
                      <a:pt x="570548" y="504141"/>
                      <a:pt x="632137" y="572470"/>
                      <a:pt x="717476" y="621735"/>
                    </a:cubicBezTo>
                    <a:cubicBezTo>
                      <a:pt x="645228" y="657596"/>
                      <a:pt x="621671" y="626813"/>
                      <a:pt x="557700" y="603805"/>
                    </a:cubicBezTo>
                    <a:lnTo>
                      <a:pt x="477076" y="520984"/>
                    </a:lnTo>
                    <a:cubicBezTo>
                      <a:pt x="482061" y="557039"/>
                      <a:pt x="481106" y="592149"/>
                      <a:pt x="501879" y="634183"/>
                    </a:cubicBezTo>
                    <a:cubicBezTo>
                      <a:pt x="522652" y="676217"/>
                      <a:pt x="518502" y="711674"/>
                      <a:pt x="546336" y="727126"/>
                    </a:cubicBezTo>
                    <a:cubicBezTo>
                      <a:pt x="510676" y="735103"/>
                      <a:pt x="476791" y="704915"/>
                      <a:pt x="449184" y="668291"/>
                    </a:cubicBezTo>
                    <a:cubicBezTo>
                      <a:pt x="421577" y="631667"/>
                      <a:pt x="390393" y="555984"/>
                      <a:pt x="380696" y="507379"/>
                    </a:cubicBezTo>
                    <a:lnTo>
                      <a:pt x="321077" y="651305"/>
                    </a:lnTo>
                    <a:cubicBezTo>
                      <a:pt x="275803" y="704027"/>
                      <a:pt x="246082" y="747845"/>
                      <a:pt x="160298" y="771858"/>
                    </a:cubicBezTo>
                    <a:cubicBezTo>
                      <a:pt x="214337" y="706648"/>
                      <a:pt x="244582" y="522366"/>
                      <a:pt x="242472" y="499104"/>
                    </a:cubicBezTo>
                    <a:cubicBezTo>
                      <a:pt x="232685" y="506103"/>
                      <a:pt x="198276" y="573482"/>
                      <a:pt x="188489" y="580481"/>
                    </a:cubicBezTo>
                    <a:cubicBezTo>
                      <a:pt x="123208" y="617563"/>
                      <a:pt x="83726" y="670738"/>
                      <a:pt x="0" y="632174"/>
                    </a:cubicBezTo>
                    <a:cubicBezTo>
                      <a:pt x="83869" y="580447"/>
                      <a:pt x="143445" y="510355"/>
                      <a:pt x="173182" y="430108"/>
                    </a:cubicBezTo>
                    <a:cubicBezTo>
                      <a:pt x="179106" y="404905"/>
                      <a:pt x="180918" y="398129"/>
                      <a:pt x="190954" y="354497"/>
                    </a:cubicBezTo>
                    <a:cubicBezTo>
                      <a:pt x="197228" y="327228"/>
                      <a:pt x="217057" y="274851"/>
                      <a:pt x="257370" y="238388"/>
                    </a:cubicBezTo>
                    <a:cubicBezTo>
                      <a:pt x="269464" y="227448"/>
                      <a:pt x="283402" y="217942"/>
                      <a:pt x="299370" y="210975"/>
                    </a:cubicBezTo>
                    <a:lnTo>
                      <a:pt x="323916" y="206567"/>
                    </a:lnTo>
                    <a:lnTo>
                      <a:pt x="33598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rgbClr val="002060"/>
                  </a:gs>
                  <a:gs pos="10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37" name="グループ化 536">
            <a:extLst>
              <a:ext uri="{FF2B5EF4-FFF2-40B4-BE49-F238E27FC236}">
                <a16:creationId xmlns:a16="http://schemas.microsoft.com/office/drawing/2014/main" id="{EE0F6155-40CC-44E2-A499-3B3813698A3E}"/>
              </a:ext>
            </a:extLst>
          </p:cNvPr>
          <p:cNvGrpSpPr/>
          <p:nvPr/>
        </p:nvGrpSpPr>
        <p:grpSpPr>
          <a:xfrm>
            <a:off x="849458" y="4416162"/>
            <a:ext cx="2342316" cy="1591870"/>
            <a:chOff x="1031755" y="4324859"/>
            <a:chExt cx="2133600" cy="1450024"/>
          </a:xfrm>
        </p:grpSpPr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C6889093-0435-4D0A-93D5-0AC422EFA4FA}"/>
                </a:ext>
              </a:extLst>
            </p:cNvPr>
            <p:cNvGrpSpPr/>
            <p:nvPr/>
          </p:nvGrpSpPr>
          <p:grpSpPr>
            <a:xfrm>
              <a:off x="1031755" y="4355109"/>
              <a:ext cx="2133600" cy="1419774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549" name="楕円 1020">
                <a:extLst>
                  <a:ext uri="{FF2B5EF4-FFF2-40B4-BE49-F238E27FC236}">
                    <a16:creationId xmlns:a16="http://schemas.microsoft.com/office/drawing/2014/main" id="{66B3E949-BB5A-4134-BA79-F9433F4C094C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AD588E2E-BAAC-43D7-82B8-476D04A0EDC1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adFill>
                <a:gsLst>
                  <a:gs pos="1000">
                    <a:srgbClr val="5B9BD5">
                      <a:lumMod val="60000"/>
                      <a:lumOff val="40000"/>
                    </a:srgbClr>
                  </a:gs>
                  <a:gs pos="100000">
                    <a:sysClr val="window" lastClr="FFFFFF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D194F4A3-7462-44CB-9041-8AF2CD0B2174}"/>
                </a:ext>
              </a:extLst>
            </p:cNvPr>
            <p:cNvGrpSpPr/>
            <p:nvPr/>
          </p:nvGrpSpPr>
          <p:grpSpPr>
            <a:xfrm>
              <a:off x="1277818" y="4324859"/>
              <a:ext cx="1598729" cy="1136827"/>
              <a:chOff x="1252421" y="4065026"/>
              <a:chExt cx="1695077" cy="1470552"/>
            </a:xfrm>
          </p:grpSpPr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795BF93E-A22A-44EA-86FD-DD384BCF137A}"/>
                  </a:ext>
                </a:extLst>
              </p:cNvPr>
              <p:cNvSpPr/>
              <p:nvPr/>
            </p:nvSpPr>
            <p:spPr>
              <a:xfrm>
                <a:off x="1252421" y="4068265"/>
                <a:ext cx="1695077" cy="1467313"/>
              </a:xfrm>
              <a:custGeom>
                <a:avLst/>
                <a:gdLst>
                  <a:gd name="connsiteX0" fmla="*/ 436383 w 1695077"/>
                  <a:gd name="connsiteY0" fmla="*/ 40 h 1467313"/>
                  <a:gd name="connsiteX1" fmla="*/ 468382 w 1695077"/>
                  <a:gd name="connsiteY1" fmla="*/ 2677 h 1467313"/>
                  <a:gd name="connsiteX2" fmla="*/ 1558291 w 1695077"/>
                  <a:gd name="connsiteY2" fmla="*/ 213645 h 1467313"/>
                  <a:gd name="connsiteX3" fmla="*/ 1611352 w 1695077"/>
                  <a:gd name="connsiteY3" fmla="*/ 251555 h 1467313"/>
                  <a:gd name="connsiteX4" fmla="*/ 1609769 w 1695077"/>
                  <a:gd name="connsiteY4" fmla="*/ 256744 h 1467313"/>
                  <a:gd name="connsiteX5" fmla="*/ 1691670 w 1695077"/>
                  <a:gd name="connsiteY5" fmla="*/ 885058 h 1467313"/>
                  <a:gd name="connsiteX6" fmla="*/ 1694992 w 1695077"/>
                  <a:gd name="connsiteY6" fmla="*/ 893709 h 1467313"/>
                  <a:gd name="connsiteX7" fmla="*/ 1689362 w 1695077"/>
                  <a:gd name="connsiteY7" fmla="*/ 916016 h 1467313"/>
                  <a:gd name="connsiteX8" fmla="*/ 1384572 w 1695077"/>
                  <a:gd name="connsiteY8" fmla="*/ 1430270 h 1467313"/>
                  <a:gd name="connsiteX9" fmla="*/ 1268149 w 1695077"/>
                  <a:gd name="connsiteY9" fmla="*/ 1463722 h 1467313"/>
                  <a:gd name="connsiteX10" fmla="*/ 58873 w 1695077"/>
                  <a:gd name="connsiteY10" fmla="*/ 1180791 h 1467313"/>
                  <a:gd name="connsiteX11" fmla="*/ 0 w 1695077"/>
                  <a:gd name="connsiteY11" fmla="*/ 1129949 h 1467313"/>
                  <a:gd name="connsiteX12" fmla="*/ 4372 w 1695077"/>
                  <a:gd name="connsiteY12" fmla="*/ 1112628 h 1467313"/>
                  <a:gd name="connsiteX13" fmla="*/ 1984 w 1695077"/>
                  <a:gd name="connsiteY13" fmla="*/ 1112628 h 1467313"/>
                  <a:gd name="connsiteX14" fmla="*/ 89599 w 1695077"/>
                  <a:gd name="connsiteY14" fmla="*/ 440478 h 1467313"/>
                  <a:gd name="connsiteX15" fmla="*/ 83672 w 1695077"/>
                  <a:gd name="connsiteY15" fmla="*/ 427709 h 1467313"/>
                  <a:gd name="connsiteX16" fmla="*/ 88746 w 1695077"/>
                  <a:gd name="connsiteY16" fmla="*/ 411076 h 1467313"/>
                  <a:gd name="connsiteX17" fmla="*/ 363450 w 1695077"/>
                  <a:gd name="connsiteY17" fmla="*/ 27621 h 1467313"/>
                  <a:gd name="connsiteX18" fmla="*/ 436383 w 1695077"/>
                  <a:gd name="connsiteY18" fmla="*/ 40 h 1467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95077" h="1467313">
                    <a:moveTo>
                      <a:pt x="436383" y="40"/>
                    </a:moveTo>
                    <a:cubicBezTo>
                      <a:pt x="446971" y="-201"/>
                      <a:pt x="457824" y="634"/>
                      <a:pt x="468382" y="2677"/>
                    </a:cubicBezTo>
                    <a:lnTo>
                      <a:pt x="1558291" y="213645"/>
                    </a:lnTo>
                    <a:cubicBezTo>
                      <a:pt x="1589961" y="219775"/>
                      <a:pt x="1609964" y="235044"/>
                      <a:pt x="1611352" y="251555"/>
                    </a:cubicBezTo>
                    <a:lnTo>
                      <a:pt x="1609769" y="256744"/>
                    </a:lnTo>
                    <a:lnTo>
                      <a:pt x="1691670" y="885058"/>
                    </a:lnTo>
                    <a:lnTo>
                      <a:pt x="1694992" y="893709"/>
                    </a:lnTo>
                    <a:cubicBezTo>
                      <a:pt x="1695505" y="901090"/>
                      <a:pt x="1693724" y="908656"/>
                      <a:pt x="1689362" y="916016"/>
                    </a:cubicBezTo>
                    <a:lnTo>
                      <a:pt x="1384572" y="1430270"/>
                    </a:lnTo>
                    <a:cubicBezTo>
                      <a:pt x="1367125" y="1459708"/>
                      <a:pt x="1315001" y="1474684"/>
                      <a:pt x="1268149" y="1463722"/>
                    </a:cubicBezTo>
                    <a:lnTo>
                      <a:pt x="58873" y="1180791"/>
                    </a:lnTo>
                    <a:cubicBezTo>
                      <a:pt x="23734" y="1172570"/>
                      <a:pt x="1540" y="1152093"/>
                      <a:pt x="0" y="1129949"/>
                    </a:cubicBezTo>
                    <a:lnTo>
                      <a:pt x="4372" y="1112628"/>
                    </a:lnTo>
                    <a:lnTo>
                      <a:pt x="1984" y="1112628"/>
                    </a:lnTo>
                    <a:lnTo>
                      <a:pt x="89599" y="440478"/>
                    </a:lnTo>
                    <a:lnTo>
                      <a:pt x="83672" y="427709"/>
                    </a:lnTo>
                    <a:cubicBezTo>
                      <a:pt x="83209" y="422205"/>
                      <a:pt x="84815" y="416563"/>
                      <a:pt x="88746" y="411076"/>
                    </a:cubicBezTo>
                    <a:lnTo>
                      <a:pt x="363450" y="27621"/>
                    </a:lnTo>
                    <a:cubicBezTo>
                      <a:pt x="375244" y="11159"/>
                      <a:pt x="404618" y="761"/>
                      <a:pt x="436383" y="4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67000">
                    <a:srgbClr val="FFFF99"/>
                  </a:gs>
                </a:gsLst>
                <a:lin ang="5400000" scaled="1"/>
              </a:gra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5FCA95C7-EEF9-418A-8E4E-0308FB799DEE}"/>
                  </a:ext>
                </a:extLst>
              </p:cNvPr>
              <p:cNvSpPr/>
              <p:nvPr/>
            </p:nvSpPr>
            <p:spPr>
              <a:xfrm>
                <a:off x="1336016" y="4065026"/>
                <a:ext cx="1527834" cy="679264"/>
              </a:xfrm>
              <a:custGeom>
                <a:avLst/>
                <a:gdLst>
                  <a:gd name="connsiteX0" fmla="*/ 466664 w 2021004"/>
                  <a:gd name="connsiteY0" fmla="*/ 102 h 1728593"/>
                  <a:gd name="connsiteX1" fmla="*/ 508992 w 2021004"/>
                  <a:gd name="connsiteY1" fmla="*/ 6814 h 1728593"/>
                  <a:gd name="connsiteX2" fmla="*/ 1950713 w 2021004"/>
                  <a:gd name="connsiteY2" fmla="*/ 543685 h 1728593"/>
                  <a:gd name="connsiteX3" fmla="*/ 2014190 w 2021004"/>
                  <a:gd name="connsiteY3" fmla="*/ 682487 h 1728593"/>
                  <a:gd name="connsiteX4" fmla="*/ 1650814 w 2021004"/>
                  <a:gd name="connsiteY4" fmla="*/ 1658303 h 1728593"/>
                  <a:gd name="connsiteX5" fmla="*/ 1512012 w 2021004"/>
                  <a:gd name="connsiteY5" fmla="*/ 1721779 h 1728593"/>
                  <a:gd name="connsiteX6" fmla="*/ 70291 w 2021004"/>
                  <a:gd name="connsiteY6" fmla="*/ 1184908 h 1728593"/>
                  <a:gd name="connsiteX7" fmla="*/ 6814 w 2021004"/>
                  <a:gd name="connsiteY7" fmla="*/ 1046106 h 1728593"/>
                  <a:gd name="connsiteX8" fmla="*/ 370190 w 2021004"/>
                  <a:gd name="connsiteY8" fmla="*/ 70290 h 1728593"/>
                  <a:gd name="connsiteX9" fmla="*/ 466664 w 2021004"/>
                  <a:gd name="connsiteY9" fmla="*/ 102 h 172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21004" h="1728593">
                    <a:moveTo>
                      <a:pt x="466664" y="102"/>
                    </a:moveTo>
                    <a:cubicBezTo>
                      <a:pt x="480670" y="-510"/>
                      <a:pt x="495027" y="1614"/>
                      <a:pt x="508992" y="6814"/>
                    </a:cubicBezTo>
                    <a:lnTo>
                      <a:pt x="1950713" y="543685"/>
                    </a:lnTo>
                    <a:cubicBezTo>
                      <a:pt x="2006571" y="564486"/>
                      <a:pt x="2034991" y="626629"/>
                      <a:pt x="2014190" y="682487"/>
                    </a:cubicBezTo>
                    <a:lnTo>
                      <a:pt x="1650814" y="1658303"/>
                    </a:lnTo>
                    <a:cubicBezTo>
                      <a:pt x="1630013" y="1714161"/>
                      <a:pt x="1567870" y="1742580"/>
                      <a:pt x="1512012" y="1721779"/>
                    </a:cubicBezTo>
                    <a:lnTo>
                      <a:pt x="70291" y="1184908"/>
                    </a:lnTo>
                    <a:cubicBezTo>
                      <a:pt x="14433" y="1164107"/>
                      <a:pt x="-13987" y="1101964"/>
                      <a:pt x="6814" y="1046106"/>
                    </a:cubicBezTo>
                    <a:lnTo>
                      <a:pt x="370190" y="70290"/>
                    </a:lnTo>
                    <a:cubicBezTo>
                      <a:pt x="385791" y="28397"/>
                      <a:pt x="424646" y="1938"/>
                      <a:pt x="466664" y="102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rgbClr val="FFFF99"/>
                  </a:gs>
                </a:gsLst>
                <a:lin ang="5400000" scaled="1"/>
              </a:gra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40" name="円: 塗りつぶしなし 539">
              <a:extLst>
                <a:ext uri="{FF2B5EF4-FFF2-40B4-BE49-F238E27FC236}">
                  <a16:creationId xmlns:a16="http://schemas.microsoft.com/office/drawing/2014/main" id="{2FAE085D-4CFA-4533-841C-DB542EF72965}"/>
                </a:ext>
              </a:extLst>
            </p:cNvPr>
            <p:cNvSpPr/>
            <p:nvPr/>
          </p:nvSpPr>
          <p:spPr>
            <a:xfrm>
              <a:off x="2004796" y="4459885"/>
              <a:ext cx="157380" cy="86715"/>
            </a:xfrm>
            <a:prstGeom prst="donut">
              <a:avLst/>
            </a:prstGeom>
            <a:solidFill>
              <a:srgbClr val="339933"/>
            </a:solid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1" name="円: 塗りつぶしなし 540">
              <a:extLst>
                <a:ext uri="{FF2B5EF4-FFF2-40B4-BE49-F238E27FC236}">
                  <a16:creationId xmlns:a16="http://schemas.microsoft.com/office/drawing/2014/main" id="{AF6EC149-152F-46A5-B2E6-958A297AFC28}"/>
                </a:ext>
              </a:extLst>
            </p:cNvPr>
            <p:cNvSpPr/>
            <p:nvPr/>
          </p:nvSpPr>
          <p:spPr>
            <a:xfrm>
              <a:off x="1922246" y="4482110"/>
              <a:ext cx="157380" cy="86715"/>
            </a:xfrm>
            <a:prstGeom prst="donut">
              <a:avLst/>
            </a:prstGeom>
            <a:solidFill>
              <a:srgbClr val="339933"/>
            </a:solid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2" name="円: 塗りつぶしなし 541">
              <a:extLst>
                <a:ext uri="{FF2B5EF4-FFF2-40B4-BE49-F238E27FC236}">
                  <a16:creationId xmlns:a16="http://schemas.microsoft.com/office/drawing/2014/main" id="{735ABF25-6BFE-49E1-8582-AB565639A755}"/>
                </a:ext>
              </a:extLst>
            </p:cNvPr>
            <p:cNvSpPr/>
            <p:nvPr/>
          </p:nvSpPr>
          <p:spPr>
            <a:xfrm>
              <a:off x="2052421" y="4561485"/>
              <a:ext cx="157380" cy="86715"/>
            </a:xfrm>
            <a:prstGeom prst="donut">
              <a:avLst/>
            </a:prstGeom>
            <a:solidFill>
              <a:srgbClr val="339933"/>
            </a:solid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3" name="円: 塗りつぶしなし 542">
              <a:extLst>
                <a:ext uri="{FF2B5EF4-FFF2-40B4-BE49-F238E27FC236}">
                  <a16:creationId xmlns:a16="http://schemas.microsoft.com/office/drawing/2014/main" id="{26463D46-5736-423F-B883-4031BCDBCECD}"/>
                </a:ext>
              </a:extLst>
            </p:cNvPr>
            <p:cNvSpPr/>
            <p:nvPr/>
          </p:nvSpPr>
          <p:spPr>
            <a:xfrm>
              <a:off x="2087346" y="4491635"/>
              <a:ext cx="157380" cy="86715"/>
            </a:xfrm>
            <a:prstGeom prst="donut">
              <a:avLst/>
            </a:prstGeom>
            <a:solidFill>
              <a:srgbClr val="339933"/>
            </a:solid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4" name="円: 塗りつぶしなし 543">
              <a:extLst>
                <a:ext uri="{FF2B5EF4-FFF2-40B4-BE49-F238E27FC236}">
                  <a16:creationId xmlns:a16="http://schemas.microsoft.com/office/drawing/2014/main" id="{D72A10C8-1310-4DA8-B3CD-43CB2F59A920}"/>
                </a:ext>
              </a:extLst>
            </p:cNvPr>
            <p:cNvSpPr/>
            <p:nvPr/>
          </p:nvSpPr>
          <p:spPr>
            <a:xfrm>
              <a:off x="1998446" y="4510685"/>
              <a:ext cx="157380" cy="86715"/>
            </a:xfrm>
            <a:prstGeom prst="donut">
              <a:avLst/>
            </a:prstGeom>
            <a:solidFill>
              <a:srgbClr val="339933"/>
            </a:solid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5" name="円: 塗りつぶしなし 544">
              <a:extLst>
                <a:ext uri="{FF2B5EF4-FFF2-40B4-BE49-F238E27FC236}">
                  <a16:creationId xmlns:a16="http://schemas.microsoft.com/office/drawing/2014/main" id="{D8B40904-EC65-4914-A919-84030882FE82}"/>
                </a:ext>
              </a:extLst>
            </p:cNvPr>
            <p:cNvSpPr/>
            <p:nvPr/>
          </p:nvSpPr>
          <p:spPr>
            <a:xfrm>
              <a:off x="1836521" y="4507510"/>
              <a:ext cx="157380" cy="86715"/>
            </a:xfrm>
            <a:prstGeom prst="donut">
              <a:avLst/>
            </a:prstGeom>
            <a:solidFill>
              <a:srgbClr val="339933"/>
            </a:solid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6" name="円: 塗りつぶしなし 545">
              <a:extLst>
                <a:ext uri="{FF2B5EF4-FFF2-40B4-BE49-F238E27FC236}">
                  <a16:creationId xmlns:a16="http://schemas.microsoft.com/office/drawing/2014/main" id="{D510F2BC-9EA2-40AD-9587-DB02C43A8DA1}"/>
                </a:ext>
              </a:extLst>
            </p:cNvPr>
            <p:cNvSpPr/>
            <p:nvPr/>
          </p:nvSpPr>
          <p:spPr>
            <a:xfrm>
              <a:off x="1947646" y="4555135"/>
              <a:ext cx="157380" cy="86715"/>
            </a:xfrm>
            <a:prstGeom prst="donut">
              <a:avLst/>
            </a:prstGeom>
            <a:solidFill>
              <a:srgbClr val="339933"/>
            </a:solid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51" name="グループ化 550">
            <a:extLst>
              <a:ext uri="{FF2B5EF4-FFF2-40B4-BE49-F238E27FC236}">
                <a16:creationId xmlns:a16="http://schemas.microsoft.com/office/drawing/2014/main" id="{027469CF-95B2-456A-9553-BAEE0BB78288}"/>
              </a:ext>
            </a:extLst>
          </p:cNvPr>
          <p:cNvGrpSpPr/>
          <p:nvPr/>
        </p:nvGrpSpPr>
        <p:grpSpPr>
          <a:xfrm>
            <a:off x="6758850" y="1523309"/>
            <a:ext cx="2312850" cy="1539054"/>
            <a:chOff x="1112052" y="5344461"/>
            <a:chExt cx="2133600" cy="1419774"/>
          </a:xfrm>
        </p:grpSpPr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CB3EE81C-21A9-4D70-9C4A-9ABA5FBE5069}"/>
                </a:ext>
              </a:extLst>
            </p:cNvPr>
            <p:cNvGrpSpPr/>
            <p:nvPr/>
          </p:nvGrpSpPr>
          <p:grpSpPr>
            <a:xfrm>
              <a:off x="1112052" y="5344461"/>
              <a:ext cx="2133600" cy="1419774"/>
              <a:chOff x="1112052" y="5344461"/>
              <a:chExt cx="2133600" cy="1419774"/>
            </a:xfrm>
          </p:grpSpPr>
          <p:sp>
            <p:nvSpPr>
              <p:cNvPr id="767" name="楕円 1020">
                <a:extLst>
                  <a:ext uri="{FF2B5EF4-FFF2-40B4-BE49-F238E27FC236}">
                    <a16:creationId xmlns:a16="http://schemas.microsoft.com/office/drawing/2014/main" id="{C2FC09AA-697C-4C64-9A33-7E29EEAA131C}"/>
                  </a:ext>
                </a:extLst>
              </p:cNvPr>
              <p:cNvSpPr/>
              <p:nvPr/>
            </p:nvSpPr>
            <p:spPr>
              <a:xfrm>
                <a:off x="1211112" y="5679099"/>
                <a:ext cx="1935480" cy="1085136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47000">
                    <a:srgbClr val="ED7D31">
                      <a:lumMod val="5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27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37A0D04C-8B2B-421C-ADDE-F77659024F14}"/>
                  </a:ext>
                </a:extLst>
              </p:cNvPr>
              <p:cNvSpPr/>
              <p:nvPr/>
            </p:nvSpPr>
            <p:spPr>
              <a:xfrm>
                <a:off x="1112052" y="5344461"/>
                <a:ext cx="2133600" cy="1363599"/>
              </a:xfrm>
              <a:prstGeom prst="ellipse">
                <a:avLst/>
              </a:prstGeom>
              <a:gradFill flip="none" rotWithShape="1">
                <a:gsLst>
                  <a:gs pos="1000">
                    <a:srgbClr val="ED7D31">
                      <a:lumMod val="50000"/>
                    </a:srgbClr>
                  </a:gs>
                  <a:gs pos="5842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81158A41-98EF-41B9-9EE7-5AC79CB9AE6B}"/>
                  </a:ext>
                </a:extLst>
              </p:cNvPr>
              <p:cNvSpPr/>
              <p:nvPr/>
            </p:nvSpPr>
            <p:spPr>
              <a:xfrm>
                <a:off x="1308529" y="5353051"/>
                <a:ext cx="1864919" cy="1348870"/>
              </a:xfrm>
              <a:custGeom>
                <a:avLst/>
                <a:gdLst>
                  <a:gd name="connsiteX0" fmla="*/ 748365 w 1864919"/>
                  <a:gd name="connsiteY0" fmla="*/ 425685 h 1348870"/>
                  <a:gd name="connsiteX1" fmla="*/ 531337 w 1864919"/>
                  <a:gd name="connsiteY1" fmla="*/ 787979 h 1348870"/>
                  <a:gd name="connsiteX2" fmla="*/ 397682 w 1864919"/>
                  <a:gd name="connsiteY2" fmla="*/ 1097529 h 1348870"/>
                  <a:gd name="connsiteX3" fmla="*/ 375070 w 1864919"/>
                  <a:gd name="connsiteY3" fmla="*/ 1169884 h 1348870"/>
                  <a:gd name="connsiteX4" fmla="*/ 366230 w 1864919"/>
                  <a:gd name="connsiteY4" fmla="*/ 1206147 h 1348870"/>
                  <a:gd name="connsiteX5" fmla="*/ 343908 w 1864919"/>
                  <a:gd name="connsiteY5" fmla="*/ 1265472 h 1348870"/>
                  <a:gd name="connsiteX6" fmla="*/ 316002 w 1864919"/>
                  <a:gd name="connsiteY6" fmla="*/ 1255792 h 1348870"/>
                  <a:gd name="connsiteX7" fmla="*/ 354896 w 1864919"/>
                  <a:gd name="connsiteY7" fmla="*/ 1157009 h 1348870"/>
                  <a:gd name="connsiteX8" fmla="*/ 377508 w 1864919"/>
                  <a:gd name="connsiteY8" fmla="*/ 1084656 h 1348870"/>
                  <a:gd name="connsiteX9" fmla="*/ 386347 w 1864919"/>
                  <a:gd name="connsiteY9" fmla="*/ 1048391 h 1348870"/>
                  <a:gd name="connsiteX10" fmla="*/ 502405 w 1864919"/>
                  <a:gd name="connsiteY10" fmla="*/ 773534 h 1348870"/>
                  <a:gd name="connsiteX11" fmla="*/ 748365 w 1864919"/>
                  <a:gd name="connsiteY11" fmla="*/ 425685 h 1348870"/>
                  <a:gd name="connsiteX12" fmla="*/ 1846524 w 1864919"/>
                  <a:gd name="connsiteY12" fmla="*/ 409124 h 1348870"/>
                  <a:gd name="connsiteX13" fmla="*/ 1864919 w 1864919"/>
                  <a:gd name="connsiteY13" fmla="*/ 441245 h 1348870"/>
                  <a:gd name="connsiteX14" fmla="*/ 1833087 w 1864919"/>
                  <a:gd name="connsiteY14" fmla="*/ 502229 h 1348870"/>
                  <a:gd name="connsiteX15" fmla="*/ 1699432 w 1864919"/>
                  <a:gd name="connsiteY15" fmla="*/ 811779 h 1348870"/>
                  <a:gd name="connsiteX16" fmla="*/ 1676821 w 1864919"/>
                  <a:gd name="connsiteY16" fmla="*/ 884133 h 1348870"/>
                  <a:gd name="connsiteX17" fmla="*/ 1667981 w 1864919"/>
                  <a:gd name="connsiteY17" fmla="*/ 920397 h 1348870"/>
                  <a:gd name="connsiteX18" fmla="*/ 1620592 w 1864919"/>
                  <a:gd name="connsiteY18" fmla="*/ 1046339 h 1348870"/>
                  <a:gd name="connsiteX19" fmla="*/ 1555299 w 1864919"/>
                  <a:gd name="connsiteY19" fmla="*/ 1187933 h 1348870"/>
                  <a:gd name="connsiteX20" fmla="*/ 1505592 w 1864919"/>
                  <a:gd name="connsiteY20" fmla="*/ 1214144 h 1348870"/>
                  <a:gd name="connsiteX21" fmla="*/ 1522992 w 1864919"/>
                  <a:gd name="connsiteY21" fmla="*/ 1180809 h 1348870"/>
                  <a:gd name="connsiteX22" fmla="*/ 1656647 w 1864919"/>
                  <a:gd name="connsiteY22" fmla="*/ 871259 h 1348870"/>
                  <a:gd name="connsiteX23" fmla="*/ 1679259 w 1864919"/>
                  <a:gd name="connsiteY23" fmla="*/ 798906 h 1348870"/>
                  <a:gd name="connsiteX24" fmla="*/ 1688098 w 1864919"/>
                  <a:gd name="connsiteY24" fmla="*/ 762641 h 1348870"/>
                  <a:gd name="connsiteX25" fmla="*/ 1804156 w 1864919"/>
                  <a:gd name="connsiteY25" fmla="*/ 487784 h 1348870"/>
                  <a:gd name="connsiteX26" fmla="*/ 1465915 w 1864919"/>
                  <a:gd name="connsiteY26" fmla="*/ 349485 h 1348870"/>
                  <a:gd name="connsiteX27" fmla="*/ 1248886 w 1864919"/>
                  <a:gd name="connsiteY27" fmla="*/ 711780 h 1348870"/>
                  <a:gd name="connsiteX28" fmla="*/ 1115231 w 1864919"/>
                  <a:gd name="connsiteY28" fmla="*/ 1021330 h 1348870"/>
                  <a:gd name="connsiteX29" fmla="*/ 1092620 w 1864919"/>
                  <a:gd name="connsiteY29" fmla="*/ 1093683 h 1348870"/>
                  <a:gd name="connsiteX30" fmla="*/ 1083780 w 1864919"/>
                  <a:gd name="connsiteY30" fmla="*/ 1129947 h 1348870"/>
                  <a:gd name="connsiteX31" fmla="*/ 1036391 w 1864919"/>
                  <a:gd name="connsiteY31" fmla="*/ 1255890 h 1348870"/>
                  <a:gd name="connsiteX32" fmla="*/ 994598 w 1864919"/>
                  <a:gd name="connsiteY32" fmla="*/ 1346520 h 1348870"/>
                  <a:gd name="connsiteX33" fmla="*/ 958123 w 1864919"/>
                  <a:gd name="connsiteY33" fmla="*/ 1348870 h 1348870"/>
                  <a:gd name="connsiteX34" fmla="*/ 1014769 w 1864919"/>
                  <a:gd name="connsiteY34" fmla="*/ 1227295 h 1348870"/>
                  <a:gd name="connsiteX35" fmla="*/ 1072446 w 1864919"/>
                  <a:gd name="connsiteY35" fmla="*/ 1080810 h 1348870"/>
                  <a:gd name="connsiteX36" fmla="*/ 1095058 w 1864919"/>
                  <a:gd name="connsiteY36" fmla="*/ 1008455 h 1348870"/>
                  <a:gd name="connsiteX37" fmla="*/ 1103897 w 1864919"/>
                  <a:gd name="connsiteY37" fmla="*/ 972191 h 1348870"/>
                  <a:gd name="connsiteX38" fmla="*/ 1219955 w 1864919"/>
                  <a:gd name="connsiteY38" fmla="*/ 697334 h 1348870"/>
                  <a:gd name="connsiteX39" fmla="*/ 1465915 w 1864919"/>
                  <a:gd name="connsiteY39" fmla="*/ 349485 h 1348870"/>
                  <a:gd name="connsiteX40" fmla="*/ 997640 w 1864919"/>
                  <a:gd name="connsiteY40" fmla="*/ 327123 h 1348870"/>
                  <a:gd name="connsiteX41" fmla="*/ 1020551 w 1864919"/>
                  <a:gd name="connsiteY41" fmla="*/ 328393 h 1348870"/>
                  <a:gd name="connsiteX42" fmla="*/ 773746 w 1864919"/>
                  <a:gd name="connsiteY42" fmla="*/ 705712 h 1348870"/>
                  <a:gd name="connsiteX43" fmla="*/ 640850 w 1864919"/>
                  <a:gd name="connsiteY43" fmla="*/ 1039539 h 1348870"/>
                  <a:gd name="connsiteX44" fmla="*/ 622781 w 1864919"/>
                  <a:gd name="connsiteY44" fmla="*/ 1119472 h 1348870"/>
                  <a:gd name="connsiteX45" fmla="*/ 617479 w 1864919"/>
                  <a:gd name="connsiteY45" fmla="*/ 1160086 h 1348870"/>
                  <a:gd name="connsiteX46" fmla="*/ 573936 w 1864919"/>
                  <a:gd name="connsiteY46" fmla="*/ 1297450 h 1348870"/>
                  <a:gd name="connsiteX47" fmla="*/ 562136 w 1864919"/>
                  <a:gd name="connsiteY47" fmla="*/ 1324160 h 1348870"/>
                  <a:gd name="connsiteX48" fmla="*/ 510454 w 1864919"/>
                  <a:gd name="connsiteY48" fmla="*/ 1313907 h 1348870"/>
                  <a:gd name="connsiteX49" fmla="*/ 535056 w 1864919"/>
                  <a:gd name="connsiteY49" fmla="*/ 1259109 h 1348870"/>
                  <a:gd name="connsiteX50" fmla="*/ 589556 w 1864919"/>
                  <a:gd name="connsiteY50" fmla="*/ 1099905 h 1348870"/>
                  <a:gd name="connsiteX51" fmla="*/ 607625 w 1864919"/>
                  <a:gd name="connsiteY51" fmla="*/ 1019971 h 1348870"/>
                  <a:gd name="connsiteX52" fmla="*/ 612926 w 1864919"/>
                  <a:gd name="connsiteY52" fmla="*/ 979356 h 1348870"/>
                  <a:gd name="connsiteX53" fmla="*/ 726986 w 1864919"/>
                  <a:gd name="connsiteY53" fmla="*/ 682366 h 1348870"/>
                  <a:gd name="connsiteX54" fmla="*/ 997640 w 1864919"/>
                  <a:gd name="connsiteY54" fmla="*/ 327123 h 1348870"/>
                  <a:gd name="connsiteX55" fmla="*/ 1711809 w 1864919"/>
                  <a:gd name="connsiteY55" fmla="*/ 261573 h 1348870"/>
                  <a:gd name="connsiteX56" fmla="*/ 1733987 w 1864919"/>
                  <a:gd name="connsiteY56" fmla="*/ 280528 h 1348870"/>
                  <a:gd name="connsiteX57" fmla="*/ 1724832 w 1864919"/>
                  <a:gd name="connsiteY57" fmla="*/ 303779 h 1348870"/>
                  <a:gd name="connsiteX58" fmla="*/ 1702221 w 1864919"/>
                  <a:gd name="connsiteY58" fmla="*/ 376133 h 1348870"/>
                  <a:gd name="connsiteX59" fmla="*/ 1693381 w 1864919"/>
                  <a:gd name="connsiteY59" fmla="*/ 412397 h 1348870"/>
                  <a:gd name="connsiteX60" fmla="*/ 1577323 w 1864919"/>
                  <a:gd name="connsiteY60" fmla="*/ 687254 h 1348870"/>
                  <a:gd name="connsiteX61" fmla="*/ 1331363 w 1864919"/>
                  <a:gd name="connsiteY61" fmla="*/ 1035103 h 1348870"/>
                  <a:gd name="connsiteX62" fmla="*/ 1548392 w 1864919"/>
                  <a:gd name="connsiteY62" fmla="*/ 672808 h 1348870"/>
                  <a:gd name="connsiteX63" fmla="*/ 1682047 w 1864919"/>
                  <a:gd name="connsiteY63" fmla="*/ 363259 h 1348870"/>
                  <a:gd name="connsiteX64" fmla="*/ 1704658 w 1864919"/>
                  <a:gd name="connsiteY64" fmla="*/ 290906 h 1348870"/>
                  <a:gd name="connsiteX65" fmla="*/ 301088 w 1864919"/>
                  <a:gd name="connsiteY65" fmla="*/ 95802 h 1348870"/>
                  <a:gd name="connsiteX66" fmla="*/ 278503 w 1864919"/>
                  <a:gd name="connsiteY66" fmla="*/ 136164 h 1348870"/>
                  <a:gd name="connsiteX67" fmla="*/ 70154 w 1864919"/>
                  <a:gd name="connsiteY67" fmla="*/ 337849 h 1348870"/>
                  <a:gd name="connsiteX68" fmla="*/ 192789 w 1864919"/>
                  <a:gd name="connsiteY68" fmla="*/ 178347 h 1348870"/>
                  <a:gd name="connsiteX69" fmla="*/ 221294 w 1864919"/>
                  <a:gd name="connsiteY69" fmla="*/ 131613 h 1348870"/>
                  <a:gd name="connsiteX70" fmla="*/ 266355 w 1864919"/>
                  <a:gd name="connsiteY70" fmla="*/ 107851 h 1348870"/>
                  <a:gd name="connsiteX71" fmla="*/ 1365581 w 1864919"/>
                  <a:gd name="connsiteY71" fmla="*/ 75350 h 1348870"/>
                  <a:gd name="connsiteX72" fmla="*/ 1383821 w 1864919"/>
                  <a:gd name="connsiteY72" fmla="*/ 81677 h 1348870"/>
                  <a:gd name="connsiteX73" fmla="*/ 1351459 w 1864919"/>
                  <a:gd name="connsiteY73" fmla="*/ 156869 h 1348870"/>
                  <a:gd name="connsiteX74" fmla="*/ 1324307 w 1864919"/>
                  <a:gd name="connsiteY74" fmla="*/ 229098 h 1348870"/>
                  <a:gd name="connsiteX75" fmla="*/ 1312525 w 1864919"/>
                  <a:gd name="connsiteY75" fmla="*/ 264936 h 1348870"/>
                  <a:gd name="connsiteX76" fmla="*/ 1187288 w 1864919"/>
                  <a:gd name="connsiteY76" fmla="*/ 543733 h 1348870"/>
                  <a:gd name="connsiteX77" fmla="*/ 956218 w 1864919"/>
                  <a:gd name="connsiteY77" fmla="*/ 911072 h 1348870"/>
                  <a:gd name="connsiteX78" fmla="*/ 1168211 w 1864919"/>
                  <a:gd name="connsiteY78" fmla="*/ 534208 h 1348870"/>
                  <a:gd name="connsiteX79" fmla="*/ 1311414 w 1864919"/>
                  <a:gd name="connsiteY79" fmla="*/ 219789 h 1348870"/>
                  <a:gd name="connsiteX80" fmla="*/ 1338566 w 1864919"/>
                  <a:gd name="connsiteY80" fmla="*/ 147560 h 1348870"/>
                  <a:gd name="connsiteX81" fmla="*/ 1350349 w 1864919"/>
                  <a:gd name="connsiteY81" fmla="*/ 111723 h 1348870"/>
                  <a:gd name="connsiteX82" fmla="*/ 1268823 w 1864919"/>
                  <a:gd name="connsiteY82" fmla="*/ 43157 h 1348870"/>
                  <a:gd name="connsiteX83" fmla="*/ 1278060 w 1864919"/>
                  <a:gd name="connsiteY83" fmla="*/ 44989 h 1348870"/>
                  <a:gd name="connsiteX84" fmla="*/ 1293713 w 1864919"/>
                  <a:gd name="connsiteY84" fmla="*/ 50419 h 1348870"/>
                  <a:gd name="connsiteX85" fmla="*/ 1288995 w 1864919"/>
                  <a:gd name="connsiteY85" fmla="*/ 56983 h 1348870"/>
                  <a:gd name="connsiteX86" fmla="*/ 1121886 w 1864919"/>
                  <a:gd name="connsiteY86" fmla="*/ 349829 h 1348870"/>
                  <a:gd name="connsiteX87" fmla="*/ 988232 w 1864919"/>
                  <a:gd name="connsiteY87" fmla="*/ 659380 h 1348870"/>
                  <a:gd name="connsiteX88" fmla="*/ 965619 w 1864919"/>
                  <a:gd name="connsiteY88" fmla="*/ 731733 h 1348870"/>
                  <a:gd name="connsiteX89" fmla="*/ 956780 w 1864919"/>
                  <a:gd name="connsiteY89" fmla="*/ 767997 h 1348870"/>
                  <a:gd name="connsiteX90" fmla="*/ 840722 w 1864919"/>
                  <a:gd name="connsiteY90" fmla="*/ 1042853 h 1348870"/>
                  <a:gd name="connsiteX91" fmla="*/ 690770 w 1864919"/>
                  <a:gd name="connsiteY91" fmla="*/ 1300786 h 1348870"/>
                  <a:gd name="connsiteX92" fmla="*/ 659684 w 1864919"/>
                  <a:gd name="connsiteY92" fmla="*/ 1341923 h 1348870"/>
                  <a:gd name="connsiteX93" fmla="*/ 647816 w 1864919"/>
                  <a:gd name="connsiteY93" fmla="*/ 1341159 h 1348870"/>
                  <a:gd name="connsiteX94" fmla="*/ 632552 w 1864919"/>
                  <a:gd name="connsiteY94" fmla="*/ 1338130 h 1348870"/>
                  <a:gd name="connsiteX95" fmla="*/ 644682 w 1864919"/>
                  <a:gd name="connsiteY95" fmla="*/ 1321255 h 1348870"/>
                  <a:gd name="connsiteX96" fmla="*/ 811792 w 1864919"/>
                  <a:gd name="connsiteY96" fmla="*/ 1028409 h 1348870"/>
                  <a:gd name="connsiteX97" fmla="*/ 945446 w 1864919"/>
                  <a:gd name="connsiteY97" fmla="*/ 718860 h 1348870"/>
                  <a:gd name="connsiteX98" fmla="*/ 968058 w 1864919"/>
                  <a:gd name="connsiteY98" fmla="*/ 646506 h 1348870"/>
                  <a:gd name="connsiteX99" fmla="*/ 976897 w 1864919"/>
                  <a:gd name="connsiteY99" fmla="*/ 610240 h 1348870"/>
                  <a:gd name="connsiteX100" fmla="*/ 1092955 w 1864919"/>
                  <a:gd name="connsiteY100" fmla="*/ 335385 h 1348870"/>
                  <a:gd name="connsiteX101" fmla="*/ 1242908 w 1864919"/>
                  <a:gd name="connsiteY101" fmla="*/ 77452 h 1348870"/>
                  <a:gd name="connsiteX102" fmla="*/ 508426 w 1864919"/>
                  <a:gd name="connsiteY102" fmla="*/ 32916 h 1348870"/>
                  <a:gd name="connsiteX103" fmla="*/ 505114 w 1864919"/>
                  <a:gd name="connsiteY103" fmla="*/ 38715 h 1348870"/>
                  <a:gd name="connsiteX104" fmla="*/ 448787 w 1864919"/>
                  <a:gd name="connsiteY104" fmla="*/ 146629 h 1348870"/>
                  <a:gd name="connsiteX105" fmla="*/ 315132 w 1864919"/>
                  <a:gd name="connsiteY105" fmla="*/ 456179 h 1348870"/>
                  <a:gd name="connsiteX106" fmla="*/ 292521 w 1864919"/>
                  <a:gd name="connsiteY106" fmla="*/ 528533 h 1348870"/>
                  <a:gd name="connsiteX107" fmla="*/ 283681 w 1864919"/>
                  <a:gd name="connsiteY107" fmla="*/ 564797 h 1348870"/>
                  <a:gd name="connsiteX108" fmla="*/ 167623 w 1864919"/>
                  <a:gd name="connsiteY108" fmla="*/ 839654 h 1348870"/>
                  <a:gd name="connsiteX109" fmla="*/ 52574 w 1864919"/>
                  <a:gd name="connsiteY109" fmla="*/ 1045358 h 1348870"/>
                  <a:gd name="connsiteX110" fmla="*/ 21688 w 1864919"/>
                  <a:gd name="connsiteY110" fmla="*/ 1091574 h 1348870"/>
                  <a:gd name="connsiteX111" fmla="*/ 0 w 1864919"/>
                  <a:gd name="connsiteY111" fmla="*/ 1073038 h 1348870"/>
                  <a:gd name="connsiteX112" fmla="*/ 25906 w 1864919"/>
                  <a:gd name="connsiteY112" fmla="*/ 1032000 h 1348870"/>
                  <a:gd name="connsiteX113" fmla="*/ 138692 w 1864919"/>
                  <a:gd name="connsiteY113" fmla="*/ 825209 h 1348870"/>
                  <a:gd name="connsiteX114" fmla="*/ 272347 w 1864919"/>
                  <a:gd name="connsiteY114" fmla="*/ 515660 h 1348870"/>
                  <a:gd name="connsiteX115" fmla="*/ 294958 w 1864919"/>
                  <a:gd name="connsiteY115" fmla="*/ 443305 h 1348870"/>
                  <a:gd name="connsiteX116" fmla="*/ 303799 w 1864919"/>
                  <a:gd name="connsiteY116" fmla="*/ 407041 h 1348870"/>
                  <a:gd name="connsiteX117" fmla="*/ 419856 w 1864919"/>
                  <a:gd name="connsiteY117" fmla="*/ 132184 h 1348870"/>
                  <a:gd name="connsiteX118" fmla="*/ 469125 w 1864919"/>
                  <a:gd name="connsiteY118" fmla="*/ 40713 h 1348870"/>
                  <a:gd name="connsiteX119" fmla="*/ 729487 w 1864919"/>
                  <a:gd name="connsiteY119" fmla="*/ 0 h 1348870"/>
                  <a:gd name="connsiteX120" fmla="*/ 670412 w 1864919"/>
                  <a:gd name="connsiteY120" fmla="*/ 149363 h 1348870"/>
                  <a:gd name="connsiteX121" fmla="*/ 646161 w 1864919"/>
                  <a:gd name="connsiteY121" fmla="*/ 226210 h 1348870"/>
                  <a:gd name="connsiteX122" fmla="*/ 636621 w 1864919"/>
                  <a:gd name="connsiteY122" fmla="*/ 264709 h 1348870"/>
                  <a:gd name="connsiteX123" fmla="*/ 512875 w 1864919"/>
                  <a:gd name="connsiteY123" fmla="*/ 556862 h 1348870"/>
                  <a:gd name="connsiteX124" fmla="*/ 252378 w 1864919"/>
                  <a:gd name="connsiteY124" fmla="*/ 927345 h 1348870"/>
                  <a:gd name="connsiteX125" fmla="*/ 482648 w 1864919"/>
                  <a:gd name="connsiteY125" fmla="*/ 541770 h 1348870"/>
                  <a:gd name="connsiteX126" fmla="*/ 625104 w 1864919"/>
                  <a:gd name="connsiteY126" fmla="*/ 212719 h 1348870"/>
                  <a:gd name="connsiteX127" fmla="*/ 649355 w 1864919"/>
                  <a:gd name="connsiteY127" fmla="*/ 135871 h 1348870"/>
                  <a:gd name="connsiteX128" fmla="*/ 658895 w 1864919"/>
                  <a:gd name="connsiteY128" fmla="*/ 97372 h 1348870"/>
                  <a:gd name="connsiteX129" fmla="*/ 694891 w 1864919"/>
                  <a:gd name="connsiteY129" fmla="*/ 2229 h 134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1864919" h="1348870">
                    <a:moveTo>
                      <a:pt x="748365" y="425685"/>
                    </a:moveTo>
                    <a:cubicBezTo>
                      <a:pt x="685749" y="505528"/>
                      <a:pt x="605343" y="639752"/>
                      <a:pt x="531337" y="787979"/>
                    </a:cubicBezTo>
                    <a:cubicBezTo>
                      <a:pt x="475832" y="899149"/>
                      <a:pt x="428785" y="1008464"/>
                      <a:pt x="397682" y="1097529"/>
                    </a:cubicBezTo>
                    <a:lnTo>
                      <a:pt x="375070" y="1169884"/>
                    </a:lnTo>
                    <a:lnTo>
                      <a:pt x="366230" y="1206147"/>
                    </a:lnTo>
                    <a:lnTo>
                      <a:pt x="343908" y="1265472"/>
                    </a:lnTo>
                    <a:lnTo>
                      <a:pt x="316002" y="1255792"/>
                    </a:lnTo>
                    <a:lnTo>
                      <a:pt x="354896" y="1157009"/>
                    </a:lnTo>
                    <a:lnTo>
                      <a:pt x="377508" y="1084656"/>
                    </a:lnTo>
                    <a:lnTo>
                      <a:pt x="386347" y="1048391"/>
                    </a:lnTo>
                    <a:cubicBezTo>
                      <a:pt x="409916" y="974986"/>
                      <a:pt x="450463" y="877568"/>
                      <a:pt x="502405" y="773534"/>
                    </a:cubicBezTo>
                    <a:cubicBezTo>
                      <a:pt x="606289" y="565467"/>
                      <a:pt x="716409" y="409729"/>
                      <a:pt x="748365" y="425685"/>
                    </a:cubicBezTo>
                    <a:close/>
                    <a:moveTo>
                      <a:pt x="1846524" y="409124"/>
                    </a:moveTo>
                    <a:lnTo>
                      <a:pt x="1864919" y="441245"/>
                    </a:lnTo>
                    <a:lnTo>
                      <a:pt x="1833087" y="502229"/>
                    </a:lnTo>
                    <a:cubicBezTo>
                      <a:pt x="1777582" y="613399"/>
                      <a:pt x="1730536" y="722714"/>
                      <a:pt x="1699432" y="811779"/>
                    </a:cubicBezTo>
                    <a:lnTo>
                      <a:pt x="1676821" y="884133"/>
                    </a:lnTo>
                    <a:lnTo>
                      <a:pt x="1667981" y="920397"/>
                    </a:lnTo>
                    <a:cubicBezTo>
                      <a:pt x="1656197" y="957099"/>
                      <a:pt x="1640168" y="999805"/>
                      <a:pt x="1620592" y="1046339"/>
                    </a:cubicBezTo>
                    <a:lnTo>
                      <a:pt x="1555299" y="1187933"/>
                    </a:lnTo>
                    <a:lnTo>
                      <a:pt x="1505592" y="1214144"/>
                    </a:lnTo>
                    <a:lnTo>
                      <a:pt x="1522992" y="1180809"/>
                    </a:lnTo>
                    <a:cubicBezTo>
                      <a:pt x="1578497" y="1069638"/>
                      <a:pt x="1625544" y="960324"/>
                      <a:pt x="1656647" y="871259"/>
                    </a:cubicBezTo>
                    <a:lnTo>
                      <a:pt x="1679259" y="798906"/>
                    </a:lnTo>
                    <a:lnTo>
                      <a:pt x="1688098" y="762641"/>
                    </a:lnTo>
                    <a:cubicBezTo>
                      <a:pt x="1711667" y="689238"/>
                      <a:pt x="1752215" y="591819"/>
                      <a:pt x="1804156" y="487784"/>
                    </a:cubicBezTo>
                    <a:close/>
                    <a:moveTo>
                      <a:pt x="1465915" y="349485"/>
                    </a:moveTo>
                    <a:cubicBezTo>
                      <a:pt x="1403299" y="429327"/>
                      <a:pt x="1322893" y="563553"/>
                      <a:pt x="1248886" y="711780"/>
                    </a:cubicBezTo>
                    <a:cubicBezTo>
                      <a:pt x="1193381" y="822949"/>
                      <a:pt x="1146335" y="932265"/>
                      <a:pt x="1115231" y="1021330"/>
                    </a:cubicBezTo>
                    <a:lnTo>
                      <a:pt x="1092620" y="1093683"/>
                    </a:lnTo>
                    <a:lnTo>
                      <a:pt x="1083780" y="1129947"/>
                    </a:lnTo>
                    <a:cubicBezTo>
                      <a:pt x="1071996" y="1166649"/>
                      <a:pt x="1055967" y="1209355"/>
                      <a:pt x="1036391" y="1255890"/>
                    </a:cubicBezTo>
                    <a:lnTo>
                      <a:pt x="994598" y="1346520"/>
                    </a:lnTo>
                    <a:lnTo>
                      <a:pt x="958123" y="1348870"/>
                    </a:lnTo>
                    <a:lnTo>
                      <a:pt x="1014769" y="1227295"/>
                    </a:lnTo>
                    <a:cubicBezTo>
                      <a:pt x="1037357" y="1174937"/>
                      <a:pt x="1056894" y="1125342"/>
                      <a:pt x="1072446" y="1080810"/>
                    </a:cubicBezTo>
                    <a:lnTo>
                      <a:pt x="1095058" y="1008455"/>
                    </a:lnTo>
                    <a:lnTo>
                      <a:pt x="1103897" y="972191"/>
                    </a:lnTo>
                    <a:cubicBezTo>
                      <a:pt x="1127465" y="898787"/>
                      <a:pt x="1168013" y="801368"/>
                      <a:pt x="1219955" y="697334"/>
                    </a:cubicBezTo>
                    <a:cubicBezTo>
                      <a:pt x="1323839" y="489267"/>
                      <a:pt x="1433959" y="333530"/>
                      <a:pt x="1465915" y="349485"/>
                    </a:cubicBezTo>
                    <a:close/>
                    <a:moveTo>
                      <a:pt x="997640" y="327123"/>
                    </a:moveTo>
                    <a:cubicBezTo>
                      <a:pt x="1006392" y="324825"/>
                      <a:pt x="1014095" y="325169"/>
                      <a:pt x="1020551" y="328393"/>
                    </a:cubicBezTo>
                    <a:cubicBezTo>
                      <a:pt x="943890" y="408280"/>
                      <a:pt x="852453" y="548071"/>
                      <a:pt x="773746" y="705712"/>
                    </a:cubicBezTo>
                    <a:cubicBezTo>
                      <a:pt x="714716" y="823943"/>
                      <a:pt x="668015" y="941864"/>
                      <a:pt x="640850" y="1039539"/>
                    </a:cubicBezTo>
                    <a:lnTo>
                      <a:pt x="622781" y="1119472"/>
                    </a:lnTo>
                    <a:lnTo>
                      <a:pt x="617479" y="1160086"/>
                    </a:lnTo>
                    <a:cubicBezTo>
                      <a:pt x="607841" y="1200565"/>
                      <a:pt x="593136" y="1247152"/>
                      <a:pt x="573936" y="1297450"/>
                    </a:cubicBezTo>
                    <a:lnTo>
                      <a:pt x="562136" y="1324160"/>
                    </a:lnTo>
                    <a:lnTo>
                      <a:pt x="510454" y="1313907"/>
                    </a:lnTo>
                    <a:lnTo>
                      <a:pt x="535056" y="1259109"/>
                    </a:lnTo>
                    <a:cubicBezTo>
                      <a:pt x="557506" y="1202640"/>
                      <a:pt x="575973" y="1148742"/>
                      <a:pt x="589556" y="1099905"/>
                    </a:cubicBezTo>
                    <a:lnTo>
                      <a:pt x="607625" y="1019971"/>
                    </a:lnTo>
                    <a:lnTo>
                      <a:pt x="612926" y="979356"/>
                    </a:lnTo>
                    <a:cubicBezTo>
                      <a:pt x="632202" y="898399"/>
                      <a:pt x="671745" y="793007"/>
                      <a:pt x="726986" y="682366"/>
                    </a:cubicBezTo>
                    <a:cubicBezTo>
                      <a:pt x="823657" y="488744"/>
                      <a:pt x="936370" y="343206"/>
                      <a:pt x="997640" y="327123"/>
                    </a:cubicBezTo>
                    <a:close/>
                    <a:moveTo>
                      <a:pt x="1711809" y="261573"/>
                    </a:moveTo>
                    <a:lnTo>
                      <a:pt x="1733987" y="280528"/>
                    </a:lnTo>
                    <a:lnTo>
                      <a:pt x="1724832" y="303779"/>
                    </a:lnTo>
                    <a:lnTo>
                      <a:pt x="1702221" y="376133"/>
                    </a:lnTo>
                    <a:lnTo>
                      <a:pt x="1693381" y="412397"/>
                    </a:lnTo>
                    <a:cubicBezTo>
                      <a:pt x="1669813" y="485802"/>
                      <a:pt x="1629264" y="583219"/>
                      <a:pt x="1577323" y="687254"/>
                    </a:cubicBezTo>
                    <a:cubicBezTo>
                      <a:pt x="1473439" y="895321"/>
                      <a:pt x="1363320" y="1051058"/>
                      <a:pt x="1331363" y="1035103"/>
                    </a:cubicBezTo>
                    <a:cubicBezTo>
                      <a:pt x="1393980" y="955261"/>
                      <a:pt x="1474386" y="821035"/>
                      <a:pt x="1548392" y="672808"/>
                    </a:cubicBezTo>
                    <a:cubicBezTo>
                      <a:pt x="1603897" y="561638"/>
                      <a:pt x="1650943" y="452324"/>
                      <a:pt x="1682047" y="363259"/>
                    </a:cubicBezTo>
                    <a:lnTo>
                      <a:pt x="1704658" y="290906"/>
                    </a:lnTo>
                    <a:close/>
                    <a:moveTo>
                      <a:pt x="301088" y="95802"/>
                    </a:moveTo>
                    <a:lnTo>
                      <a:pt x="278503" y="136164"/>
                    </a:lnTo>
                    <a:cubicBezTo>
                      <a:pt x="192507" y="272880"/>
                      <a:pt x="108892" y="357190"/>
                      <a:pt x="70154" y="337849"/>
                    </a:cubicBezTo>
                    <a:cubicBezTo>
                      <a:pt x="108485" y="297905"/>
                      <a:pt x="150509" y="242986"/>
                      <a:pt x="192789" y="178347"/>
                    </a:cubicBezTo>
                    <a:lnTo>
                      <a:pt x="221294" y="131613"/>
                    </a:lnTo>
                    <a:lnTo>
                      <a:pt x="266355" y="107851"/>
                    </a:lnTo>
                    <a:close/>
                    <a:moveTo>
                      <a:pt x="1365581" y="75350"/>
                    </a:moveTo>
                    <a:lnTo>
                      <a:pt x="1383821" y="81677"/>
                    </a:lnTo>
                    <a:lnTo>
                      <a:pt x="1351459" y="156869"/>
                    </a:lnTo>
                    <a:lnTo>
                      <a:pt x="1324307" y="229098"/>
                    </a:lnTo>
                    <a:lnTo>
                      <a:pt x="1312525" y="264936"/>
                    </a:lnTo>
                    <a:cubicBezTo>
                      <a:pt x="1284519" y="338306"/>
                      <a:pt x="1240560" y="437036"/>
                      <a:pt x="1187288" y="543733"/>
                    </a:cubicBezTo>
                    <a:cubicBezTo>
                      <a:pt x="1080744" y="757129"/>
                      <a:pt x="977290" y="921593"/>
                      <a:pt x="956218" y="911072"/>
                    </a:cubicBezTo>
                    <a:cubicBezTo>
                      <a:pt x="1013768" y="825854"/>
                      <a:pt x="1092309" y="686232"/>
                      <a:pt x="1168211" y="534208"/>
                    </a:cubicBezTo>
                    <a:cubicBezTo>
                      <a:pt x="1225137" y="420191"/>
                      <a:pt x="1275596" y="309179"/>
                      <a:pt x="1311414" y="219789"/>
                    </a:cubicBezTo>
                    <a:lnTo>
                      <a:pt x="1338566" y="147560"/>
                    </a:lnTo>
                    <a:lnTo>
                      <a:pt x="1350349" y="111723"/>
                    </a:lnTo>
                    <a:close/>
                    <a:moveTo>
                      <a:pt x="1268823" y="43157"/>
                    </a:moveTo>
                    <a:lnTo>
                      <a:pt x="1278060" y="44989"/>
                    </a:lnTo>
                    <a:lnTo>
                      <a:pt x="1293713" y="50419"/>
                    </a:lnTo>
                    <a:lnTo>
                      <a:pt x="1288995" y="56983"/>
                    </a:lnTo>
                    <a:cubicBezTo>
                      <a:pt x="1236496" y="135365"/>
                      <a:pt x="1177390" y="238659"/>
                      <a:pt x="1121886" y="349829"/>
                    </a:cubicBezTo>
                    <a:cubicBezTo>
                      <a:pt x="1066381" y="460999"/>
                      <a:pt x="1019334" y="570314"/>
                      <a:pt x="988232" y="659380"/>
                    </a:cubicBezTo>
                    <a:lnTo>
                      <a:pt x="965619" y="731733"/>
                    </a:lnTo>
                    <a:lnTo>
                      <a:pt x="956780" y="767997"/>
                    </a:lnTo>
                    <a:cubicBezTo>
                      <a:pt x="933213" y="841401"/>
                      <a:pt x="892664" y="938820"/>
                      <a:pt x="840722" y="1042853"/>
                    </a:cubicBezTo>
                    <a:cubicBezTo>
                      <a:pt x="788780" y="1146887"/>
                      <a:pt x="735280" y="1237838"/>
                      <a:pt x="690770" y="1300786"/>
                    </a:cubicBezTo>
                    <a:lnTo>
                      <a:pt x="659684" y="1341923"/>
                    </a:lnTo>
                    <a:lnTo>
                      <a:pt x="647816" y="1341159"/>
                    </a:lnTo>
                    <a:lnTo>
                      <a:pt x="632552" y="1338130"/>
                    </a:lnTo>
                    <a:lnTo>
                      <a:pt x="644682" y="1321255"/>
                    </a:lnTo>
                    <a:cubicBezTo>
                      <a:pt x="697181" y="1242872"/>
                      <a:pt x="756286" y="1139579"/>
                      <a:pt x="811792" y="1028409"/>
                    </a:cubicBezTo>
                    <a:cubicBezTo>
                      <a:pt x="867296" y="917239"/>
                      <a:pt x="914342" y="807924"/>
                      <a:pt x="945446" y="718860"/>
                    </a:cubicBezTo>
                    <a:lnTo>
                      <a:pt x="968058" y="646506"/>
                    </a:lnTo>
                    <a:lnTo>
                      <a:pt x="976897" y="610240"/>
                    </a:lnTo>
                    <a:cubicBezTo>
                      <a:pt x="1000466" y="536837"/>
                      <a:pt x="1041013" y="439419"/>
                      <a:pt x="1092955" y="335385"/>
                    </a:cubicBezTo>
                    <a:cubicBezTo>
                      <a:pt x="1144897" y="231351"/>
                      <a:pt x="1198398" y="140400"/>
                      <a:pt x="1242908" y="77452"/>
                    </a:cubicBezTo>
                    <a:close/>
                    <a:moveTo>
                      <a:pt x="508426" y="32916"/>
                    </a:moveTo>
                    <a:lnTo>
                      <a:pt x="505114" y="38715"/>
                    </a:lnTo>
                    <a:cubicBezTo>
                      <a:pt x="486191" y="73391"/>
                      <a:pt x="467289" y="109573"/>
                      <a:pt x="448787" y="146629"/>
                    </a:cubicBezTo>
                    <a:cubicBezTo>
                      <a:pt x="393283" y="257799"/>
                      <a:pt x="346236" y="367114"/>
                      <a:pt x="315132" y="456179"/>
                    </a:cubicBezTo>
                    <a:lnTo>
                      <a:pt x="292521" y="528533"/>
                    </a:lnTo>
                    <a:lnTo>
                      <a:pt x="283681" y="564797"/>
                    </a:lnTo>
                    <a:cubicBezTo>
                      <a:pt x="260113" y="638202"/>
                      <a:pt x="219564" y="735620"/>
                      <a:pt x="167623" y="839654"/>
                    </a:cubicBezTo>
                    <a:cubicBezTo>
                      <a:pt x="128667" y="917679"/>
                      <a:pt x="88833" y="988345"/>
                      <a:pt x="52574" y="1045358"/>
                    </a:cubicBezTo>
                    <a:lnTo>
                      <a:pt x="21688" y="1091574"/>
                    </a:lnTo>
                    <a:lnTo>
                      <a:pt x="0" y="1073038"/>
                    </a:lnTo>
                    <a:lnTo>
                      <a:pt x="25906" y="1032000"/>
                    </a:lnTo>
                    <a:cubicBezTo>
                      <a:pt x="63086" y="969935"/>
                      <a:pt x="101689" y="899322"/>
                      <a:pt x="138692" y="825209"/>
                    </a:cubicBezTo>
                    <a:cubicBezTo>
                      <a:pt x="194197" y="714039"/>
                      <a:pt x="241243" y="604724"/>
                      <a:pt x="272347" y="515660"/>
                    </a:cubicBezTo>
                    <a:lnTo>
                      <a:pt x="294958" y="443305"/>
                    </a:lnTo>
                    <a:lnTo>
                      <a:pt x="303799" y="407041"/>
                    </a:lnTo>
                    <a:cubicBezTo>
                      <a:pt x="327366" y="333637"/>
                      <a:pt x="367914" y="236218"/>
                      <a:pt x="419856" y="132184"/>
                    </a:cubicBezTo>
                    <a:lnTo>
                      <a:pt x="469125" y="40713"/>
                    </a:lnTo>
                    <a:close/>
                    <a:moveTo>
                      <a:pt x="729487" y="0"/>
                    </a:moveTo>
                    <a:lnTo>
                      <a:pt x="670412" y="149363"/>
                    </a:lnTo>
                    <a:lnTo>
                      <a:pt x="646161" y="226210"/>
                    </a:lnTo>
                    <a:lnTo>
                      <a:pt x="636621" y="264709"/>
                    </a:lnTo>
                    <a:cubicBezTo>
                      <a:pt x="611361" y="342677"/>
                      <a:pt x="568115" y="446222"/>
                      <a:pt x="512875" y="556862"/>
                    </a:cubicBezTo>
                    <a:cubicBezTo>
                      <a:pt x="402393" y="778144"/>
                      <a:pt x="285766" y="944015"/>
                      <a:pt x="252378" y="927345"/>
                    </a:cubicBezTo>
                    <a:cubicBezTo>
                      <a:pt x="318630" y="842261"/>
                      <a:pt x="403942" y="699412"/>
                      <a:pt x="482648" y="541770"/>
                    </a:cubicBezTo>
                    <a:cubicBezTo>
                      <a:pt x="541679" y="423540"/>
                      <a:pt x="591825" y="307340"/>
                      <a:pt x="625104" y="212719"/>
                    </a:cubicBezTo>
                    <a:lnTo>
                      <a:pt x="649355" y="135871"/>
                    </a:lnTo>
                    <a:lnTo>
                      <a:pt x="658895" y="97372"/>
                    </a:lnTo>
                    <a:lnTo>
                      <a:pt x="694891" y="2229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8BE1475B-A753-4726-BFFF-29FB614D616A}"/>
                </a:ext>
              </a:extLst>
            </p:cNvPr>
            <p:cNvGrpSpPr/>
            <p:nvPr/>
          </p:nvGrpSpPr>
          <p:grpSpPr>
            <a:xfrm>
              <a:off x="1504147" y="5450103"/>
              <a:ext cx="1496474" cy="1110965"/>
              <a:chOff x="1448787" y="4384196"/>
              <a:chExt cx="1496474" cy="1110965"/>
            </a:xfrm>
          </p:grpSpPr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4C6C0E17-EAAD-4D16-9D29-5E0C8C8F6117}"/>
                  </a:ext>
                </a:extLst>
              </p:cNvPr>
              <p:cNvGrpSpPr/>
              <p:nvPr/>
            </p:nvGrpSpPr>
            <p:grpSpPr>
              <a:xfrm rot="1794736">
                <a:off x="1621218" y="5270564"/>
                <a:ext cx="192600" cy="136614"/>
                <a:chOff x="1271588" y="4559211"/>
                <a:chExt cx="192600" cy="136614"/>
              </a:xfrm>
            </p:grpSpPr>
            <p:sp>
              <p:nvSpPr>
                <p:cNvPr id="765" name="楕円 764">
                  <a:extLst>
                    <a:ext uri="{FF2B5EF4-FFF2-40B4-BE49-F238E27FC236}">
                      <a16:creationId xmlns:a16="http://schemas.microsoft.com/office/drawing/2014/main" id="{AA71BAF9-522A-47F7-AAC2-72DE1FED6FF9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6" name="楕円 765">
                  <a:extLst>
                    <a:ext uri="{FF2B5EF4-FFF2-40B4-BE49-F238E27FC236}">
                      <a16:creationId xmlns:a16="http://schemas.microsoft.com/office/drawing/2014/main" id="{9E97AC7A-2143-4104-8BD5-AFBCA0300656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CD77934A-8B70-4811-B146-30CA309F8A7D}"/>
                  </a:ext>
                </a:extLst>
              </p:cNvPr>
              <p:cNvGrpSpPr/>
              <p:nvPr/>
            </p:nvGrpSpPr>
            <p:grpSpPr>
              <a:xfrm rot="3003633">
                <a:off x="1746871" y="5133222"/>
                <a:ext cx="192600" cy="136614"/>
                <a:chOff x="1271588" y="4559211"/>
                <a:chExt cx="192600" cy="136614"/>
              </a:xfrm>
            </p:grpSpPr>
            <p:sp>
              <p:nvSpPr>
                <p:cNvPr id="763" name="楕円 762">
                  <a:extLst>
                    <a:ext uri="{FF2B5EF4-FFF2-40B4-BE49-F238E27FC236}">
                      <a16:creationId xmlns:a16="http://schemas.microsoft.com/office/drawing/2014/main" id="{58AC10E6-4851-4E8B-A632-1223699FC66A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4" name="楕円 763">
                  <a:extLst>
                    <a:ext uri="{FF2B5EF4-FFF2-40B4-BE49-F238E27FC236}">
                      <a16:creationId xmlns:a16="http://schemas.microsoft.com/office/drawing/2014/main" id="{7B7E1117-0726-4714-811E-0BFFC73A42B4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4893A05F-F083-4287-9289-CE54FBE744F3}"/>
                  </a:ext>
                </a:extLst>
              </p:cNvPr>
              <p:cNvGrpSpPr/>
              <p:nvPr/>
            </p:nvGrpSpPr>
            <p:grpSpPr>
              <a:xfrm rot="15105807">
                <a:off x="1760759" y="5300049"/>
                <a:ext cx="192600" cy="136614"/>
                <a:chOff x="1271588" y="4559211"/>
                <a:chExt cx="192600" cy="136614"/>
              </a:xfrm>
            </p:grpSpPr>
            <p:sp>
              <p:nvSpPr>
                <p:cNvPr id="761" name="楕円 760">
                  <a:extLst>
                    <a:ext uri="{FF2B5EF4-FFF2-40B4-BE49-F238E27FC236}">
                      <a16:creationId xmlns:a16="http://schemas.microsoft.com/office/drawing/2014/main" id="{915B7661-FBBE-4863-8751-3FFF8EA16787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2" name="楕円 761">
                  <a:extLst>
                    <a:ext uri="{FF2B5EF4-FFF2-40B4-BE49-F238E27FC236}">
                      <a16:creationId xmlns:a16="http://schemas.microsoft.com/office/drawing/2014/main" id="{41EF3FB0-A9EA-4117-892E-07245B5BC27F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9DCA0FE7-3322-4E71-8D52-0BB4A313B011}"/>
                  </a:ext>
                </a:extLst>
              </p:cNvPr>
              <p:cNvGrpSpPr/>
              <p:nvPr/>
            </p:nvGrpSpPr>
            <p:grpSpPr>
              <a:xfrm rot="15105807">
                <a:off x="1797938" y="5219683"/>
                <a:ext cx="192600" cy="136614"/>
                <a:chOff x="1271588" y="4559211"/>
                <a:chExt cx="192600" cy="136614"/>
              </a:xfrm>
            </p:grpSpPr>
            <p:sp>
              <p:nvSpPr>
                <p:cNvPr id="759" name="楕円 758">
                  <a:extLst>
                    <a:ext uri="{FF2B5EF4-FFF2-40B4-BE49-F238E27FC236}">
                      <a16:creationId xmlns:a16="http://schemas.microsoft.com/office/drawing/2014/main" id="{C3148405-ECBB-4DB1-BAEB-9D87404D8F08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0" name="楕円 759">
                  <a:extLst>
                    <a:ext uri="{FF2B5EF4-FFF2-40B4-BE49-F238E27FC236}">
                      <a16:creationId xmlns:a16="http://schemas.microsoft.com/office/drawing/2014/main" id="{453FBFE6-1FC5-4296-B43D-4B8C7ACD16FA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FBFAF001-7259-4F8D-86F0-C49F3EFFEFC0}"/>
                  </a:ext>
                </a:extLst>
              </p:cNvPr>
              <p:cNvGrpSpPr/>
              <p:nvPr/>
            </p:nvGrpSpPr>
            <p:grpSpPr>
              <a:xfrm rot="11406810">
                <a:off x="1684907" y="5132039"/>
                <a:ext cx="192601" cy="136614"/>
                <a:chOff x="1271588" y="4559211"/>
                <a:chExt cx="192601" cy="136614"/>
              </a:xfrm>
            </p:grpSpPr>
            <p:sp>
              <p:nvSpPr>
                <p:cNvPr id="757" name="楕円 756">
                  <a:extLst>
                    <a:ext uri="{FF2B5EF4-FFF2-40B4-BE49-F238E27FC236}">
                      <a16:creationId xmlns:a16="http://schemas.microsoft.com/office/drawing/2014/main" id="{7943702D-2C28-4CEA-9645-03E142CC6BC4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8" name="楕円 757">
                  <a:extLst>
                    <a:ext uri="{FF2B5EF4-FFF2-40B4-BE49-F238E27FC236}">
                      <a16:creationId xmlns:a16="http://schemas.microsoft.com/office/drawing/2014/main" id="{43F76A1E-6731-4B45-BB52-620BEC2D42A4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152695A5-4F14-4651-BFAF-D29076806631}"/>
                  </a:ext>
                </a:extLst>
              </p:cNvPr>
              <p:cNvGrpSpPr/>
              <p:nvPr/>
            </p:nvGrpSpPr>
            <p:grpSpPr>
              <a:xfrm rot="12615707">
                <a:off x="1742169" y="5358547"/>
                <a:ext cx="192600" cy="136614"/>
                <a:chOff x="1271588" y="4559211"/>
                <a:chExt cx="192600" cy="136614"/>
              </a:xfrm>
            </p:grpSpPr>
            <p:sp>
              <p:nvSpPr>
                <p:cNvPr id="755" name="楕円 754">
                  <a:extLst>
                    <a:ext uri="{FF2B5EF4-FFF2-40B4-BE49-F238E27FC236}">
                      <a16:creationId xmlns:a16="http://schemas.microsoft.com/office/drawing/2014/main" id="{6D4ACEBA-C53E-402C-8CC7-6964F359A703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楕円 755">
                  <a:extLst>
                    <a:ext uri="{FF2B5EF4-FFF2-40B4-BE49-F238E27FC236}">
                      <a16:creationId xmlns:a16="http://schemas.microsoft.com/office/drawing/2014/main" id="{AF77AA42-05C9-4782-B896-E3AC69796FB2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17879681-D72A-4611-9E78-03EBA23B83EF}"/>
                  </a:ext>
                </a:extLst>
              </p:cNvPr>
              <p:cNvGrpSpPr/>
              <p:nvPr/>
            </p:nvGrpSpPr>
            <p:grpSpPr>
              <a:xfrm rot="4305807">
                <a:off x="1430198" y="5058951"/>
                <a:ext cx="192600" cy="136614"/>
                <a:chOff x="1271588" y="4559211"/>
                <a:chExt cx="192600" cy="136614"/>
              </a:xfrm>
            </p:grpSpPr>
            <p:sp>
              <p:nvSpPr>
                <p:cNvPr id="753" name="楕円 752">
                  <a:extLst>
                    <a:ext uri="{FF2B5EF4-FFF2-40B4-BE49-F238E27FC236}">
                      <a16:creationId xmlns:a16="http://schemas.microsoft.com/office/drawing/2014/main" id="{70BA56BB-B7F5-4954-97FF-60BAF9F6A18B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4" name="楕円 753">
                  <a:extLst>
                    <a:ext uri="{FF2B5EF4-FFF2-40B4-BE49-F238E27FC236}">
                      <a16:creationId xmlns:a16="http://schemas.microsoft.com/office/drawing/2014/main" id="{8DFA6537-FDE2-4E70-A5DC-C2A44A9C0994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C12CB7D3-284E-41CC-B628-9EB631E8ED88}"/>
                  </a:ext>
                </a:extLst>
              </p:cNvPr>
              <p:cNvGrpSpPr/>
              <p:nvPr/>
            </p:nvGrpSpPr>
            <p:grpSpPr>
              <a:xfrm rot="193980">
                <a:off x="1611825" y="5012673"/>
                <a:ext cx="192600" cy="136614"/>
                <a:chOff x="1271588" y="4559211"/>
                <a:chExt cx="192600" cy="136614"/>
              </a:xfrm>
            </p:grpSpPr>
            <p:sp>
              <p:nvSpPr>
                <p:cNvPr id="751" name="楕円 750">
                  <a:extLst>
                    <a:ext uri="{FF2B5EF4-FFF2-40B4-BE49-F238E27FC236}">
                      <a16:creationId xmlns:a16="http://schemas.microsoft.com/office/drawing/2014/main" id="{B9DE6FC2-5F46-4B73-B258-04C67148D240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2" name="楕円 751">
                  <a:extLst>
                    <a:ext uri="{FF2B5EF4-FFF2-40B4-BE49-F238E27FC236}">
                      <a16:creationId xmlns:a16="http://schemas.microsoft.com/office/drawing/2014/main" id="{F019441A-EFD9-43E6-9B4C-362BEBB9EE20}"/>
                    </a:ext>
                  </a:extLst>
                </p:cNvPr>
                <p:cNvSpPr/>
                <p:nvPr/>
              </p:nvSpPr>
              <p:spPr>
                <a:xfrm>
                  <a:off x="1316832" y="4584160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A6C8C88A-8DD2-426A-A923-FE41591096E5}"/>
                  </a:ext>
                </a:extLst>
              </p:cNvPr>
              <p:cNvGrpSpPr/>
              <p:nvPr/>
            </p:nvGrpSpPr>
            <p:grpSpPr>
              <a:xfrm rot="193980">
                <a:off x="1765460" y="5253771"/>
                <a:ext cx="192601" cy="136614"/>
                <a:chOff x="1271588" y="4559211"/>
                <a:chExt cx="192601" cy="136614"/>
              </a:xfrm>
            </p:grpSpPr>
            <p:sp>
              <p:nvSpPr>
                <p:cNvPr id="749" name="楕円 748">
                  <a:extLst>
                    <a:ext uri="{FF2B5EF4-FFF2-40B4-BE49-F238E27FC236}">
                      <a16:creationId xmlns:a16="http://schemas.microsoft.com/office/drawing/2014/main" id="{C0693E97-8ADA-47D9-99DB-013B907C073F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楕円 749">
                  <a:extLst>
                    <a:ext uri="{FF2B5EF4-FFF2-40B4-BE49-F238E27FC236}">
                      <a16:creationId xmlns:a16="http://schemas.microsoft.com/office/drawing/2014/main" id="{68DD4C4A-627F-479B-87E5-756582E4939D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D3590B8D-EFAF-4842-A5CD-B7D3B0822C91}"/>
                  </a:ext>
                </a:extLst>
              </p:cNvPr>
              <p:cNvGrpSpPr/>
              <p:nvPr/>
            </p:nvGrpSpPr>
            <p:grpSpPr>
              <a:xfrm rot="1815707">
                <a:off x="1589654" y="5167428"/>
                <a:ext cx="192600" cy="136614"/>
                <a:chOff x="1271588" y="4559211"/>
                <a:chExt cx="192600" cy="136614"/>
              </a:xfrm>
            </p:grpSpPr>
            <p:sp>
              <p:nvSpPr>
                <p:cNvPr id="747" name="楕円 746">
                  <a:extLst>
                    <a:ext uri="{FF2B5EF4-FFF2-40B4-BE49-F238E27FC236}">
                      <a16:creationId xmlns:a16="http://schemas.microsoft.com/office/drawing/2014/main" id="{2CE13CFD-1A8A-41EF-825B-FE295A728434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8" name="楕円 747">
                  <a:extLst>
                    <a:ext uri="{FF2B5EF4-FFF2-40B4-BE49-F238E27FC236}">
                      <a16:creationId xmlns:a16="http://schemas.microsoft.com/office/drawing/2014/main" id="{DDE15851-B32D-4CD3-9F01-541C2A6E421D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15CA9A56-5B83-47BD-94FD-1E8222DF67DE}"/>
                  </a:ext>
                </a:extLst>
              </p:cNvPr>
              <p:cNvGrpSpPr/>
              <p:nvPr/>
            </p:nvGrpSpPr>
            <p:grpSpPr>
              <a:xfrm rot="12898241">
                <a:off x="2319530" y="4390291"/>
                <a:ext cx="192600" cy="136614"/>
                <a:chOff x="1271588" y="4559211"/>
                <a:chExt cx="192600" cy="136614"/>
              </a:xfrm>
            </p:grpSpPr>
            <p:sp>
              <p:nvSpPr>
                <p:cNvPr id="745" name="楕円 744">
                  <a:extLst>
                    <a:ext uri="{FF2B5EF4-FFF2-40B4-BE49-F238E27FC236}">
                      <a16:creationId xmlns:a16="http://schemas.microsoft.com/office/drawing/2014/main" id="{E4A7C4A9-C7FA-42ED-8E44-FD0166443D5C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楕円 745">
                  <a:extLst>
                    <a:ext uri="{FF2B5EF4-FFF2-40B4-BE49-F238E27FC236}">
                      <a16:creationId xmlns:a16="http://schemas.microsoft.com/office/drawing/2014/main" id="{D9FE9280-B35F-43A6-A83A-17C437DE977D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B2BAC51A-3288-4A0C-8475-E70082D77108}"/>
                  </a:ext>
                </a:extLst>
              </p:cNvPr>
              <p:cNvSpPr/>
              <p:nvPr/>
            </p:nvSpPr>
            <p:spPr>
              <a:xfrm rot="9199244">
                <a:off x="2165896" y="4384196"/>
                <a:ext cx="192600" cy="1366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6D1A0563-316D-467B-9983-66E162C70B56}"/>
                  </a:ext>
                </a:extLst>
              </p:cNvPr>
              <p:cNvGrpSpPr/>
              <p:nvPr/>
            </p:nvGrpSpPr>
            <p:grpSpPr>
              <a:xfrm rot="20971">
                <a:off x="2257440" y="4977567"/>
                <a:ext cx="192600" cy="136614"/>
                <a:chOff x="1271588" y="4559211"/>
                <a:chExt cx="192600" cy="136614"/>
              </a:xfrm>
            </p:grpSpPr>
            <p:sp>
              <p:nvSpPr>
                <p:cNvPr id="743" name="楕円 742">
                  <a:extLst>
                    <a:ext uri="{FF2B5EF4-FFF2-40B4-BE49-F238E27FC236}">
                      <a16:creationId xmlns:a16="http://schemas.microsoft.com/office/drawing/2014/main" id="{8131BF02-53A5-4F76-BE2B-B0A6E269D96E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楕円 743">
                  <a:extLst>
                    <a:ext uri="{FF2B5EF4-FFF2-40B4-BE49-F238E27FC236}">
                      <a16:creationId xmlns:a16="http://schemas.microsoft.com/office/drawing/2014/main" id="{3DA08277-D102-4278-93CC-9A02367E88D4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025FF2B7-FCE0-4F25-9232-0A0979EE9B4A}"/>
                  </a:ext>
                </a:extLst>
              </p:cNvPr>
              <p:cNvGrpSpPr/>
              <p:nvPr/>
            </p:nvGrpSpPr>
            <p:grpSpPr>
              <a:xfrm rot="10800000">
                <a:off x="1779348" y="4822597"/>
                <a:ext cx="192601" cy="136614"/>
                <a:chOff x="1271588" y="4559211"/>
                <a:chExt cx="192601" cy="136614"/>
              </a:xfrm>
            </p:grpSpPr>
            <p:sp>
              <p:nvSpPr>
                <p:cNvPr id="741" name="楕円 740">
                  <a:extLst>
                    <a:ext uri="{FF2B5EF4-FFF2-40B4-BE49-F238E27FC236}">
                      <a16:creationId xmlns:a16="http://schemas.microsoft.com/office/drawing/2014/main" id="{04FD83F4-9637-4C5F-8FB4-FA4FE902A44D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楕円 741">
                  <a:extLst>
                    <a:ext uri="{FF2B5EF4-FFF2-40B4-BE49-F238E27FC236}">
                      <a16:creationId xmlns:a16="http://schemas.microsoft.com/office/drawing/2014/main" id="{CEA294EB-C89A-44EB-8066-56340F48FA46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B1908730-0F42-45D5-A946-E44568B620E3}"/>
                  </a:ext>
                </a:extLst>
              </p:cNvPr>
              <p:cNvSpPr/>
              <p:nvPr/>
            </p:nvSpPr>
            <p:spPr>
              <a:xfrm rot="10800000">
                <a:off x="1909693" y="4464562"/>
                <a:ext cx="192600" cy="136614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72C68EBA-261C-4AF4-B6F3-B60A6573CE95}"/>
                  </a:ext>
                </a:extLst>
              </p:cNvPr>
              <p:cNvGrpSpPr/>
              <p:nvPr/>
            </p:nvGrpSpPr>
            <p:grpSpPr>
              <a:xfrm rot="10800000">
                <a:off x="1802640" y="5093039"/>
                <a:ext cx="192600" cy="136614"/>
                <a:chOff x="1271588" y="4559211"/>
                <a:chExt cx="192600" cy="136614"/>
              </a:xfrm>
            </p:grpSpPr>
            <p:sp>
              <p:nvSpPr>
                <p:cNvPr id="739" name="楕円 738">
                  <a:extLst>
                    <a:ext uri="{FF2B5EF4-FFF2-40B4-BE49-F238E27FC236}">
                      <a16:creationId xmlns:a16="http://schemas.microsoft.com/office/drawing/2014/main" id="{A5B41F68-8933-48CB-8E6C-1A0925C8698E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楕円 739">
                  <a:extLst>
                    <a:ext uri="{FF2B5EF4-FFF2-40B4-BE49-F238E27FC236}">
                      <a16:creationId xmlns:a16="http://schemas.microsoft.com/office/drawing/2014/main" id="{AEEA0314-4E25-47E1-801E-EA0AC5FDAC3C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D541A324-2507-4E9B-9DBF-1F7971BF19E7}"/>
                  </a:ext>
                </a:extLst>
              </p:cNvPr>
              <p:cNvGrpSpPr/>
              <p:nvPr/>
            </p:nvGrpSpPr>
            <p:grpSpPr>
              <a:xfrm rot="12008897">
                <a:off x="1979566" y="4951723"/>
                <a:ext cx="192600" cy="136614"/>
                <a:chOff x="1271588" y="4559211"/>
                <a:chExt cx="192600" cy="136614"/>
              </a:xfrm>
            </p:grpSpPr>
            <p:sp>
              <p:nvSpPr>
                <p:cNvPr id="737" name="楕円 736">
                  <a:extLst>
                    <a:ext uri="{FF2B5EF4-FFF2-40B4-BE49-F238E27FC236}">
                      <a16:creationId xmlns:a16="http://schemas.microsoft.com/office/drawing/2014/main" id="{4AC6BFC8-47B3-4CF5-87C5-7F4740C845AE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楕円 737">
                  <a:extLst>
                    <a:ext uri="{FF2B5EF4-FFF2-40B4-BE49-F238E27FC236}">
                      <a16:creationId xmlns:a16="http://schemas.microsoft.com/office/drawing/2014/main" id="{0C634B58-BF41-45D1-8596-A63DBD679D1F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F61C2C8A-F69B-428A-AFAA-390354CC2472}"/>
                  </a:ext>
                </a:extLst>
              </p:cNvPr>
              <p:cNvGrpSpPr/>
              <p:nvPr/>
            </p:nvGrpSpPr>
            <p:grpSpPr>
              <a:xfrm rot="2511071">
                <a:off x="1886402" y="4625295"/>
                <a:ext cx="192600" cy="136614"/>
                <a:chOff x="1271588" y="4559211"/>
                <a:chExt cx="192600" cy="136614"/>
              </a:xfrm>
            </p:grpSpPr>
            <p:sp>
              <p:nvSpPr>
                <p:cNvPr id="735" name="楕円 734">
                  <a:extLst>
                    <a:ext uri="{FF2B5EF4-FFF2-40B4-BE49-F238E27FC236}">
                      <a16:creationId xmlns:a16="http://schemas.microsoft.com/office/drawing/2014/main" id="{018BD46E-1C6A-4097-8538-AA1C7ECDDFE1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楕円 735">
                  <a:extLst>
                    <a:ext uri="{FF2B5EF4-FFF2-40B4-BE49-F238E27FC236}">
                      <a16:creationId xmlns:a16="http://schemas.microsoft.com/office/drawing/2014/main" id="{1CBBF3B1-E628-43B8-AA7C-61A16EDC5F34}"/>
                    </a:ext>
                  </a:extLst>
                </p:cNvPr>
                <p:cNvSpPr/>
                <p:nvPr/>
              </p:nvSpPr>
              <p:spPr>
                <a:xfrm>
                  <a:off x="1316832" y="4584160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C525FB69-E3FA-4959-A6C9-FD544EFD5547}"/>
                  </a:ext>
                </a:extLst>
              </p:cNvPr>
              <p:cNvGrpSpPr/>
              <p:nvPr/>
            </p:nvGrpSpPr>
            <p:grpSpPr>
              <a:xfrm rot="2511071">
                <a:off x="2096022" y="4717851"/>
                <a:ext cx="192601" cy="136614"/>
                <a:chOff x="1271588" y="4559211"/>
                <a:chExt cx="192601" cy="136614"/>
              </a:xfrm>
            </p:grpSpPr>
            <p:sp>
              <p:nvSpPr>
                <p:cNvPr id="733" name="楕円 732">
                  <a:extLst>
                    <a:ext uri="{FF2B5EF4-FFF2-40B4-BE49-F238E27FC236}">
                      <a16:creationId xmlns:a16="http://schemas.microsoft.com/office/drawing/2014/main" id="{0F218FC8-EE98-4114-B49E-359A1B9F6409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2DE1FE84-922C-41C3-9EAE-09D525DB71B1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F327EA79-7AF3-4911-953C-21E7F858C5AB}"/>
                  </a:ext>
                </a:extLst>
              </p:cNvPr>
              <p:cNvGrpSpPr/>
              <p:nvPr/>
            </p:nvGrpSpPr>
            <p:grpSpPr>
              <a:xfrm rot="2511071">
                <a:off x="1996837" y="5050402"/>
                <a:ext cx="192600" cy="136614"/>
                <a:chOff x="1271588" y="4559211"/>
                <a:chExt cx="192600" cy="136614"/>
              </a:xfrm>
            </p:grpSpPr>
            <p:sp>
              <p:nvSpPr>
                <p:cNvPr id="731" name="楕円 730">
                  <a:extLst>
                    <a:ext uri="{FF2B5EF4-FFF2-40B4-BE49-F238E27FC236}">
                      <a16:creationId xmlns:a16="http://schemas.microsoft.com/office/drawing/2014/main" id="{371D1B5A-3951-473D-9E0C-B97F9FD784E0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楕円 731">
                  <a:extLst>
                    <a:ext uri="{FF2B5EF4-FFF2-40B4-BE49-F238E27FC236}">
                      <a16:creationId xmlns:a16="http://schemas.microsoft.com/office/drawing/2014/main" id="{6315D5C8-061C-4BA4-844A-9E219A3DCD89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4" name="グループ化 573">
                <a:extLst>
                  <a:ext uri="{FF2B5EF4-FFF2-40B4-BE49-F238E27FC236}">
                    <a16:creationId xmlns:a16="http://schemas.microsoft.com/office/drawing/2014/main" id="{E42CD3F9-1772-4F0E-B094-DD83D74ED2EE}"/>
                  </a:ext>
                </a:extLst>
              </p:cNvPr>
              <p:cNvGrpSpPr/>
              <p:nvPr/>
            </p:nvGrpSpPr>
            <p:grpSpPr>
              <a:xfrm rot="2511071">
                <a:off x="2119314" y="4970008"/>
                <a:ext cx="192600" cy="136614"/>
                <a:chOff x="1271588" y="4559211"/>
                <a:chExt cx="192600" cy="136614"/>
              </a:xfrm>
            </p:grpSpPr>
            <p:sp>
              <p:nvSpPr>
                <p:cNvPr id="729" name="楕円 728">
                  <a:extLst>
                    <a:ext uri="{FF2B5EF4-FFF2-40B4-BE49-F238E27FC236}">
                      <a16:creationId xmlns:a16="http://schemas.microsoft.com/office/drawing/2014/main" id="{AC2294FD-5E47-4728-BFE4-C35AEB733A0B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楕円 729">
                  <a:extLst>
                    <a:ext uri="{FF2B5EF4-FFF2-40B4-BE49-F238E27FC236}">
                      <a16:creationId xmlns:a16="http://schemas.microsoft.com/office/drawing/2014/main" id="{92A8AB44-CEF9-4435-BEBA-DA427A21A882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5" name="グループ化 574">
                <a:extLst>
                  <a:ext uri="{FF2B5EF4-FFF2-40B4-BE49-F238E27FC236}">
                    <a16:creationId xmlns:a16="http://schemas.microsoft.com/office/drawing/2014/main" id="{9301ED77-3014-438D-A357-24506D463E93}"/>
                  </a:ext>
                </a:extLst>
              </p:cNvPr>
              <p:cNvGrpSpPr/>
              <p:nvPr/>
            </p:nvGrpSpPr>
            <p:grpSpPr>
              <a:xfrm rot="20412074">
                <a:off x="1863110" y="5000483"/>
                <a:ext cx="192601" cy="136614"/>
                <a:chOff x="1271588" y="4559211"/>
                <a:chExt cx="192601" cy="136614"/>
              </a:xfrm>
            </p:grpSpPr>
            <p:sp>
              <p:nvSpPr>
                <p:cNvPr id="727" name="楕円 726">
                  <a:extLst>
                    <a:ext uri="{FF2B5EF4-FFF2-40B4-BE49-F238E27FC236}">
                      <a16:creationId xmlns:a16="http://schemas.microsoft.com/office/drawing/2014/main" id="{91D8AD16-B37A-4731-93FF-EE5E32224534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8" name="楕円 727">
                  <a:extLst>
                    <a:ext uri="{FF2B5EF4-FFF2-40B4-BE49-F238E27FC236}">
                      <a16:creationId xmlns:a16="http://schemas.microsoft.com/office/drawing/2014/main" id="{41668395-3593-4EF6-8F9A-FA04C2E14852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DE340CA3-8812-412D-A6BA-864BC558194F}"/>
                  </a:ext>
                </a:extLst>
              </p:cNvPr>
              <p:cNvGrpSpPr/>
              <p:nvPr/>
            </p:nvGrpSpPr>
            <p:grpSpPr>
              <a:xfrm rot="20971">
                <a:off x="2026149" y="5179500"/>
                <a:ext cx="192600" cy="136614"/>
                <a:chOff x="1271588" y="4559211"/>
                <a:chExt cx="192600" cy="136614"/>
              </a:xfrm>
            </p:grpSpPr>
            <p:sp>
              <p:nvSpPr>
                <p:cNvPr id="725" name="楕円 724">
                  <a:extLst>
                    <a:ext uri="{FF2B5EF4-FFF2-40B4-BE49-F238E27FC236}">
                      <a16:creationId xmlns:a16="http://schemas.microsoft.com/office/drawing/2014/main" id="{3708CB2C-A468-4B85-BAA1-57B7547566F2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楕円 725">
                  <a:extLst>
                    <a:ext uri="{FF2B5EF4-FFF2-40B4-BE49-F238E27FC236}">
                      <a16:creationId xmlns:a16="http://schemas.microsoft.com/office/drawing/2014/main" id="{B0759495-7023-470E-815B-26A3358706F6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90875766-50E2-4E26-8D2B-B8946E37B701}"/>
                  </a:ext>
                </a:extLst>
              </p:cNvPr>
              <p:cNvGrpSpPr/>
              <p:nvPr/>
            </p:nvGrpSpPr>
            <p:grpSpPr>
              <a:xfrm>
                <a:off x="1928400" y="4487019"/>
                <a:ext cx="192600" cy="136614"/>
                <a:chOff x="1271588" y="4559211"/>
                <a:chExt cx="192600" cy="136614"/>
              </a:xfrm>
            </p:grpSpPr>
            <p:sp>
              <p:nvSpPr>
                <p:cNvPr id="723" name="楕円 722">
                  <a:extLst>
                    <a:ext uri="{FF2B5EF4-FFF2-40B4-BE49-F238E27FC236}">
                      <a16:creationId xmlns:a16="http://schemas.microsoft.com/office/drawing/2014/main" id="{2D7BFEBA-D0F8-4661-8EFA-1929C4DB4F08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楕円 723">
                  <a:extLst>
                    <a:ext uri="{FF2B5EF4-FFF2-40B4-BE49-F238E27FC236}">
                      <a16:creationId xmlns:a16="http://schemas.microsoft.com/office/drawing/2014/main" id="{65D9A4F7-0BAC-48FE-BD29-8C15B013EC66}"/>
                    </a:ext>
                  </a:extLst>
                </p:cNvPr>
                <p:cNvSpPr/>
                <p:nvPr/>
              </p:nvSpPr>
              <p:spPr>
                <a:xfrm>
                  <a:off x="1316832" y="4584160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10FCCB68-7AD0-42AC-A3A1-77CBA81A455E}"/>
                  </a:ext>
                </a:extLst>
              </p:cNvPr>
              <p:cNvGrpSpPr/>
              <p:nvPr/>
            </p:nvGrpSpPr>
            <p:grpSpPr>
              <a:xfrm>
                <a:off x="2016645" y="4493114"/>
                <a:ext cx="192601" cy="136614"/>
                <a:chOff x="1271588" y="4559211"/>
                <a:chExt cx="192601" cy="136614"/>
              </a:xfrm>
            </p:grpSpPr>
            <p:sp>
              <p:nvSpPr>
                <p:cNvPr id="721" name="楕円 720">
                  <a:extLst>
                    <a:ext uri="{FF2B5EF4-FFF2-40B4-BE49-F238E27FC236}">
                      <a16:creationId xmlns:a16="http://schemas.microsoft.com/office/drawing/2014/main" id="{FAF3AB95-E28E-4F51-A2E2-BB2F38FCD14B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楕円 721">
                  <a:extLst>
                    <a:ext uri="{FF2B5EF4-FFF2-40B4-BE49-F238E27FC236}">
                      <a16:creationId xmlns:a16="http://schemas.microsoft.com/office/drawing/2014/main" id="{6D030720-A5AC-4477-B543-A436ECE17FFA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12EBD2F6-FCED-4B8F-9743-3C62EB89B803}"/>
                  </a:ext>
                </a:extLst>
              </p:cNvPr>
              <p:cNvGrpSpPr/>
              <p:nvPr/>
            </p:nvGrpSpPr>
            <p:grpSpPr>
              <a:xfrm>
                <a:off x="1625614" y="4499209"/>
                <a:ext cx="192600" cy="136614"/>
                <a:chOff x="1271588" y="4559211"/>
                <a:chExt cx="192600" cy="136614"/>
              </a:xfrm>
            </p:grpSpPr>
            <p:sp>
              <p:nvSpPr>
                <p:cNvPr id="719" name="楕円 718">
                  <a:extLst>
                    <a:ext uri="{FF2B5EF4-FFF2-40B4-BE49-F238E27FC236}">
                      <a16:creationId xmlns:a16="http://schemas.microsoft.com/office/drawing/2014/main" id="{3C3EC716-2140-4C9E-B970-A72166C831EB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楕円 719">
                  <a:extLst>
                    <a:ext uri="{FF2B5EF4-FFF2-40B4-BE49-F238E27FC236}">
                      <a16:creationId xmlns:a16="http://schemas.microsoft.com/office/drawing/2014/main" id="{D7DDBDDD-AC41-4F0B-9580-7837BEC912F2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9FE0C0A3-BBDE-41AE-B762-EABEF31EE54D}"/>
                  </a:ext>
                </a:extLst>
              </p:cNvPr>
              <p:cNvSpPr/>
              <p:nvPr/>
            </p:nvSpPr>
            <p:spPr>
              <a:xfrm>
                <a:off x="1580026" y="4735327"/>
                <a:ext cx="192600" cy="136614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E8E698FD-C9BC-4C13-8072-D0B47F538E27}"/>
                  </a:ext>
                </a:extLst>
              </p:cNvPr>
              <p:cNvGrpSpPr/>
              <p:nvPr/>
            </p:nvGrpSpPr>
            <p:grpSpPr>
              <a:xfrm>
                <a:off x="1839819" y="4711756"/>
                <a:ext cx="192600" cy="136614"/>
                <a:chOff x="1271588" y="4559211"/>
                <a:chExt cx="192600" cy="136614"/>
              </a:xfrm>
            </p:grpSpPr>
            <p:sp>
              <p:nvSpPr>
                <p:cNvPr id="717" name="楕円 716">
                  <a:extLst>
                    <a:ext uri="{FF2B5EF4-FFF2-40B4-BE49-F238E27FC236}">
                      <a16:creationId xmlns:a16="http://schemas.microsoft.com/office/drawing/2014/main" id="{60A04CD5-89DB-4399-A8CD-2DF58AB08844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楕円 717">
                  <a:extLst>
                    <a:ext uri="{FF2B5EF4-FFF2-40B4-BE49-F238E27FC236}">
                      <a16:creationId xmlns:a16="http://schemas.microsoft.com/office/drawing/2014/main" id="{E0766A4C-3F05-4A81-923B-D7091C180E3F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F3061544-5641-4DA8-A857-2D5C785BA5B5}"/>
                  </a:ext>
                </a:extLst>
              </p:cNvPr>
              <p:cNvGrpSpPr/>
              <p:nvPr/>
            </p:nvGrpSpPr>
            <p:grpSpPr>
              <a:xfrm rot="1208897">
                <a:off x="1896121" y="5293804"/>
                <a:ext cx="192600" cy="136614"/>
                <a:chOff x="1271588" y="4559211"/>
                <a:chExt cx="192600" cy="136614"/>
              </a:xfrm>
            </p:grpSpPr>
            <p:sp>
              <p:nvSpPr>
                <p:cNvPr id="715" name="楕円 714">
                  <a:extLst>
                    <a:ext uri="{FF2B5EF4-FFF2-40B4-BE49-F238E27FC236}">
                      <a16:creationId xmlns:a16="http://schemas.microsoft.com/office/drawing/2014/main" id="{CD7478A5-EFF7-4433-A131-A68A4EA2FF14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DED3A109-1D20-403A-A631-8C9E6818AB14}"/>
                    </a:ext>
                  </a:extLst>
                </p:cNvPr>
                <p:cNvSpPr/>
                <p:nvPr/>
              </p:nvSpPr>
              <p:spPr>
                <a:xfrm>
                  <a:off x="1316832" y="4584160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FB577D94-7939-4356-912A-A9C1687D668F}"/>
                  </a:ext>
                </a:extLst>
              </p:cNvPr>
              <p:cNvGrpSpPr/>
              <p:nvPr/>
            </p:nvGrpSpPr>
            <p:grpSpPr>
              <a:xfrm rot="1208897">
                <a:off x="2150789" y="5103448"/>
                <a:ext cx="192601" cy="136614"/>
                <a:chOff x="1271588" y="4559211"/>
                <a:chExt cx="192601" cy="136614"/>
              </a:xfrm>
            </p:grpSpPr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2165116B-4CE5-485F-82B4-8805A22274E4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楕円 713">
                  <a:extLst>
                    <a:ext uri="{FF2B5EF4-FFF2-40B4-BE49-F238E27FC236}">
                      <a16:creationId xmlns:a16="http://schemas.microsoft.com/office/drawing/2014/main" id="{7C35598D-A26A-4FCC-A82D-1C67704B42A1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D4871FDD-E1FA-4EC7-8A64-5DE2907621AA}"/>
                  </a:ext>
                </a:extLst>
              </p:cNvPr>
              <p:cNvGrpSpPr/>
              <p:nvPr/>
            </p:nvGrpSpPr>
            <p:grpSpPr>
              <a:xfrm rot="1208897">
                <a:off x="2225769" y="4477538"/>
                <a:ext cx="192600" cy="136614"/>
                <a:chOff x="1271588" y="4559211"/>
                <a:chExt cx="192600" cy="136614"/>
              </a:xfrm>
            </p:grpSpPr>
            <p:sp>
              <p:nvSpPr>
                <p:cNvPr id="711" name="楕円 710">
                  <a:extLst>
                    <a:ext uri="{FF2B5EF4-FFF2-40B4-BE49-F238E27FC236}">
                      <a16:creationId xmlns:a16="http://schemas.microsoft.com/office/drawing/2014/main" id="{93F49790-CFB7-42CA-9A2E-7E4E80D14051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楕円 711">
                  <a:extLst>
                    <a:ext uri="{FF2B5EF4-FFF2-40B4-BE49-F238E27FC236}">
                      <a16:creationId xmlns:a16="http://schemas.microsoft.com/office/drawing/2014/main" id="{92ADA93A-A7E4-4B67-B3BB-3D1082F631EB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34ADBC21-7111-44C4-A018-D9DC99F2BAA0}"/>
                  </a:ext>
                </a:extLst>
              </p:cNvPr>
              <p:cNvSpPr/>
              <p:nvPr/>
            </p:nvSpPr>
            <p:spPr>
              <a:xfrm rot="1208897">
                <a:off x="2383174" y="4467958"/>
                <a:ext cx="192600" cy="136614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795B4602-3FA0-4A99-A18A-E81F3530119D}"/>
                  </a:ext>
                </a:extLst>
              </p:cNvPr>
              <p:cNvGrpSpPr/>
              <p:nvPr/>
            </p:nvGrpSpPr>
            <p:grpSpPr>
              <a:xfrm rot="1208897">
                <a:off x="2459278" y="4619200"/>
                <a:ext cx="192600" cy="136614"/>
                <a:chOff x="1271588" y="4559211"/>
                <a:chExt cx="192600" cy="136614"/>
              </a:xfrm>
            </p:grpSpPr>
            <p:sp>
              <p:nvSpPr>
                <p:cNvPr id="709" name="楕円 708">
                  <a:extLst>
                    <a:ext uri="{FF2B5EF4-FFF2-40B4-BE49-F238E27FC236}">
                      <a16:creationId xmlns:a16="http://schemas.microsoft.com/office/drawing/2014/main" id="{344A6EE0-36EA-4DA9-8336-A9B34EB46CD1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4F77E594-90EB-49A1-9E3E-3EF5B6836A3C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7" name="グループ化 586">
                <a:extLst>
                  <a:ext uri="{FF2B5EF4-FFF2-40B4-BE49-F238E27FC236}">
                    <a16:creationId xmlns:a16="http://schemas.microsoft.com/office/drawing/2014/main" id="{BCC0C107-CA88-4F7E-8DB3-031DDD8B2D53}"/>
                  </a:ext>
                </a:extLst>
              </p:cNvPr>
              <p:cNvGrpSpPr/>
              <p:nvPr/>
            </p:nvGrpSpPr>
            <p:grpSpPr>
              <a:xfrm rot="21187170">
                <a:off x="1756057" y="4705661"/>
                <a:ext cx="192600" cy="136614"/>
                <a:chOff x="1271588" y="4559211"/>
                <a:chExt cx="192600" cy="136614"/>
              </a:xfrm>
            </p:grpSpPr>
            <p:sp>
              <p:nvSpPr>
                <p:cNvPr id="707" name="楕円 706">
                  <a:extLst>
                    <a:ext uri="{FF2B5EF4-FFF2-40B4-BE49-F238E27FC236}">
                      <a16:creationId xmlns:a16="http://schemas.microsoft.com/office/drawing/2014/main" id="{3018BF10-92F8-4EEC-BA7E-6DE397F1D2B0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FDF2BC53-5374-46E9-AD88-2D8434EA17AD}"/>
                    </a:ext>
                  </a:extLst>
                </p:cNvPr>
                <p:cNvSpPr/>
                <p:nvPr/>
              </p:nvSpPr>
              <p:spPr>
                <a:xfrm>
                  <a:off x="1316832" y="4584160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2FE362BE-A51C-4AA2-89D8-2724331EDC99}"/>
                  </a:ext>
                </a:extLst>
              </p:cNvPr>
              <p:cNvGrpSpPr/>
              <p:nvPr/>
            </p:nvGrpSpPr>
            <p:grpSpPr>
              <a:xfrm rot="21187170">
                <a:off x="2002857" y="4804312"/>
                <a:ext cx="192601" cy="136614"/>
                <a:chOff x="1271588" y="4559211"/>
                <a:chExt cx="192601" cy="136614"/>
              </a:xfrm>
            </p:grpSpPr>
            <p:sp>
              <p:nvSpPr>
                <p:cNvPr id="705" name="楕円 704">
                  <a:extLst>
                    <a:ext uri="{FF2B5EF4-FFF2-40B4-BE49-F238E27FC236}">
                      <a16:creationId xmlns:a16="http://schemas.microsoft.com/office/drawing/2014/main" id="{5073BC95-FC9A-40BE-B7C8-8E4F52BFE8C2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楕円 705">
                  <a:extLst>
                    <a:ext uri="{FF2B5EF4-FFF2-40B4-BE49-F238E27FC236}">
                      <a16:creationId xmlns:a16="http://schemas.microsoft.com/office/drawing/2014/main" id="{AA9F7670-3DEF-4403-889B-4541E713493F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C875B1BE-FCE4-4A64-B13E-46DFC186C132}"/>
                  </a:ext>
                </a:extLst>
              </p:cNvPr>
              <p:cNvGrpSpPr/>
              <p:nvPr/>
            </p:nvGrpSpPr>
            <p:grpSpPr>
              <a:xfrm rot="1208897">
                <a:off x="1541952" y="4810407"/>
                <a:ext cx="192600" cy="136614"/>
                <a:chOff x="1271588" y="4559211"/>
                <a:chExt cx="192600" cy="136614"/>
              </a:xfrm>
            </p:grpSpPr>
            <p:sp>
              <p:nvSpPr>
                <p:cNvPr id="703" name="楕円 702">
                  <a:extLst>
                    <a:ext uri="{FF2B5EF4-FFF2-40B4-BE49-F238E27FC236}">
                      <a16:creationId xmlns:a16="http://schemas.microsoft.com/office/drawing/2014/main" id="{1B9C7C51-24C6-46FB-8350-0EB326CE53C2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楕円 703">
                  <a:extLst>
                    <a:ext uri="{FF2B5EF4-FFF2-40B4-BE49-F238E27FC236}">
                      <a16:creationId xmlns:a16="http://schemas.microsoft.com/office/drawing/2014/main" id="{89E74F1E-F5EB-4EA5-B65E-4A3C9D67252F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3662EA54-4845-40D0-8C43-6E829FE3DF73}"/>
                  </a:ext>
                </a:extLst>
              </p:cNvPr>
              <p:cNvSpPr/>
              <p:nvPr/>
            </p:nvSpPr>
            <p:spPr>
              <a:xfrm rot="21187170">
                <a:off x="2412695" y="4816502"/>
                <a:ext cx="192600" cy="1366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FC89AFE9-B713-427A-9650-7FDD28AD9C5B}"/>
                  </a:ext>
                </a:extLst>
              </p:cNvPr>
              <p:cNvGrpSpPr/>
              <p:nvPr/>
            </p:nvGrpSpPr>
            <p:grpSpPr>
              <a:xfrm rot="21187170">
                <a:off x="2170915" y="4861334"/>
                <a:ext cx="192600" cy="136614"/>
                <a:chOff x="1271588" y="4559211"/>
                <a:chExt cx="192600" cy="136614"/>
              </a:xfrm>
            </p:grpSpPr>
            <p:sp>
              <p:nvSpPr>
                <p:cNvPr id="701" name="楕円 700">
                  <a:extLst>
                    <a:ext uri="{FF2B5EF4-FFF2-40B4-BE49-F238E27FC236}">
                      <a16:creationId xmlns:a16="http://schemas.microsoft.com/office/drawing/2014/main" id="{6BD250E3-5D2B-4452-BB67-B53B8595113E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楕円 701">
                  <a:extLst>
                    <a:ext uri="{FF2B5EF4-FFF2-40B4-BE49-F238E27FC236}">
                      <a16:creationId xmlns:a16="http://schemas.microsoft.com/office/drawing/2014/main" id="{F0655736-E019-48D2-8ADD-50320CA71661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A143E074-9174-4A67-9EA2-E460BCDAD739}"/>
                  </a:ext>
                </a:extLst>
              </p:cNvPr>
              <p:cNvGrpSpPr/>
              <p:nvPr/>
            </p:nvGrpSpPr>
            <p:grpSpPr>
              <a:xfrm rot="13311071">
                <a:off x="1641278" y="4663611"/>
                <a:ext cx="192600" cy="136614"/>
                <a:chOff x="1271588" y="4559211"/>
                <a:chExt cx="192600" cy="136614"/>
              </a:xfrm>
            </p:grpSpPr>
            <p:sp>
              <p:nvSpPr>
                <p:cNvPr id="699" name="楕円 698">
                  <a:extLst>
                    <a:ext uri="{FF2B5EF4-FFF2-40B4-BE49-F238E27FC236}">
                      <a16:creationId xmlns:a16="http://schemas.microsoft.com/office/drawing/2014/main" id="{7DE889C7-84C4-4E3F-BF2F-36E860A70B04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楕円 699">
                  <a:extLst>
                    <a:ext uri="{FF2B5EF4-FFF2-40B4-BE49-F238E27FC236}">
                      <a16:creationId xmlns:a16="http://schemas.microsoft.com/office/drawing/2014/main" id="{7C4FD47A-C89A-4C0F-98CC-8A5AC50010E4}"/>
                    </a:ext>
                  </a:extLst>
                </p:cNvPr>
                <p:cNvSpPr/>
                <p:nvPr/>
              </p:nvSpPr>
              <p:spPr>
                <a:xfrm>
                  <a:off x="1316832" y="4584160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AD5B8550-FE25-4757-B205-955230A90F7E}"/>
                  </a:ext>
                </a:extLst>
              </p:cNvPr>
              <p:cNvGrpSpPr/>
              <p:nvPr/>
            </p:nvGrpSpPr>
            <p:grpSpPr>
              <a:xfrm rot="13311071">
                <a:off x="1881817" y="4666037"/>
                <a:ext cx="192601" cy="136614"/>
                <a:chOff x="1271588" y="4559211"/>
                <a:chExt cx="192601" cy="136614"/>
              </a:xfrm>
            </p:grpSpPr>
            <p:sp>
              <p:nvSpPr>
                <p:cNvPr id="697" name="楕円 696">
                  <a:extLst>
                    <a:ext uri="{FF2B5EF4-FFF2-40B4-BE49-F238E27FC236}">
                      <a16:creationId xmlns:a16="http://schemas.microsoft.com/office/drawing/2014/main" id="{D8EE802F-6FFB-4054-BEFB-BECD14227A84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楕円 697">
                  <a:extLst>
                    <a:ext uri="{FF2B5EF4-FFF2-40B4-BE49-F238E27FC236}">
                      <a16:creationId xmlns:a16="http://schemas.microsoft.com/office/drawing/2014/main" id="{BFEA9642-D810-43BB-A4E1-7DD7C7384DE3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872CDA0B-E5B2-4B47-B57A-D0B5374004D7}"/>
                  </a:ext>
                </a:extLst>
              </p:cNvPr>
              <p:cNvGrpSpPr/>
              <p:nvPr/>
            </p:nvGrpSpPr>
            <p:grpSpPr>
              <a:xfrm rot="13311071">
                <a:off x="1658408" y="4939533"/>
                <a:ext cx="192600" cy="136614"/>
                <a:chOff x="1271588" y="4559211"/>
                <a:chExt cx="192600" cy="136614"/>
              </a:xfrm>
            </p:grpSpPr>
            <p:sp>
              <p:nvSpPr>
                <p:cNvPr id="695" name="楕円 694">
                  <a:extLst>
                    <a:ext uri="{FF2B5EF4-FFF2-40B4-BE49-F238E27FC236}">
                      <a16:creationId xmlns:a16="http://schemas.microsoft.com/office/drawing/2014/main" id="{FD5A828B-F593-4545-B4AB-FBF033285716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楕円 695">
                  <a:extLst>
                    <a:ext uri="{FF2B5EF4-FFF2-40B4-BE49-F238E27FC236}">
                      <a16:creationId xmlns:a16="http://schemas.microsoft.com/office/drawing/2014/main" id="{803F565D-DC73-4680-B574-9DFAFCB99D11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FE46ED68-E05B-406A-AED4-FDD028A2D886}"/>
                  </a:ext>
                </a:extLst>
              </p:cNvPr>
              <p:cNvSpPr/>
              <p:nvPr/>
            </p:nvSpPr>
            <p:spPr>
              <a:xfrm rot="13311071">
                <a:off x="2189187" y="4551024"/>
                <a:ext cx="192600" cy="1366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ABBBEA3A-8912-49A3-B735-F1C9C2C8AB24}"/>
                  </a:ext>
                </a:extLst>
              </p:cNvPr>
              <p:cNvGrpSpPr/>
              <p:nvPr/>
            </p:nvGrpSpPr>
            <p:grpSpPr>
              <a:xfrm rot="13311071">
                <a:off x="1704991" y="4853072"/>
                <a:ext cx="192600" cy="136614"/>
                <a:chOff x="1271588" y="4559211"/>
                <a:chExt cx="192600" cy="136614"/>
              </a:xfrm>
            </p:grpSpPr>
            <p:sp>
              <p:nvSpPr>
                <p:cNvPr id="693" name="楕円 692">
                  <a:extLst>
                    <a:ext uri="{FF2B5EF4-FFF2-40B4-BE49-F238E27FC236}">
                      <a16:creationId xmlns:a16="http://schemas.microsoft.com/office/drawing/2014/main" id="{47FA33DB-B02E-4A96-B843-FE9C6D41D80B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楕円 693">
                  <a:extLst>
                    <a:ext uri="{FF2B5EF4-FFF2-40B4-BE49-F238E27FC236}">
                      <a16:creationId xmlns:a16="http://schemas.microsoft.com/office/drawing/2014/main" id="{C3710F9D-51CD-498D-B8E2-B26D90CE0B46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923B27C5-CB07-46DA-B1E5-7D94D497DA95}"/>
                  </a:ext>
                </a:extLst>
              </p:cNvPr>
              <p:cNvGrpSpPr/>
              <p:nvPr/>
            </p:nvGrpSpPr>
            <p:grpSpPr>
              <a:xfrm rot="14519968">
                <a:off x="2387876" y="4538616"/>
                <a:ext cx="192600" cy="136614"/>
                <a:chOff x="1271588" y="4559211"/>
                <a:chExt cx="192600" cy="136614"/>
              </a:xfrm>
            </p:grpSpPr>
            <p:sp>
              <p:nvSpPr>
                <p:cNvPr id="691" name="楕円 690">
                  <a:extLst>
                    <a:ext uri="{FF2B5EF4-FFF2-40B4-BE49-F238E27FC236}">
                      <a16:creationId xmlns:a16="http://schemas.microsoft.com/office/drawing/2014/main" id="{23B2BED0-FA95-4511-82C5-AF698B02DF78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楕円 691">
                  <a:extLst>
                    <a:ext uri="{FF2B5EF4-FFF2-40B4-BE49-F238E27FC236}">
                      <a16:creationId xmlns:a16="http://schemas.microsoft.com/office/drawing/2014/main" id="{DD858CFF-0341-4934-84C0-F71EF794A9E7}"/>
                    </a:ext>
                  </a:extLst>
                </p:cNvPr>
                <p:cNvSpPr/>
                <p:nvPr/>
              </p:nvSpPr>
              <p:spPr>
                <a:xfrm>
                  <a:off x="1316832" y="4584160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6BE478A4-4FB8-4AC5-B9CA-E813F2E31EEF}"/>
                  </a:ext>
                </a:extLst>
              </p:cNvPr>
              <p:cNvGrpSpPr/>
              <p:nvPr/>
            </p:nvGrpSpPr>
            <p:grpSpPr>
              <a:xfrm rot="14519968">
                <a:off x="2194138" y="5274374"/>
                <a:ext cx="192601" cy="136614"/>
                <a:chOff x="1271588" y="4559211"/>
                <a:chExt cx="192601" cy="136614"/>
              </a:xfrm>
            </p:grpSpPr>
            <p:sp>
              <p:nvSpPr>
                <p:cNvPr id="689" name="楕円 688">
                  <a:extLst>
                    <a:ext uri="{FF2B5EF4-FFF2-40B4-BE49-F238E27FC236}">
                      <a16:creationId xmlns:a16="http://schemas.microsoft.com/office/drawing/2014/main" id="{ADBF7961-48FE-4764-9CB1-1847C6CA97F4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楕円 689">
                  <a:extLst>
                    <a:ext uri="{FF2B5EF4-FFF2-40B4-BE49-F238E27FC236}">
                      <a16:creationId xmlns:a16="http://schemas.microsoft.com/office/drawing/2014/main" id="{1D699875-6F05-4D69-A0E8-AFE9FB557E4F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A7ABCEE0-48D7-4566-8C4B-A554B790945A}"/>
                  </a:ext>
                </a:extLst>
              </p:cNvPr>
              <p:cNvGrpSpPr/>
              <p:nvPr/>
            </p:nvGrpSpPr>
            <p:grpSpPr>
              <a:xfrm rot="14519968">
                <a:off x="2615789" y="4682593"/>
                <a:ext cx="192600" cy="136614"/>
                <a:chOff x="1271588" y="4559211"/>
                <a:chExt cx="192600" cy="136614"/>
              </a:xfrm>
            </p:grpSpPr>
            <p:sp>
              <p:nvSpPr>
                <p:cNvPr id="687" name="楕円 686">
                  <a:extLst>
                    <a:ext uri="{FF2B5EF4-FFF2-40B4-BE49-F238E27FC236}">
                      <a16:creationId xmlns:a16="http://schemas.microsoft.com/office/drawing/2014/main" id="{D0FD5EC7-8372-40E9-BC1D-6E9302E0162E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楕円 687">
                  <a:extLst>
                    <a:ext uri="{FF2B5EF4-FFF2-40B4-BE49-F238E27FC236}">
                      <a16:creationId xmlns:a16="http://schemas.microsoft.com/office/drawing/2014/main" id="{E21BC090-ED69-4824-AD45-7DEAE5E3519E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FA9A296B-DD04-4B3E-A32E-110752A369F3}"/>
                  </a:ext>
                </a:extLst>
              </p:cNvPr>
              <p:cNvSpPr/>
              <p:nvPr/>
            </p:nvSpPr>
            <p:spPr>
              <a:xfrm rot="14519968">
                <a:off x="2279054" y="5092448"/>
                <a:ext cx="192600" cy="1366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25066FC1-CA77-4376-BCF5-11794447B6A0}"/>
                  </a:ext>
                </a:extLst>
              </p:cNvPr>
              <p:cNvGrpSpPr/>
              <p:nvPr/>
            </p:nvGrpSpPr>
            <p:grpSpPr>
              <a:xfrm rot="14519968">
                <a:off x="2729151" y="4887160"/>
                <a:ext cx="192600" cy="136614"/>
                <a:chOff x="1271588" y="4559211"/>
                <a:chExt cx="192600" cy="136614"/>
              </a:xfrm>
            </p:grpSpPr>
            <p:sp>
              <p:nvSpPr>
                <p:cNvPr id="685" name="楕円 684">
                  <a:extLst>
                    <a:ext uri="{FF2B5EF4-FFF2-40B4-BE49-F238E27FC236}">
                      <a16:creationId xmlns:a16="http://schemas.microsoft.com/office/drawing/2014/main" id="{D4D50109-6C4E-447F-94B9-BD94104FE357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6" name="楕円 685">
                  <a:extLst>
                    <a:ext uri="{FF2B5EF4-FFF2-40B4-BE49-F238E27FC236}">
                      <a16:creationId xmlns:a16="http://schemas.microsoft.com/office/drawing/2014/main" id="{F6C95043-1857-4A31-BE46-5453BB7D1446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85E824EA-31CE-4779-BF82-4F12EA082716}"/>
                  </a:ext>
                </a:extLst>
              </p:cNvPr>
              <p:cNvGrpSpPr/>
              <p:nvPr/>
            </p:nvGrpSpPr>
            <p:grpSpPr>
              <a:xfrm rot="12898241">
                <a:off x="2389404" y="4945628"/>
                <a:ext cx="192600" cy="136614"/>
                <a:chOff x="1271588" y="4559211"/>
                <a:chExt cx="192600" cy="136614"/>
              </a:xfrm>
            </p:grpSpPr>
            <p:sp>
              <p:nvSpPr>
                <p:cNvPr id="683" name="楕円 682">
                  <a:extLst>
                    <a:ext uri="{FF2B5EF4-FFF2-40B4-BE49-F238E27FC236}">
                      <a16:creationId xmlns:a16="http://schemas.microsoft.com/office/drawing/2014/main" id="{09E8F450-DB92-42F7-9892-893B5C85D059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4" name="楕円 683">
                  <a:extLst>
                    <a:ext uri="{FF2B5EF4-FFF2-40B4-BE49-F238E27FC236}">
                      <a16:creationId xmlns:a16="http://schemas.microsoft.com/office/drawing/2014/main" id="{79AAC4F2-CFF9-4F26-B673-E1EB1BCA47B4}"/>
                    </a:ext>
                  </a:extLst>
                </p:cNvPr>
                <p:cNvSpPr/>
                <p:nvPr/>
              </p:nvSpPr>
              <p:spPr>
                <a:xfrm>
                  <a:off x="1316832" y="4584160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3B63FB49-CCB7-4ABB-B0E5-E36603F5BBA6}"/>
                  </a:ext>
                </a:extLst>
              </p:cNvPr>
              <p:cNvGrpSpPr/>
              <p:nvPr/>
            </p:nvGrpSpPr>
            <p:grpSpPr>
              <a:xfrm rot="12898241">
                <a:off x="2552443" y="4988293"/>
                <a:ext cx="192601" cy="136614"/>
                <a:chOff x="1271588" y="4559211"/>
                <a:chExt cx="192601" cy="136614"/>
              </a:xfrm>
            </p:grpSpPr>
            <p:sp>
              <p:nvSpPr>
                <p:cNvPr id="681" name="楕円 680">
                  <a:extLst>
                    <a:ext uri="{FF2B5EF4-FFF2-40B4-BE49-F238E27FC236}">
                      <a16:creationId xmlns:a16="http://schemas.microsoft.com/office/drawing/2014/main" id="{07F09A68-2A54-4924-882C-B3C10602FFCD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楕円 681">
                  <a:extLst>
                    <a:ext uri="{FF2B5EF4-FFF2-40B4-BE49-F238E27FC236}">
                      <a16:creationId xmlns:a16="http://schemas.microsoft.com/office/drawing/2014/main" id="{5AA350DB-CD5F-45FE-9E2E-DF013E5D3A24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5B1E7116-0B26-4CDE-AA69-8DF74D5E5C45}"/>
                  </a:ext>
                </a:extLst>
              </p:cNvPr>
              <p:cNvGrpSpPr/>
              <p:nvPr/>
            </p:nvGrpSpPr>
            <p:grpSpPr>
              <a:xfrm rot="14519968">
                <a:off x="2324232" y="4751939"/>
                <a:ext cx="192600" cy="136614"/>
                <a:chOff x="1271588" y="4559211"/>
                <a:chExt cx="192600" cy="136614"/>
              </a:xfrm>
            </p:grpSpPr>
            <p:sp>
              <p:nvSpPr>
                <p:cNvPr id="679" name="楕円 678">
                  <a:extLst>
                    <a:ext uri="{FF2B5EF4-FFF2-40B4-BE49-F238E27FC236}">
                      <a16:creationId xmlns:a16="http://schemas.microsoft.com/office/drawing/2014/main" id="{55AE54BA-C1F9-4E0C-8317-BA1DFB75F2BC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楕円 679">
                  <a:extLst>
                    <a:ext uri="{FF2B5EF4-FFF2-40B4-BE49-F238E27FC236}">
                      <a16:creationId xmlns:a16="http://schemas.microsoft.com/office/drawing/2014/main" id="{31A6CE9A-EB78-40F0-A66D-A728B4766827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E1EE3659-E59E-402B-B017-8CC38F434F91}"/>
                  </a:ext>
                </a:extLst>
              </p:cNvPr>
              <p:cNvSpPr/>
              <p:nvPr/>
            </p:nvSpPr>
            <p:spPr>
              <a:xfrm rot="12898241">
                <a:off x="2733853" y="4994388"/>
                <a:ext cx="192600" cy="1366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3E67C509-530D-4F56-A61A-D228A9743F25}"/>
                  </a:ext>
                </a:extLst>
              </p:cNvPr>
              <p:cNvGrpSpPr/>
              <p:nvPr/>
            </p:nvGrpSpPr>
            <p:grpSpPr>
              <a:xfrm rot="12898241">
                <a:off x="2459384" y="5267703"/>
                <a:ext cx="192600" cy="136614"/>
                <a:chOff x="1271588" y="4559211"/>
                <a:chExt cx="192600" cy="136614"/>
              </a:xfrm>
            </p:grpSpPr>
            <p:sp>
              <p:nvSpPr>
                <p:cNvPr id="677" name="楕円 676">
                  <a:extLst>
                    <a:ext uri="{FF2B5EF4-FFF2-40B4-BE49-F238E27FC236}">
                      <a16:creationId xmlns:a16="http://schemas.microsoft.com/office/drawing/2014/main" id="{2A6F5137-286A-410B-B5D6-603540A99C3C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楕円 677">
                  <a:extLst>
                    <a:ext uri="{FF2B5EF4-FFF2-40B4-BE49-F238E27FC236}">
                      <a16:creationId xmlns:a16="http://schemas.microsoft.com/office/drawing/2014/main" id="{B878A31F-F481-4543-B3FC-85FA14121551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B44C4ED7-D1F6-4E28-93A3-A9E8DD588AAC}"/>
                  </a:ext>
                </a:extLst>
              </p:cNvPr>
              <p:cNvGrpSpPr/>
              <p:nvPr/>
            </p:nvGrpSpPr>
            <p:grpSpPr>
              <a:xfrm rot="9612074">
                <a:off x="1773035" y="4559445"/>
                <a:ext cx="192600" cy="136614"/>
                <a:chOff x="1271588" y="4559211"/>
                <a:chExt cx="192600" cy="136614"/>
              </a:xfrm>
            </p:grpSpPr>
            <p:sp>
              <p:nvSpPr>
                <p:cNvPr id="675" name="楕円 674">
                  <a:extLst>
                    <a:ext uri="{FF2B5EF4-FFF2-40B4-BE49-F238E27FC236}">
                      <a16:creationId xmlns:a16="http://schemas.microsoft.com/office/drawing/2014/main" id="{B97B6344-9279-4FDD-A2A7-00AF757B2558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楕円 675">
                  <a:extLst>
                    <a:ext uri="{FF2B5EF4-FFF2-40B4-BE49-F238E27FC236}">
                      <a16:creationId xmlns:a16="http://schemas.microsoft.com/office/drawing/2014/main" id="{31C5A987-56AE-4F36-B3B4-BDCBB6CD470A}"/>
                    </a:ext>
                  </a:extLst>
                </p:cNvPr>
                <p:cNvSpPr/>
                <p:nvPr/>
              </p:nvSpPr>
              <p:spPr>
                <a:xfrm>
                  <a:off x="1316832" y="4584160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8D2708B1-30AF-4708-9D32-70B3B9DD880A}"/>
                  </a:ext>
                </a:extLst>
              </p:cNvPr>
              <p:cNvGrpSpPr/>
              <p:nvPr/>
            </p:nvGrpSpPr>
            <p:grpSpPr>
              <a:xfrm rot="9612074">
                <a:off x="1448787" y="4921248"/>
                <a:ext cx="192601" cy="136614"/>
                <a:chOff x="1271588" y="4559211"/>
                <a:chExt cx="192601" cy="136614"/>
              </a:xfrm>
            </p:grpSpPr>
            <p:sp>
              <p:nvSpPr>
                <p:cNvPr id="673" name="楕円 672">
                  <a:extLst>
                    <a:ext uri="{FF2B5EF4-FFF2-40B4-BE49-F238E27FC236}">
                      <a16:creationId xmlns:a16="http://schemas.microsoft.com/office/drawing/2014/main" id="{35C9AFF1-32A3-4778-87AF-8E56AB04E5D2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楕円 673">
                  <a:extLst>
                    <a:ext uri="{FF2B5EF4-FFF2-40B4-BE49-F238E27FC236}">
                      <a16:creationId xmlns:a16="http://schemas.microsoft.com/office/drawing/2014/main" id="{4B3DCCC9-FFF1-4360-B1B8-5B07234EC4F7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7F552CAA-6AE5-4BA4-91FF-4E570C1DF4E4}"/>
                  </a:ext>
                </a:extLst>
              </p:cNvPr>
              <p:cNvGrpSpPr/>
              <p:nvPr/>
            </p:nvGrpSpPr>
            <p:grpSpPr>
              <a:xfrm rot="9612074">
                <a:off x="1472079" y="4637485"/>
                <a:ext cx="192600" cy="136614"/>
                <a:chOff x="1271588" y="4559211"/>
                <a:chExt cx="192600" cy="136614"/>
              </a:xfrm>
            </p:grpSpPr>
            <p:sp>
              <p:nvSpPr>
                <p:cNvPr id="671" name="楕円 670">
                  <a:extLst>
                    <a:ext uri="{FF2B5EF4-FFF2-40B4-BE49-F238E27FC236}">
                      <a16:creationId xmlns:a16="http://schemas.microsoft.com/office/drawing/2014/main" id="{61777187-B0C8-4B8F-8132-FD62D7C5EAF0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楕円 671">
                  <a:extLst>
                    <a:ext uri="{FF2B5EF4-FFF2-40B4-BE49-F238E27FC236}">
                      <a16:creationId xmlns:a16="http://schemas.microsoft.com/office/drawing/2014/main" id="{F6DF0867-8AF1-4FCE-A84D-1D08D48C285A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0380B9D5-3225-4252-B6EE-32B043D7B995}"/>
                  </a:ext>
                </a:extLst>
              </p:cNvPr>
              <p:cNvSpPr/>
              <p:nvPr/>
            </p:nvSpPr>
            <p:spPr>
              <a:xfrm rot="9612074">
                <a:off x="1932984" y="4927343"/>
                <a:ext cx="192600" cy="136614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4411B43B-D9FB-49FD-A021-043324839A0B}"/>
                  </a:ext>
                </a:extLst>
              </p:cNvPr>
              <p:cNvGrpSpPr/>
              <p:nvPr/>
            </p:nvGrpSpPr>
            <p:grpSpPr>
              <a:xfrm rot="9612074">
                <a:off x="2014375" y="5145998"/>
                <a:ext cx="192600" cy="136614"/>
                <a:chOff x="1271588" y="4559211"/>
                <a:chExt cx="192600" cy="136614"/>
              </a:xfrm>
            </p:grpSpPr>
            <p:sp>
              <p:nvSpPr>
                <p:cNvPr id="669" name="楕円 668">
                  <a:extLst>
                    <a:ext uri="{FF2B5EF4-FFF2-40B4-BE49-F238E27FC236}">
                      <a16:creationId xmlns:a16="http://schemas.microsoft.com/office/drawing/2014/main" id="{B7A7E567-BB59-4232-9C78-EE5647AB1B6A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楕円 669">
                  <a:extLst>
                    <a:ext uri="{FF2B5EF4-FFF2-40B4-BE49-F238E27FC236}">
                      <a16:creationId xmlns:a16="http://schemas.microsoft.com/office/drawing/2014/main" id="{45A9103D-9D08-49D3-84B2-4D9DE66E5985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422912AD-412C-44C5-89C3-AB24CA0B38B8}"/>
                  </a:ext>
                </a:extLst>
              </p:cNvPr>
              <p:cNvGrpSpPr/>
              <p:nvPr/>
            </p:nvGrpSpPr>
            <p:grpSpPr>
              <a:xfrm rot="10820971">
                <a:off x="2259060" y="4792122"/>
                <a:ext cx="192600" cy="136614"/>
                <a:chOff x="1271588" y="4559211"/>
                <a:chExt cx="192600" cy="136614"/>
              </a:xfrm>
            </p:grpSpPr>
            <p:sp>
              <p:nvSpPr>
                <p:cNvPr id="667" name="楕円 666">
                  <a:extLst>
                    <a:ext uri="{FF2B5EF4-FFF2-40B4-BE49-F238E27FC236}">
                      <a16:creationId xmlns:a16="http://schemas.microsoft.com/office/drawing/2014/main" id="{1DCFE320-0664-4685-BF25-53167724B8C3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楕円 667">
                  <a:extLst>
                    <a:ext uri="{FF2B5EF4-FFF2-40B4-BE49-F238E27FC236}">
                      <a16:creationId xmlns:a16="http://schemas.microsoft.com/office/drawing/2014/main" id="{6FF44BBF-859E-4DBB-B7F0-A857127168EA}"/>
                    </a:ext>
                  </a:extLst>
                </p:cNvPr>
                <p:cNvSpPr/>
                <p:nvPr/>
              </p:nvSpPr>
              <p:spPr>
                <a:xfrm>
                  <a:off x="1316832" y="4584160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5C5DE8DD-F8CE-41CC-8F0D-99304D37AB95}"/>
                  </a:ext>
                </a:extLst>
              </p:cNvPr>
              <p:cNvGrpSpPr/>
              <p:nvPr/>
            </p:nvGrpSpPr>
            <p:grpSpPr>
              <a:xfrm rot="10820971">
                <a:off x="2342821" y="4834787"/>
                <a:ext cx="192601" cy="136614"/>
                <a:chOff x="1271588" y="4559211"/>
                <a:chExt cx="192601" cy="136614"/>
              </a:xfrm>
            </p:grpSpPr>
            <p:sp>
              <p:nvSpPr>
                <p:cNvPr id="665" name="楕円 664">
                  <a:extLst>
                    <a:ext uri="{FF2B5EF4-FFF2-40B4-BE49-F238E27FC236}">
                      <a16:creationId xmlns:a16="http://schemas.microsoft.com/office/drawing/2014/main" id="{CFD79FB1-4BF8-41DC-8671-04901791E673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楕円 665">
                  <a:extLst>
                    <a:ext uri="{FF2B5EF4-FFF2-40B4-BE49-F238E27FC236}">
                      <a16:creationId xmlns:a16="http://schemas.microsoft.com/office/drawing/2014/main" id="{E7AD77A3-ADC8-4AA0-8842-5C3B71C25CB9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FF85B123-0D2E-42A6-8A4A-B3AAB41BDBA5}"/>
                  </a:ext>
                </a:extLst>
              </p:cNvPr>
              <p:cNvGrpSpPr/>
              <p:nvPr/>
            </p:nvGrpSpPr>
            <p:grpSpPr>
              <a:xfrm rot="10820971">
                <a:off x="1956275" y="4840882"/>
                <a:ext cx="192600" cy="136614"/>
                <a:chOff x="1271588" y="4559211"/>
                <a:chExt cx="192600" cy="136614"/>
              </a:xfrm>
            </p:grpSpPr>
            <p:sp>
              <p:nvSpPr>
                <p:cNvPr id="663" name="楕円 662">
                  <a:extLst>
                    <a:ext uri="{FF2B5EF4-FFF2-40B4-BE49-F238E27FC236}">
                      <a16:creationId xmlns:a16="http://schemas.microsoft.com/office/drawing/2014/main" id="{C06735A1-6714-4472-8406-DA0F66BF7EBF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楕円 663">
                  <a:extLst>
                    <a:ext uri="{FF2B5EF4-FFF2-40B4-BE49-F238E27FC236}">
                      <a16:creationId xmlns:a16="http://schemas.microsoft.com/office/drawing/2014/main" id="{D33E4FFE-B94A-450D-8BCE-8F3F0B0798B9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2A16D169-D91E-45FF-A842-6C15A7C5E443}"/>
                  </a:ext>
                </a:extLst>
              </p:cNvPr>
              <p:cNvSpPr/>
              <p:nvPr/>
            </p:nvSpPr>
            <p:spPr>
              <a:xfrm rot="10820971">
                <a:off x="2752661" y="4846977"/>
                <a:ext cx="192600" cy="1366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E68A7A24-900E-4E34-8B6D-0F2646C17267}"/>
                  </a:ext>
                </a:extLst>
              </p:cNvPr>
              <p:cNvGrpSpPr/>
              <p:nvPr/>
            </p:nvGrpSpPr>
            <p:grpSpPr>
              <a:xfrm rot="10820971">
                <a:off x="2366113" y="5167310"/>
                <a:ext cx="192600" cy="136614"/>
                <a:chOff x="1271588" y="4559211"/>
                <a:chExt cx="192600" cy="136614"/>
              </a:xfrm>
            </p:grpSpPr>
            <p:sp>
              <p:nvSpPr>
                <p:cNvPr id="661" name="楕円 660">
                  <a:extLst>
                    <a:ext uri="{FF2B5EF4-FFF2-40B4-BE49-F238E27FC236}">
                      <a16:creationId xmlns:a16="http://schemas.microsoft.com/office/drawing/2014/main" id="{36EA4618-F42A-4167-9B38-1A630AA8D830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楕円 661">
                  <a:extLst>
                    <a:ext uri="{FF2B5EF4-FFF2-40B4-BE49-F238E27FC236}">
                      <a16:creationId xmlns:a16="http://schemas.microsoft.com/office/drawing/2014/main" id="{4020F4B3-6930-4CB1-A19F-53BDE8B45FD1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D59D4147-4B29-4CFE-9DC9-7B7B7B946E31}"/>
                  </a:ext>
                </a:extLst>
              </p:cNvPr>
              <p:cNvGrpSpPr/>
              <p:nvPr/>
            </p:nvGrpSpPr>
            <p:grpSpPr>
              <a:xfrm rot="9199244">
                <a:off x="1793236" y="4933438"/>
                <a:ext cx="192600" cy="136614"/>
                <a:chOff x="1271588" y="4559211"/>
                <a:chExt cx="192600" cy="136614"/>
              </a:xfrm>
            </p:grpSpPr>
            <p:sp>
              <p:nvSpPr>
                <p:cNvPr id="659" name="楕円 658">
                  <a:extLst>
                    <a:ext uri="{FF2B5EF4-FFF2-40B4-BE49-F238E27FC236}">
                      <a16:creationId xmlns:a16="http://schemas.microsoft.com/office/drawing/2014/main" id="{E4A1366E-745F-416F-A325-2C8ADC72145A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楕円 659">
                  <a:extLst>
                    <a:ext uri="{FF2B5EF4-FFF2-40B4-BE49-F238E27FC236}">
                      <a16:creationId xmlns:a16="http://schemas.microsoft.com/office/drawing/2014/main" id="{276034F2-AD7A-4711-B040-464ABE4B427C}"/>
                    </a:ext>
                  </a:extLst>
                </p:cNvPr>
                <p:cNvSpPr/>
                <p:nvPr/>
              </p:nvSpPr>
              <p:spPr>
                <a:xfrm>
                  <a:off x="1316832" y="4584160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FBE0A0F0-31B0-4E50-AFB3-000B931BC557}"/>
                  </a:ext>
                </a:extLst>
              </p:cNvPr>
              <p:cNvGrpSpPr/>
              <p:nvPr/>
            </p:nvGrpSpPr>
            <p:grpSpPr>
              <a:xfrm rot="9199244">
                <a:off x="2282351" y="5173405"/>
                <a:ext cx="192601" cy="136614"/>
                <a:chOff x="1271588" y="4559211"/>
                <a:chExt cx="192601" cy="136614"/>
              </a:xfrm>
            </p:grpSpPr>
            <p:sp>
              <p:nvSpPr>
                <p:cNvPr id="657" name="楕円 656">
                  <a:extLst>
                    <a:ext uri="{FF2B5EF4-FFF2-40B4-BE49-F238E27FC236}">
                      <a16:creationId xmlns:a16="http://schemas.microsoft.com/office/drawing/2014/main" id="{BF170CBB-21D6-4EFD-A35D-59C6F21DCFD0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楕円 657">
                  <a:extLst>
                    <a:ext uri="{FF2B5EF4-FFF2-40B4-BE49-F238E27FC236}">
                      <a16:creationId xmlns:a16="http://schemas.microsoft.com/office/drawing/2014/main" id="{7C975746-593D-4C76-899C-2D0932077F55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2D9D417D-A927-4403-BC47-0F371EFF4E77}"/>
                  </a:ext>
                </a:extLst>
              </p:cNvPr>
              <p:cNvGrpSpPr/>
              <p:nvPr/>
            </p:nvGrpSpPr>
            <p:grpSpPr>
              <a:xfrm rot="10820971">
                <a:off x="1877944" y="5176933"/>
                <a:ext cx="192600" cy="136614"/>
                <a:chOff x="1271588" y="4559211"/>
                <a:chExt cx="192600" cy="136614"/>
              </a:xfrm>
            </p:grpSpPr>
            <p:sp>
              <p:nvSpPr>
                <p:cNvPr id="655" name="楕円 654">
                  <a:extLst>
                    <a:ext uri="{FF2B5EF4-FFF2-40B4-BE49-F238E27FC236}">
                      <a16:creationId xmlns:a16="http://schemas.microsoft.com/office/drawing/2014/main" id="{9B856E8B-C7CB-4A65-8412-050C0EAA28A3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楕円 655">
                  <a:extLst>
                    <a:ext uri="{FF2B5EF4-FFF2-40B4-BE49-F238E27FC236}">
                      <a16:creationId xmlns:a16="http://schemas.microsoft.com/office/drawing/2014/main" id="{432E1897-93B4-478D-AF9F-14F538DEE375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BF74D152-252E-41DB-A216-7B30703EE84F}"/>
                  </a:ext>
                </a:extLst>
              </p:cNvPr>
              <p:cNvSpPr/>
              <p:nvPr/>
            </p:nvSpPr>
            <p:spPr>
              <a:xfrm rot="9199244">
                <a:off x="2328934" y="5346327"/>
                <a:ext cx="192600" cy="1366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6955D8F1-CB16-4C20-932A-153E3EBB979C}"/>
                  </a:ext>
                </a:extLst>
              </p:cNvPr>
              <p:cNvGrpSpPr/>
              <p:nvPr/>
            </p:nvGrpSpPr>
            <p:grpSpPr>
              <a:xfrm rot="9199244">
                <a:off x="2049440" y="5340232"/>
                <a:ext cx="192600" cy="136614"/>
                <a:chOff x="1271588" y="4559211"/>
                <a:chExt cx="192600" cy="136614"/>
              </a:xfrm>
            </p:grpSpPr>
            <p:sp>
              <p:nvSpPr>
                <p:cNvPr id="653" name="楕円 652">
                  <a:extLst>
                    <a:ext uri="{FF2B5EF4-FFF2-40B4-BE49-F238E27FC236}">
                      <a16:creationId xmlns:a16="http://schemas.microsoft.com/office/drawing/2014/main" id="{522C9B89-E408-44E9-82B1-AB201EE5BC77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楕円 653">
                  <a:extLst>
                    <a:ext uri="{FF2B5EF4-FFF2-40B4-BE49-F238E27FC236}">
                      <a16:creationId xmlns:a16="http://schemas.microsoft.com/office/drawing/2014/main" id="{ADC4E2DD-DE14-4799-B091-697AD2853D12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D4BF7A65-CD72-4E7E-A406-6056765B1022}"/>
                  </a:ext>
                </a:extLst>
              </p:cNvPr>
              <p:cNvGrpSpPr/>
              <p:nvPr/>
            </p:nvGrpSpPr>
            <p:grpSpPr>
              <a:xfrm rot="10800000">
                <a:off x="2477921" y="4710000"/>
                <a:ext cx="192601" cy="136614"/>
                <a:chOff x="1271588" y="4559211"/>
                <a:chExt cx="192601" cy="136614"/>
              </a:xfrm>
            </p:grpSpPr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33C0498F-FD93-4E12-974E-8E98DF37EB20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楕円 651">
                  <a:extLst>
                    <a:ext uri="{FF2B5EF4-FFF2-40B4-BE49-F238E27FC236}">
                      <a16:creationId xmlns:a16="http://schemas.microsoft.com/office/drawing/2014/main" id="{68F9A14E-AF7C-48BB-A4E9-546470EE8708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AA4DEBA0-95F9-49E1-9D5E-36C14BC6AB34}"/>
                  </a:ext>
                </a:extLst>
              </p:cNvPr>
              <p:cNvSpPr/>
              <p:nvPr/>
            </p:nvSpPr>
            <p:spPr>
              <a:xfrm rot="10800000">
                <a:off x="2334364" y="4667685"/>
                <a:ext cx="192600" cy="136614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2BEFD3AC-5A27-4C5D-8834-6AA1EBD58000}"/>
                  </a:ext>
                </a:extLst>
              </p:cNvPr>
              <p:cNvGrpSpPr/>
              <p:nvPr/>
            </p:nvGrpSpPr>
            <p:grpSpPr>
              <a:xfrm rot="10800000">
                <a:off x="2529152" y="5099134"/>
                <a:ext cx="192600" cy="136614"/>
                <a:chOff x="1271588" y="4559211"/>
                <a:chExt cx="192600" cy="136614"/>
              </a:xfrm>
            </p:grpSpPr>
            <p:sp>
              <p:nvSpPr>
                <p:cNvPr id="649" name="楕円 648">
                  <a:extLst>
                    <a:ext uri="{FF2B5EF4-FFF2-40B4-BE49-F238E27FC236}">
                      <a16:creationId xmlns:a16="http://schemas.microsoft.com/office/drawing/2014/main" id="{4417C307-15C0-4EE0-B350-B3191ED1CCCA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楕円 649">
                  <a:extLst>
                    <a:ext uri="{FF2B5EF4-FFF2-40B4-BE49-F238E27FC236}">
                      <a16:creationId xmlns:a16="http://schemas.microsoft.com/office/drawing/2014/main" id="{148E8743-91D0-4A03-8781-FFDC3BCDCF01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9BC4BAE8-6523-440A-B80E-8609865A06F2}"/>
                  </a:ext>
                </a:extLst>
              </p:cNvPr>
              <p:cNvGrpSpPr/>
              <p:nvPr/>
            </p:nvGrpSpPr>
            <p:grpSpPr>
              <a:xfrm rot="12008897">
                <a:off x="2636205" y="4963913"/>
                <a:ext cx="192600" cy="136614"/>
                <a:chOff x="1271588" y="4559211"/>
                <a:chExt cx="192600" cy="136614"/>
              </a:xfrm>
            </p:grpSpPr>
            <p:sp>
              <p:nvSpPr>
                <p:cNvPr id="647" name="楕円 646">
                  <a:extLst>
                    <a:ext uri="{FF2B5EF4-FFF2-40B4-BE49-F238E27FC236}">
                      <a16:creationId xmlns:a16="http://schemas.microsoft.com/office/drawing/2014/main" id="{EC99DA14-B915-4190-A74F-1F50FEA3707E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楕円 647">
                  <a:extLst>
                    <a:ext uri="{FF2B5EF4-FFF2-40B4-BE49-F238E27FC236}">
                      <a16:creationId xmlns:a16="http://schemas.microsoft.com/office/drawing/2014/main" id="{B35DBF8A-92F7-4191-B9D8-7A2DD0EC6B68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5F0A0732-6621-4F5C-B880-545E6937EE98}"/>
                  </a:ext>
                </a:extLst>
              </p:cNvPr>
              <p:cNvGrpSpPr/>
              <p:nvPr/>
            </p:nvGrpSpPr>
            <p:grpSpPr>
              <a:xfrm rot="2511071">
                <a:off x="2199859" y="4676062"/>
                <a:ext cx="192600" cy="136614"/>
                <a:chOff x="1271588" y="4559211"/>
                <a:chExt cx="192600" cy="136614"/>
              </a:xfrm>
            </p:grpSpPr>
            <p:sp>
              <p:nvSpPr>
                <p:cNvPr id="645" name="楕円 644">
                  <a:extLst>
                    <a:ext uri="{FF2B5EF4-FFF2-40B4-BE49-F238E27FC236}">
                      <a16:creationId xmlns:a16="http://schemas.microsoft.com/office/drawing/2014/main" id="{A7B68C12-3142-47B5-9E2B-82D9D9F5BCA4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楕円 645">
                  <a:extLst>
                    <a:ext uri="{FF2B5EF4-FFF2-40B4-BE49-F238E27FC236}">
                      <a16:creationId xmlns:a16="http://schemas.microsoft.com/office/drawing/2014/main" id="{260E9451-3EC4-4153-8D98-626376149CDF}"/>
                    </a:ext>
                  </a:extLst>
                </p:cNvPr>
                <p:cNvSpPr/>
                <p:nvPr/>
              </p:nvSpPr>
              <p:spPr>
                <a:xfrm>
                  <a:off x="1316832" y="4584160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D60A7D2C-EBC1-4822-9EA3-42F25E3C95AB}"/>
                  </a:ext>
                </a:extLst>
              </p:cNvPr>
              <p:cNvGrpSpPr/>
              <p:nvPr/>
            </p:nvGrpSpPr>
            <p:grpSpPr>
              <a:xfrm rot="2511071">
                <a:off x="2706078" y="4786027"/>
                <a:ext cx="192601" cy="136614"/>
                <a:chOff x="1271588" y="4559211"/>
                <a:chExt cx="192601" cy="136614"/>
              </a:xfrm>
            </p:grpSpPr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13A71B3C-5E39-406C-9C80-057AD78BE11B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楕円 643">
                  <a:extLst>
                    <a:ext uri="{FF2B5EF4-FFF2-40B4-BE49-F238E27FC236}">
                      <a16:creationId xmlns:a16="http://schemas.microsoft.com/office/drawing/2014/main" id="{37116073-583F-4E6C-ACFE-7FA87FC57012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9C8847B7-6460-4BFC-B44F-278A5F7A9C76}"/>
                  </a:ext>
                </a:extLst>
              </p:cNvPr>
              <p:cNvGrpSpPr/>
              <p:nvPr/>
            </p:nvGrpSpPr>
            <p:grpSpPr>
              <a:xfrm rot="2511071">
                <a:off x="2682787" y="5024863"/>
                <a:ext cx="192600" cy="136614"/>
                <a:chOff x="1271588" y="4559211"/>
                <a:chExt cx="192600" cy="136614"/>
              </a:xfrm>
            </p:grpSpPr>
            <p:sp>
              <p:nvSpPr>
                <p:cNvPr id="641" name="楕円 640">
                  <a:extLst>
                    <a:ext uri="{FF2B5EF4-FFF2-40B4-BE49-F238E27FC236}">
                      <a16:creationId xmlns:a16="http://schemas.microsoft.com/office/drawing/2014/main" id="{C620EF9D-05DE-481A-9F03-7D7DB1669BB2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52052562-2F9B-4346-894D-6A1A897F3301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584471D4-F1E2-41DA-866F-71F24A0E0EC8}"/>
                  </a:ext>
                </a:extLst>
              </p:cNvPr>
              <p:cNvGrpSpPr/>
              <p:nvPr/>
            </p:nvGrpSpPr>
            <p:grpSpPr>
              <a:xfrm rot="2511071">
                <a:off x="2558655" y="4810834"/>
                <a:ext cx="192600" cy="136614"/>
                <a:chOff x="1271588" y="4559211"/>
                <a:chExt cx="192600" cy="136614"/>
              </a:xfrm>
            </p:grpSpPr>
            <p:sp>
              <p:nvSpPr>
                <p:cNvPr id="639" name="楕円 638">
                  <a:extLst>
                    <a:ext uri="{FF2B5EF4-FFF2-40B4-BE49-F238E27FC236}">
                      <a16:creationId xmlns:a16="http://schemas.microsoft.com/office/drawing/2014/main" id="{3795D010-CACB-4740-96D3-42DAB4AC73FB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楕円 639">
                  <a:extLst>
                    <a:ext uri="{FF2B5EF4-FFF2-40B4-BE49-F238E27FC236}">
                      <a16:creationId xmlns:a16="http://schemas.microsoft.com/office/drawing/2014/main" id="{05C7938B-86C1-490C-922B-6CFDEBA0CD3B}"/>
                    </a:ext>
                  </a:extLst>
                </p:cNvPr>
                <p:cNvSpPr/>
                <p:nvPr/>
              </p:nvSpPr>
              <p:spPr>
                <a:xfrm>
                  <a:off x="1311929" y="4641025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067210E7-D288-49F4-A830-DF950233D3C0}"/>
                  </a:ext>
                </a:extLst>
              </p:cNvPr>
              <p:cNvGrpSpPr/>
              <p:nvPr/>
            </p:nvGrpSpPr>
            <p:grpSpPr>
              <a:xfrm rot="20412074">
                <a:off x="2565628" y="4904988"/>
                <a:ext cx="192601" cy="136614"/>
                <a:chOff x="1271588" y="4559211"/>
                <a:chExt cx="192601" cy="136614"/>
              </a:xfrm>
            </p:grpSpPr>
            <p:sp>
              <p:nvSpPr>
                <p:cNvPr id="637" name="楕円 636">
                  <a:extLst>
                    <a:ext uri="{FF2B5EF4-FFF2-40B4-BE49-F238E27FC236}">
                      <a16:creationId xmlns:a16="http://schemas.microsoft.com/office/drawing/2014/main" id="{D65DFAD4-E7B5-4CE0-9052-84A8A8C5A589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楕円 637">
                  <a:extLst>
                    <a:ext uri="{FF2B5EF4-FFF2-40B4-BE49-F238E27FC236}">
                      <a16:creationId xmlns:a16="http://schemas.microsoft.com/office/drawing/2014/main" id="{0A71A775-CF5F-4432-9D8B-60913A19A38A}"/>
                    </a:ext>
                  </a:extLst>
                </p:cNvPr>
                <p:cNvSpPr/>
                <p:nvPr/>
              </p:nvSpPr>
              <p:spPr>
                <a:xfrm>
                  <a:off x="1352271" y="4613401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11188580-BD80-41DC-9799-170559C2C1DA}"/>
                  </a:ext>
                </a:extLst>
              </p:cNvPr>
              <p:cNvGrpSpPr/>
              <p:nvPr/>
            </p:nvGrpSpPr>
            <p:grpSpPr>
              <a:xfrm rot="20971">
                <a:off x="2406471" y="5064536"/>
                <a:ext cx="192600" cy="136614"/>
                <a:chOff x="1271588" y="4559211"/>
                <a:chExt cx="192600" cy="136614"/>
              </a:xfrm>
            </p:grpSpPr>
            <p:sp>
              <p:nvSpPr>
                <p:cNvPr id="635" name="楕円 634">
                  <a:extLst>
                    <a:ext uri="{FF2B5EF4-FFF2-40B4-BE49-F238E27FC236}">
                      <a16:creationId xmlns:a16="http://schemas.microsoft.com/office/drawing/2014/main" id="{2165A029-4558-4AE8-BD00-44F4BC677B04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楕円 635">
                  <a:extLst>
                    <a:ext uri="{FF2B5EF4-FFF2-40B4-BE49-F238E27FC236}">
                      <a16:creationId xmlns:a16="http://schemas.microsoft.com/office/drawing/2014/main" id="{A130C7F7-8134-4BD2-8B38-4100A6FE5382}"/>
                    </a:ext>
                  </a:extLst>
                </p:cNvPr>
                <p:cNvSpPr/>
                <p:nvPr/>
              </p:nvSpPr>
              <p:spPr>
                <a:xfrm>
                  <a:off x="1297502" y="4644357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B6A25116-E46B-4935-95ED-227CFA46925E}"/>
                  </a:ext>
                </a:extLst>
              </p:cNvPr>
              <p:cNvGrpSpPr/>
              <p:nvPr/>
            </p:nvGrpSpPr>
            <p:grpSpPr>
              <a:xfrm rot="9612074">
                <a:off x="2049260" y="4629295"/>
                <a:ext cx="192600" cy="136614"/>
                <a:chOff x="1271588" y="4559211"/>
                <a:chExt cx="192600" cy="136614"/>
              </a:xfrm>
            </p:grpSpPr>
            <p:sp>
              <p:nvSpPr>
                <p:cNvPr id="633" name="楕円 632">
                  <a:extLst>
                    <a:ext uri="{FF2B5EF4-FFF2-40B4-BE49-F238E27FC236}">
                      <a16:creationId xmlns:a16="http://schemas.microsoft.com/office/drawing/2014/main" id="{562FED87-1DEB-48B6-9202-194D262E4F85}"/>
                    </a:ext>
                  </a:extLst>
                </p:cNvPr>
                <p:cNvSpPr/>
                <p:nvPr/>
              </p:nvSpPr>
              <p:spPr>
                <a:xfrm>
                  <a:off x="1271588" y="4559211"/>
                  <a:ext cx="192600" cy="136614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楕円 633">
                  <a:extLst>
                    <a:ext uri="{FF2B5EF4-FFF2-40B4-BE49-F238E27FC236}">
                      <a16:creationId xmlns:a16="http://schemas.microsoft.com/office/drawing/2014/main" id="{C680B3A9-CA91-4AA3-9C3E-784F36DB3F0E}"/>
                    </a:ext>
                  </a:extLst>
                </p:cNvPr>
                <p:cNvSpPr/>
                <p:nvPr/>
              </p:nvSpPr>
              <p:spPr>
                <a:xfrm>
                  <a:off x="1316832" y="4584160"/>
                  <a:ext cx="111918" cy="28234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770" name="グループ化 769">
            <a:extLst>
              <a:ext uri="{FF2B5EF4-FFF2-40B4-BE49-F238E27FC236}">
                <a16:creationId xmlns:a16="http://schemas.microsoft.com/office/drawing/2014/main" id="{F58EFB83-81A7-4409-B57E-1F74BF848C99}"/>
              </a:ext>
            </a:extLst>
          </p:cNvPr>
          <p:cNvGrpSpPr/>
          <p:nvPr/>
        </p:nvGrpSpPr>
        <p:grpSpPr>
          <a:xfrm>
            <a:off x="3689931" y="1633881"/>
            <a:ext cx="2529240" cy="1478160"/>
            <a:chOff x="2622474" y="2068972"/>
            <a:chExt cx="2228384" cy="1302331"/>
          </a:xfrm>
        </p:grpSpPr>
        <p:grpSp>
          <p:nvGrpSpPr>
            <p:cNvPr id="771" name="グループ化 770">
              <a:extLst>
                <a:ext uri="{FF2B5EF4-FFF2-40B4-BE49-F238E27FC236}">
                  <a16:creationId xmlns:a16="http://schemas.microsoft.com/office/drawing/2014/main" id="{D060B173-0236-4C29-8B51-C95F36A0EA5A}"/>
                </a:ext>
              </a:extLst>
            </p:cNvPr>
            <p:cNvGrpSpPr/>
            <p:nvPr/>
          </p:nvGrpSpPr>
          <p:grpSpPr>
            <a:xfrm>
              <a:off x="4048156" y="2183186"/>
              <a:ext cx="802702" cy="680584"/>
              <a:chOff x="2622474" y="2068972"/>
              <a:chExt cx="1877280" cy="1302331"/>
            </a:xfrm>
          </p:grpSpPr>
          <p:sp>
            <p:nvSpPr>
              <p:cNvPr id="915" name="正方形/長方形 914">
                <a:extLst>
                  <a:ext uri="{FF2B5EF4-FFF2-40B4-BE49-F238E27FC236}">
                    <a16:creationId xmlns:a16="http://schemas.microsoft.com/office/drawing/2014/main" id="{7502E13B-F874-40C6-B1D4-164A9F15D4C8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10A92D60-D068-4B85-AB9D-9FBD3C555737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D38C45A5-A121-4114-B7E0-FBCF3E3EBD77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8" name="正方形/長方形 917">
                <a:extLst>
                  <a:ext uri="{FF2B5EF4-FFF2-40B4-BE49-F238E27FC236}">
                    <a16:creationId xmlns:a16="http://schemas.microsoft.com/office/drawing/2014/main" id="{2DFAA2AF-EDB4-41AD-B32B-4B96BBD80C9A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19" name="グループ化 918">
                <a:extLst>
                  <a:ext uri="{FF2B5EF4-FFF2-40B4-BE49-F238E27FC236}">
                    <a16:creationId xmlns:a16="http://schemas.microsoft.com/office/drawing/2014/main" id="{0B2044A1-11DC-41EB-AC0A-170187780603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10BC04BA-3E6D-419D-B311-A30F9C9C6D15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45A9A267-18C9-4823-9ADD-506242D38244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20" name="グループ化 919">
                <a:extLst>
                  <a:ext uri="{FF2B5EF4-FFF2-40B4-BE49-F238E27FC236}">
                    <a16:creationId xmlns:a16="http://schemas.microsoft.com/office/drawing/2014/main" id="{C40D45C1-E873-43CB-9506-087E0B5CE907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7426E607-1615-4B17-91E0-B0E9A730A3FC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AFE8E25A-D1B4-42E5-AB14-7FC358CAA2A1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21" name="台形 920">
                <a:extLst>
                  <a:ext uri="{FF2B5EF4-FFF2-40B4-BE49-F238E27FC236}">
                    <a16:creationId xmlns:a16="http://schemas.microsoft.com/office/drawing/2014/main" id="{A3AFFCD4-D5D1-491F-B6BE-9777FD392400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2B306141-3E25-4CB5-9C8B-689E33354EC6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76198461-C837-4224-8AD9-F2B2EF3C8C18}"/>
                </a:ext>
              </a:extLst>
            </p:cNvPr>
            <p:cNvGrpSpPr/>
            <p:nvPr/>
          </p:nvGrpSpPr>
          <p:grpSpPr>
            <a:xfrm>
              <a:off x="3788519" y="2176112"/>
              <a:ext cx="909939" cy="692421"/>
              <a:chOff x="2622474" y="2068972"/>
              <a:chExt cx="1877280" cy="1302331"/>
            </a:xfrm>
          </p:grpSpPr>
          <p:sp>
            <p:nvSpPr>
              <p:cNvPr id="903" name="正方形/長方形 902">
                <a:extLst>
                  <a:ext uri="{FF2B5EF4-FFF2-40B4-BE49-F238E27FC236}">
                    <a16:creationId xmlns:a16="http://schemas.microsoft.com/office/drawing/2014/main" id="{614349FD-49E0-467E-B106-095577985D55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3726A2E5-CD89-4796-9DA3-9721968389DF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BC8F1AE5-71DA-44CD-B4F9-C24D690595DD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6" name="正方形/長方形 905">
                <a:extLst>
                  <a:ext uri="{FF2B5EF4-FFF2-40B4-BE49-F238E27FC236}">
                    <a16:creationId xmlns:a16="http://schemas.microsoft.com/office/drawing/2014/main" id="{7A078F05-30FB-4AC0-9544-C7F77E09D51C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07" name="グループ化 906">
                <a:extLst>
                  <a:ext uri="{FF2B5EF4-FFF2-40B4-BE49-F238E27FC236}">
                    <a16:creationId xmlns:a16="http://schemas.microsoft.com/office/drawing/2014/main" id="{869244FF-A4B2-48DF-9B7E-C0BC823E40E5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5BC5D96D-AF47-4809-A6A2-BF070D4FFD43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BF679360-B6EF-42A5-811F-29694B5654B9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7F28993B-0032-4A63-8E57-5BF0073CE4DC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D14DCA3B-5FC1-4BBF-AE39-57FD8418A2F0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807D6370-9B92-4490-ACE0-177DC6994C9D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09" name="台形 908">
                <a:extLst>
                  <a:ext uri="{FF2B5EF4-FFF2-40B4-BE49-F238E27FC236}">
                    <a16:creationId xmlns:a16="http://schemas.microsoft.com/office/drawing/2014/main" id="{FD9A6A3C-9BDC-4271-AEB3-A3C0FC631375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8B0F684C-5AB4-48EB-A534-D7686EB1BEE8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11B3DACB-5289-492F-AB6F-9532E8E44FA0}"/>
                </a:ext>
              </a:extLst>
            </p:cNvPr>
            <p:cNvGrpSpPr/>
            <p:nvPr/>
          </p:nvGrpSpPr>
          <p:grpSpPr>
            <a:xfrm>
              <a:off x="3654759" y="2170306"/>
              <a:ext cx="929493" cy="707301"/>
              <a:chOff x="2622474" y="2068972"/>
              <a:chExt cx="1877280" cy="1302331"/>
            </a:xfrm>
          </p:grpSpPr>
          <p:sp>
            <p:nvSpPr>
              <p:cNvPr id="891" name="正方形/長方形 890">
                <a:extLst>
                  <a:ext uri="{FF2B5EF4-FFF2-40B4-BE49-F238E27FC236}">
                    <a16:creationId xmlns:a16="http://schemas.microsoft.com/office/drawing/2014/main" id="{59F22BD0-1E70-41C6-AC97-C01E8DCFC723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D209A984-CA83-41D0-8215-213D7A499686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BA89DEB3-A25D-4421-BF6A-62707318FBF3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4" name="正方形/長方形 893">
                <a:extLst>
                  <a:ext uri="{FF2B5EF4-FFF2-40B4-BE49-F238E27FC236}">
                    <a16:creationId xmlns:a16="http://schemas.microsoft.com/office/drawing/2014/main" id="{ACFC7BAD-BD08-4A21-8ED7-9A8C79F09DC2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95" name="グループ化 894">
                <a:extLst>
                  <a:ext uri="{FF2B5EF4-FFF2-40B4-BE49-F238E27FC236}">
                    <a16:creationId xmlns:a16="http://schemas.microsoft.com/office/drawing/2014/main" id="{3AE26172-1EF2-4538-8629-B1C614B2873E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E938BC57-DC5B-4E98-A927-AB944377F2BA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B7D8FBB9-746B-4ACA-961D-29085C951B1A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96" name="グループ化 895">
                <a:extLst>
                  <a:ext uri="{FF2B5EF4-FFF2-40B4-BE49-F238E27FC236}">
                    <a16:creationId xmlns:a16="http://schemas.microsoft.com/office/drawing/2014/main" id="{FD0D0175-5AF3-4C58-91D1-DD826B6F0B7D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28C2CBD2-26FE-4B82-8D66-7D60A9F699E0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3F3C491A-2E2F-4CF7-B3AF-F8E2D941E32A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97" name="台形 896">
                <a:extLst>
                  <a:ext uri="{FF2B5EF4-FFF2-40B4-BE49-F238E27FC236}">
                    <a16:creationId xmlns:a16="http://schemas.microsoft.com/office/drawing/2014/main" id="{434B6D26-212D-4B72-A878-9FFCDB4C50DD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11D63C10-141A-4DE0-AF43-9D3E5DC1BB71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F8322813-7FD7-4E50-85C2-F6D775C21B16}"/>
                </a:ext>
              </a:extLst>
            </p:cNvPr>
            <p:cNvGrpSpPr/>
            <p:nvPr/>
          </p:nvGrpSpPr>
          <p:grpSpPr>
            <a:xfrm>
              <a:off x="3535697" y="2184594"/>
              <a:ext cx="929493" cy="707301"/>
              <a:chOff x="2622474" y="2068972"/>
              <a:chExt cx="1877280" cy="1302331"/>
            </a:xfrm>
          </p:grpSpPr>
          <p:sp>
            <p:nvSpPr>
              <p:cNvPr id="879" name="正方形/長方形 878">
                <a:extLst>
                  <a:ext uri="{FF2B5EF4-FFF2-40B4-BE49-F238E27FC236}">
                    <a16:creationId xmlns:a16="http://schemas.microsoft.com/office/drawing/2014/main" id="{403DB31B-57E9-4941-A3D5-E4B558FDBB84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3C93DD8C-74F8-4CD2-B9C6-0A0228273A95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AB5D1B38-A3F2-4303-9718-233A46D6EBED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2" name="正方形/長方形 881">
                <a:extLst>
                  <a:ext uri="{FF2B5EF4-FFF2-40B4-BE49-F238E27FC236}">
                    <a16:creationId xmlns:a16="http://schemas.microsoft.com/office/drawing/2014/main" id="{0052156A-ECC3-4EF6-8EAA-39FD3FCF9CBB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83" name="グループ化 882">
                <a:extLst>
                  <a:ext uri="{FF2B5EF4-FFF2-40B4-BE49-F238E27FC236}">
                    <a16:creationId xmlns:a16="http://schemas.microsoft.com/office/drawing/2014/main" id="{800BDABE-DD17-4207-8354-42ECCE1CD03C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E57E832A-28D0-45D7-B6C2-F33F0009E06A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06C087B5-75B1-49D2-A0B9-9E78B05260D0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84" name="グループ化 883">
                <a:extLst>
                  <a:ext uri="{FF2B5EF4-FFF2-40B4-BE49-F238E27FC236}">
                    <a16:creationId xmlns:a16="http://schemas.microsoft.com/office/drawing/2014/main" id="{E182420A-E143-4DA1-8618-F1FCBD857E99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023CA9A7-B6A0-43D6-8F32-AAEE59FAE0CB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F4642AB0-4D8B-4053-908F-5088CFD0AFC7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85" name="台形 884">
                <a:extLst>
                  <a:ext uri="{FF2B5EF4-FFF2-40B4-BE49-F238E27FC236}">
                    <a16:creationId xmlns:a16="http://schemas.microsoft.com/office/drawing/2014/main" id="{19860F13-83DB-45F6-B95A-CA60508DF06D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815C5918-89C1-40E4-9448-4F0C7AA1F24A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29AAE1F4-91C8-4657-8C0D-AA943DD8E2B4}"/>
                </a:ext>
              </a:extLst>
            </p:cNvPr>
            <p:cNvGrpSpPr/>
            <p:nvPr/>
          </p:nvGrpSpPr>
          <p:grpSpPr>
            <a:xfrm>
              <a:off x="3421397" y="2202758"/>
              <a:ext cx="929493" cy="707301"/>
              <a:chOff x="2622474" y="2068972"/>
              <a:chExt cx="1877280" cy="1302331"/>
            </a:xfrm>
          </p:grpSpPr>
          <p:sp>
            <p:nvSpPr>
              <p:cNvPr id="867" name="正方形/長方形 866">
                <a:extLst>
                  <a:ext uri="{FF2B5EF4-FFF2-40B4-BE49-F238E27FC236}">
                    <a16:creationId xmlns:a16="http://schemas.microsoft.com/office/drawing/2014/main" id="{AEC65926-D5CE-4007-8293-10234D883B79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AA592BA1-C8D6-437D-9CB8-6501C1B74A7E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405917DA-8CF2-4E47-AF8F-506A8450748F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0" name="正方形/長方形 869">
                <a:extLst>
                  <a:ext uri="{FF2B5EF4-FFF2-40B4-BE49-F238E27FC236}">
                    <a16:creationId xmlns:a16="http://schemas.microsoft.com/office/drawing/2014/main" id="{07B4BCED-EE16-4327-A476-81EC4D39B324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71" name="グループ化 870">
                <a:extLst>
                  <a:ext uri="{FF2B5EF4-FFF2-40B4-BE49-F238E27FC236}">
                    <a16:creationId xmlns:a16="http://schemas.microsoft.com/office/drawing/2014/main" id="{00A1DC23-D140-450E-B025-9EE7350C236F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E8D7E9F4-A331-4268-A7E7-7F9A53F497CD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C059E4D9-EB1B-4017-BC02-DE5C21040BA8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72" name="グループ化 871">
                <a:extLst>
                  <a:ext uri="{FF2B5EF4-FFF2-40B4-BE49-F238E27FC236}">
                    <a16:creationId xmlns:a16="http://schemas.microsoft.com/office/drawing/2014/main" id="{62B0208B-C5D2-46C6-9159-4C6EF00B50D5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0D92C400-A84C-4FA3-986D-ED894C11EF68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B06A3C71-B1A8-43F3-B8CB-77EF1602182E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73" name="台形 872">
                <a:extLst>
                  <a:ext uri="{FF2B5EF4-FFF2-40B4-BE49-F238E27FC236}">
                    <a16:creationId xmlns:a16="http://schemas.microsoft.com/office/drawing/2014/main" id="{62A918EA-70ED-4047-BB0D-9480A09DD2B2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AEF6649A-AF68-4B5A-86B4-C7AB3D4A7A04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0FBDC395-BDC9-44C9-9858-1057EC9DE5A2}"/>
                </a:ext>
              </a:extLst>
            </p:cNvPr>
            <p:cNvGrpSpPr/>
            <p:nvPr/>
          </p:nvGrpSpPr>
          <p:grpSpPr>
            <a:xfrm>
              <a:off x="3297572" y="2256369"/>
              <a:ext cx="1019558" cy="707301"/>
              <a:chOff x="2622474" y="2068972"/>
              <a:chExt cx="1877280" cy="1302331"/>
            </a:xfrm>
          </p:grpSpPr>
          <p:sp>
            <p:nvSpPr>
              <p:cNvPr id="855" name="正方形/長方形 854">
                <a:extLst>
                  <a:ext uri="{FF2B5EF4-FFF2-40B4-BE49-F238E27FC236}">
                    <a16:creationId xmlns:a16="http://schemas.microsoft.com/office/drawing/2014/main" id="{BE21667E-9390-4E4C-AE3E-E841C8CA4CB4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D9FA3BC4-E50C-41E0-93E6-AD9DFB3063DF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DFB2D0A2-7968-4897-8354-6EAB2CE8F90C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8" name="正方形/長方形 857">
                <a:extLst>
                  <a:ext uri="{FF2B5EF4-FFF2-40B4-BE49-F238E27FC236}">
                    <a16:creationId xmlns:a16="http://schemas.microsoft.com/office/drawing/2014/main" id="{FF7B7FB5-67EC-420F-B622-F46337C98BEC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59" name="グループ化 858">
                <a:extLst>
                  <a:ext uri="{FF2B5EF4-FFF2-40B4-BE49-F238E27FC236}">
                    <a16:creationId xmlns:a16="http://schemas.microsoft.com/office/drawing/2014/main" id="{E5B98CCD-9F45-43E4-86AB-7268094B7F1A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57FB9CE6-E70F-4095-BE34-B3B2DEB3FD90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6" name="フリーフォーム: 図形 865">
                  <a:extLst>
                    <a:ext uri="{FF2B5EF4-FFF2-40B4-BE49-F238E27FC236}">
                      <a16:creationId xmlns:a16="http://schemas.microsoft.com/office/drawing/2014/main" id="{34197577-D662-4C36-BDFC-6457DAF9D3C2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60" name="グループ化 859">
                <a:extLst>
                  <a:ext uri="{FF2B5EF4-FFF2-40B4-BE49-F238E27FC236}">
                    <a16:creationId xmlns:a16="http://schemas.microsoft.com/office/drawing/2014/main" id="{9C1E2B00-55D4-4F2D-92E3-D2FEDA79E28C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863" name="フリーフォーム: 図形 862">
                  <a:extLst>
                    <a:ext uri="{FF2B5EF4-FFF2-40B4-BE49-F238E27FC236}">
                      <a16:creationId xmlns:a16="http://schemas.microsoft.com/office/drawing/2014/main" id="{197274FC-716F-4B91-8BF0-DC4033317D1D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4" name="フリーフォーム: 図形 863">
                  <a:extLst>
                    <a:ext uri="{FF2B5EF4-FFF2-40B4-BE49-F238E27FC236}">
                      <a16:creationId xmlns:a16="http://schemas.microsoft.com/office/drawing/2014/main" id="{E7A1F4BD-2339-47BC-93AB-9FDF3D20106F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61" name="台形 860">
                <a:extLst>
                  <a:ext uri="{FF2B5EF4-FFF2-40B4-BE49-F238E27FC236}">
                    <a16:creationId xmlns:a16="http://schemas.microsoft.com/office/drawing/2014/main" id="{E8313513-044F-432E-887E-F32EF6BF2CD4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71109DEB-DCA6-41DA-A195-A69A70C8294D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77" name="グループ化 776">
              <a:extLst>
                <a:ext uri="{FF2B5EF4-FFF2-40B4-BE49-F238E27FC236}">
                  <a16:creationId xmlns:a16="http://schemas.microsoft.com/office/drawing/2014/main" id="{7CF04F72-B4C7-423B-B4E7-E77508A7A983}"/>
                </a:ext>
              </a:extLst>
            </p:cNvPr>
            <p:cNvGrpSpPr/>
            <p:nvPr/>
          </p:nvGrpSpPr>
          <p:grpSpPr>
            <a:xfrm>
              <a:off x="3178509" y="2261541"/>
              <a:ext cx="1067025" cy="740230"/>
              <a:chOff x="2622474" y="2068972"/>
              <a:chExt cx="1877280" cy="1302331"/>
            </a:xfrm>
          </p:grpSpPr>
          <p:sp>
            <p:nvSpPr>
              <p:cNvPr id="843" name="正方形/長方形 842">
                <a:extLst>
                  <a:ext uri="{FF2B5EF4-FFF2-40B4-BE49-F238E27FC236}">
                    <a16:creationId xmlns:a16="http://schemas.microsoft.com/office/drawing/2014/main" id="{6BE805DD-B5C1-4A35-BC78-3140A2C65AAC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D4B34722-04D9-466F-B64A-2C7538F67E6E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AB96BCD9-A102-4820-938D-E92959C506C2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6" name="正方形/長方形 845">
                <a:extLst>
                  <a:ext uri="{FF2B5EF4-FFF2-40B4-BE49-F238E27FC236}">
                    <a16:creationId xmlns:a16="http://schemas.microsoft.com/office/drawing/2014/main" id="{EDFA8EF7-ACF6-4544-8DA5-05EDDCE5BB70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47" name="グループ化 846">
                <a:extLst>
                  <a:ext uri="{FF2B5EF4-FFF2-40B4-BE49-F238E27FC236}">
                    <a16:creationId xmlns:a16="http://schemas.microsoft.com/office/drawing/2014/main" id="{2B2A5A2B-ACD1-4DDA-A339-133F60C38135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9A704E5F-C3CF-4539-9F2A-0765E155793E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4" name="フリーフォーム: 図形 853">
                  <a:extLst>
                    <a:ext uri="{FF2B5EF4-FFF2-40B4-BE49-F238E27FC236}">
                      <a16:creationId xmlns:a16="http://schemas.microsoft.com/office/drawing/2014/main" id="{337CD314-C44F-4FB2-BF60-A5AA926253B1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48" name="グループ化 847">
                <a:extLst>
                  <a:ext uri="{FF2B5EF4-FFF2-40B4-BE49-F238E27FC236}">
                    <a16:creationId xmlns:a16="http://schemas.microsoft.com/office/drawing/2014/main" id="{6C2C88F1-A0CA-4E31-A447-880A6B3636C7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7D6558C2-7CA9-49B1-87A1-0B01EE827D02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EFC8D5B7-646F-4BCC-BC6A-FC116F11891D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49" name="台形 848">
                <a:extLst>
                  <a:ext uri="{FF2B5EF4-FFF2-40B4-BE49-F238E27FC236}">
                    <a16:creationId xmlns:a16="http://schemas.microsoft.com/office/drawing/2014/main" id="{A921D3BA-4697-4A1E-9194-81492871043E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2610330F-A48C-47A0-995F-39FEA6C16DDF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78" name="グループ化 777">
              <a:extLst>
                <a:ext uri="{FF2B5EF4-FFF2-40B4-BE49-F238E27FC236}">
                  <a16:creationId xmlns:a16="http://schemas.microsoft.com/office/drawing/2014/main" id="{53C2A93A-A0A6-494B-BB7F-D968A124C668}"/>
                </a:ext>
              </a:extLst>
            </p:cNvPr>
            <p:cNvGrpSpPr/>
            <p:nvPr/>
          </p:nvGrpSpPr>
          <p:grpSpPr>
            <a:xfrm>
              <a:off x="3107071" y="2256082"/>
              <a:ext cx="1129814" cy="783789"/>
              <a:chOff x="2622474" y="2068972"/>
              <a:chExt cx="1877280" cy="1302331"/>
            </a:xfrm>
          </p:grpSpPr>
          <p:sp>
            <p:nvSpPr>
              <p:cNvPr id="831" name="正方形/長方形 830">
                <a:extLst>
                  <a:ext uri="{FF2B5EF4-FFF2-40B4-BE49-F238E27FC236}">
                    <a16:creationId xmlns:a16="http://schemas.microsoft.com/office/drawing/2014/main" id="{290D7A3D-3519-4F73-BF79-75C63A2ED9AF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A6FE402E-D16E-4DC8-92C5-10EB5F6722BD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7736BBC0-7C73-4650-9769-46E99D3A2704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4" name="正方形/長方形 833">
                <a:extLst>
                  <a:ext uri="{FF2B5EF4-FFF2-40B4-BE49-F238E27FC236}">
                    <a16:creationId xmlns:a16="http://schemas.microsoft.com/office/drawing/2014/main" id="{C48B4BBA-9A05-414B-B06A-604CE15F2B88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76AFED9E-DC48-48A8-AD94-B548FFF07E2E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67D12184-3731-485F-8724-13211BC8520D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DD3F8237-A66A-49F1-909F-E62E719CB43A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36" name="グループ化 835">
                <a:extLst>
                  <a:ext uri="{FF2B5EF4-FFF2-40B4-BE49-F238E27FC236}">
                    <a16:creationId xmlns:a16="http://schemas.microsoft.com/office/drawing/2014/main" id="{7D37337B-4C69-42D9-BFFB-E9EC10008AAE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0DFFC0EE-3CD4-4E89-864F-0A27E94A5672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ABB0DA38-DDDB-4AB5-9866-F579570E87AC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37" name="台形 836">
                <a:extLst>
                  <a:ext uri="{FF2B5EF4-FFF2-40B4-BE49-F238E27FC236}">
                    <a16:creationId xmlns:a16="http://schemas.microsoft.com/office/drawing/2014/main" id="{350D598B-BA19-4269-8A5C-1FBF1FFFC96E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4DC0D59B-AC2C-4FB1-9980-7A2A538AB4A9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7E7393FF-0C95-4595-8695-1ABE27BE61FC}"/>
                </a:ext>
              </a:extLst>
            </p:cNvPr>
            <p:cNvGrpSpPr/>
            <p:nvPr/>
          </p:nvGrpSpPr>
          <p:grpSpPr>
            <a:xfrm>
              <a:off x="3016583" y="2266990"/>
              <a:ext cx="1196472" cy="830032"/>
              <a:chOff x="2622474" y="2068972"/>
              <a:chExt cx="1877280" cy="1302331"/>
            </a:xfrm>
          </p:grpSpPr>
          <p:sp>
            <p:nvSpPr>
              <p:cNvPr id="819" name="正方形/長方形 818">
                <a:extLst>
                  <a:ext uri="{FF2B5EF4-FFF2-40B4-BE49-F238E27FC236}">
                    <a16:creationId xmlns:a16="http://schemas.microsoft.com/office/drawing/2014/main" id="{83DC9CE8-A03E-420F-AA61-6DFB21F0B98B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5636AD79-08F6-4345-8025-68DA7D881895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A42806A5-3731-4F0A-B13F-F358C3F118EB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2" name="正方形/長方形 821">
                <a:extLst>
                  <a:ext uri="{FF2B5EF4-FFF2-40B4-BE49-F238E27FC236}">
                    <a16:creationId xmlns:a16="http://schemas.microsoft.com/office/drawing/2014/main" id="{1ACCF783-9A72-4D79-9994-EE9E602FC416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23" name="グループ化 822">
                <a:extLst>
                  <a:ext uri="{FF2B5EF4-FFF2-40B4-BE49-F238E27FC236}">
                    <a16:creationId xmlns:a16="http://schemas.microsoft.com/office/drawing/2014/main" id="{E6DB7A46-A4EE-42D1-B335-539E55C8E78F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4D94E9E3-FB15-4BA7-8395-6F4EE91D3192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0" name="フリーフォーム: 図形 829">
                  <a:extLst>
                    <a:ext uri="{FF2B5EF4-FFF2-40B4-BE49-F238E27FC236}">
                      <a16:creationId xmlns:a16="http://schemas.microsoft.com/office/drawing/2014/main" id="{474C452E-1455-4861-A956-9E131078484E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24" name="グループ化 823">
                <a:extLst>
                  <a:ext uri="{FF2B5EF4-FFF2-40B4-BE49-F238E27FC236}">
                    <a16:creationId xmlns:a16="http://schemas.microsoft.com/office/drawing/2014/main" id="{3507261E-149E-4BBC-BB71-DFA859BEEBC0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3F50D2EA-084A-416F-80C1-5C769352C41E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73CE502C-4509-4DE6-920C-6BB07A5B773A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25" name="台形 824">
                <a:extLst>
                  <a:ext uri="{FF2B5EF4-FFF2-40B4-BE49-F238E27FC236}">
                    <a16:creationId xmlns:a16="http://schemas.microsoft.com/office/drawing/2014/main" id="{AE5044F8-76E2-427E-BCA5-6BA6102444D1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2E58AEC3-25D8-4E1B-B5DC-0045610F66BE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80" name="グループ化 779">
              <a:extLst>
                <a:ext uri="{FF2B5EF4-FFF2-40B4-BE49-F238E27FC236}">
                  <a16:creationId xmlns:a16="http://schemas.microsoft.com/office/drawing/2014/main" id="{D99AAB97-E191-4AD9-A152-8DAA41D85556}"/>
                </a:ext>
              </a:extLst>
            </p:cNvPr>
            <p:cNvGrpSpPr/>
            <p:nvPr/>
          </p:nvGrpSpPr>
          <p:grpSpPr>
            <a:xfrm>
              <a:off x="2887363" y="2252663"/>
              <a:ext cx="1347502" cy="934806"/>
              <a:chOff x="2622474" y="2068972"/>
              <a:chExt cx="1877280" cy="1302331"/>
            </a:xfrm>
          </p:grpSpPr>
          <p:sp>
            <p:nvSpPr>
              <p:cNvPr id="807" name="正方形/長方形 806">
                <a:extLst>
                  <a:ext uri="{FF2B5EF4-FFF2-40B4-BE49-F238E27FC236}">
                    <a16:creationId xmlns:a16="http://schemas.microsoft.com/office/drawing/2014/main" id="{AB4FDF50-B704-4968-AF27-22A98010D077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1FDAAF87-B39C-4124-B336-A8DA8DF2458E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78AF3C8E-3FE6-4F44-BEC2-7B891B8A6C1F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0" name="正方形/長方形 809">
                <a:extLst>
                  <a:ext uri="{FF2B5EF4-FFF2-40B4-BE49-F238E27FC236}">
                    <a16:creationId xmlns:a16="http://schemas.microsoft.com/office/drawing/2014/main" id="{FAE23F71-CD03-4CA7-9F8B-AE580D01F8D7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11" name="グループ化 810">
                <a:extLst>
                  <a:ext uri="{FF2B5EF4-FFF2-40B4-BE49-F238E27FC236}">
                    <a16:creationId xmlns:a16="http://schemas.microsoft.com/office/drawing/2014/main" id="{37EF958B-37F3-4FE7-805F-177C6A053DC4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0DF396B2-0B2A-46BF-86A5-170F79BE456A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6B0610A9-F038-4AB0-BFDE-AC63E8DCB560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3CB14D2D-2D8E-4553-9ABA-94B5B33C1A21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00E0640B-3A34-4275-8078-850012A3CBD8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42C52BCA-D28D-48C7-BF78-B0018FE086F7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13" name="台形 812">
                <a:extLst>
                  <a:ext uri="{FF2B5EF4-FFF2-40B4-BE49-F238E27FC236}">
                    <a16:creationId xmlns:a16="http://schemas.microsoft.com/office/drawing/2014/main" id="{2503427B-56C1-408B-BAA9-E182389CDCDD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221755CA-6A93-451E-B44E-215D1E5ADB69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81" name="グループ化 780">
              <a:extLst>
                <a:ext uri="{FF2B5EF4-FFF2-40B4-BE49-F238E27FC236}">
                  <a16:creationId xmlns:a16="http://schemas.microsoft.com/office/drawing/2014/main" id="{6441A7CF-460A-413E-9947-FA9FB80E00D3}"/>
                </a:ext>
              </a:extLst>
            </p:cNvPr>
            <p:cNvGrpSpPr/>
            <p:nvPr/>
          </p:nvGrpSpPr>
          <p:grpSpPr>
            <a:xfrm>
              <a:off x="2763690" y="2166867"/>
              <a:ext cx="1594848" cy="1106398"/>
              <a:chOff x="2622474" y="2068972"/>
              <a:chExt cx="1877280" cy="1302331"/>
            </a:xfrm>
          </p:grpSpPr>
          <p:sp>
            <p:nvSpPr>
              <p:cNvPr id="795" name="正方形/長方形 794">
                <a:extLst>
                  <a:ext uri="{FF2B5EF4-FFF2-40B4-BE49-F238E27FC236}">
                    <a16:creationId xmlns:a16="http://schemas.microsoft.com/office/drawing/2014/main" id="{A700C3B0-F276-4059-8FE7-AD7A9FDC537C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6E85D30A-DAE0-41D7-935A-2289E168A280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9EBF6B88-4744-4F59-80E9-C7222CF6C764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8" name="正方形/長方形 797">
                <a:extLst>
                  <a:ext uri="{FF2B5EF4-FFF2-40B4-BE49-F238E27FC236}">
                    <a16:creationId xmlns:a16="http://schemas.microsoft.com/office/drawing/2014/main" id="{7AF65FD7-299A-4AA7-921F-8E9D66380A5C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99" name="グループ化 798">
                <a:extLst>
                  <a:ext uri="{FF2B5EF4-FFF2-40B4-BE49-F238E27FC236}">
                    <a16:creationId xmlns:a16="http://schemas.microsoft.com/office/drawing/2014/main" id="{D93FF0ED-D446-4C38-BD4B-A981DA070AEC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52DC9377-4F61-4D93-9EE2-9966EF36CEF4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C98419DE-CC57-4C9D-853A-2596FD40D6B2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00" name="グループ化 799">
                <a:extLst>
                  <a:ext uri="{FF2B5EF4-FFF2-40B4-BE49-F238E27FC236}">
                    <a16:creationId xmlns:a16="http://schemas.microsoft.com/office/drawing/2014/main" id="{91C256C4-5A3A-4CAA-8343-14D39047EC80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B2E98F0A-B558-4B83-B968-1671461E84B5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6552C5CD-57AF-43D4-8C35-39272457F1F0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01" name="台形 800">
                <a:extLst>
                  <a:ext uri="{FF2B5EF4-FFF2-40B4-BE49-F238E27FC236}">
                    <a16:creationId xmlns:a16="http://schemas.microsoft.com/office/drawing/2014/main" id="{77FF18BF-56CD-4EEC-A7CA-BCEBAE3FD7DD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01F9E1C4-2821-4921-BFC3-1C4AFDE97307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4DD48576-B348-434F-B4C6-396844A1BF8C}"/>
                </a:ext>
              </a:extLst>
            </p:cNvPr>
            <p:cNvGrpSpPr/>
            <p:nvPr/>
          </p:nvGrpSpPr>
          <p:grpSpPr>
            <a:xfrm>
              <a:off x="2622474" y="2068972"/>
              <a:ext cx="1877280" cy="1302331"/>
              <a:chOff x="2622474" y="2068972"/>
              <a:chExt cx="1877280" cy="1302331"/>
            </a:xfrm>
          </p:grpSpPr>
          <p:sp>
            <p:nvSpPr>
              <p:cNvPr id="783" name="正方形/長方形 782">
                <a:extLst>
                  <a:ext uri="{FF2B5EF4-FFF2-40B4-BE49-F238E27FC236}">
                    <a16:creationId xmlns:a16="http://schemas.microsoft.com/office/drawing/2014/main" id="{6A07DA77-E58B-4F9A-BA80-617E083B41F5}"/>
                  </a:ext>
                </a:extLst>
              </p:cNvPr>
              <p:cNvSpPr/>
              <p:nvPr/>
            </p:nvSpPr>
            <p:spPr bwMode="auto">
              <a:xfrm>
                <a:off x="3502729" y="2217204"/>
                <a:ext cx="116772" cy="18312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DE62756B-D3BA-4408-A909-937E625D5015}"/>
                  </a:ext>
                </a:extLst>
              </p:cNvPr>
              <p:cNvSpPr/>
              <p:nvPr/>
            </p:nvSpPr>
            <p:spPr bwMode="auto">
              <a:xfrm>
                <a:off x="2952899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FB92EA36-0D7B-4BAC-B59C-C2E9A6F742E2}"/>
                  </a:ext>
                </a:extLst>
              </p:cNvPr>
              <p:cNvSpPr/>
              <p:nvPr/>
            </p:nvSpPr>
            <p:spPr bwMode="auto">
              <a:xfrm>
                <a:off x="3912321" y="2327891"/>
                <a:ext cx="268417" cy="72437"/>
              </a:xfrm>
              <a:custGeom>
                <a:avLst/>
                <a:gdLst>
                  <a:gd name="connsiteX0" fmla="*/ 27355 w 308971"/>
                  <a:gd name="connsiteY0" fmla="*/ 0 h 109420"/>
                  <a:gd name="connsiteX1" fmla="*/ 28790 w 308971"/>
                  <a:gd name="connsiteY1" fmla="*/ 0 h 109420"/>
                  <a:gd name="connsiteX2" fmla="*/ 154486 w 308971"/>
                  <a:gd name="connsiteY2" fmla="*/ 59681 h 109420"/>
                  <a:gd name="connsiteX3" fmla="*/ 280182 w 308971"/>
                  <a:gd name="connsiteY3" fmla="*/ 0 h 109420"/>
                  <a:gd name="connsiteX4" fmla="*/ 281616 w 308971"/>
                  <a:gd name="connsiteY4" fmla="*/ 0 h 109420"/>
                  <a:gd name="connsiteX5" fmla="*/ 308971 w 308971"/>
                  <a:gd name="connsiteY5" fmla="*/ 109420 h 109420"/>
                  <a:gd name="connsiteX6" fmla="*/ 0 w 308971"/>
                  <a:gd name="connsiteY6" fmla="*/ 109420 h 1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8971" h="109420">
                    <a:moveTo>
                      <a:pt x="27355" y="0"/>
                    </a:moveTo>
                    <a:lnTo>
                      <a:pt x="28790" y="0"/>
                    </a:lnTo>
                    <a:lnTo>
                      <a:pt x="154486" y="59681"/>
                    </a:lnTo>
                    <a:lnTo>
                      <a:pt x="280182" y="0"/>
                    </a:lnTo>
                    <a:lnTo>
                      <a:pt x="281616" y="0"/>
                    </a:lnTo>
                    <a:lnTo>
                      <a:pt x="308971" y="109420"/>
                    </a:lnTo>
                    <a:lnTo>
                      <a:pt x="0" y="10942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6" name="正方形/長方形 785">
                <a:extLst>
                  <a:ext uri="{FF2B5EF4-FFF2-40B4-BE49-F238E27FC236}">
                    <a16:creationId xmlns:a16="http://schemas.microsoft.com/office/drawing/2014/main" id="{B29EFB83-05F5-4228-ADBC-FD2D473CDD08}"/>
                  </a:ext>
                </a:extLst>
              </p:cNvPr>
              <p:cNvSpPr/>
              <p:nvPr/>
            </p:nvSpPr>
            <p:spPr bwMode="auto">
              <a:xfrm>
                <a:off x="2780472" y="2382447"/>
                <a:ext cx="1561285" cy="86735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87" name="グループ化 786">
                <a:extLst>
                  <a:ext uri="{FF2B5EF4-FFF2-40B4-BE49-F238E27FC236}">
                    <a16:creationId xmlns:a16="http://schemas.microsoft.com/office/drawing/2014/main" id="{229D4990-AC2A-49BA-A1D6-A5237D050802}"/>
                  </a:ext>
                </a:extLst>
              </p:cNvPr>
              <p:cNvGrpSpPr/>
              <p:nvPr/>
            </p:nvGrpSpPr>
            <p:grpSpPr>
              <a:xfrm>
                <a:off x="2972736" y="2239013"/>
                <a:ext cx="151434" cy="1132290"/>
                <a:chOff x="2951919" y="2239013"/>
                <a:chExt cx="193067" cy="1132290"/>
              </a:xfrm>
            </p:grpSpPr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0114D545-A1CF-48F8-AA8D-A5BAA2B85828}"/>
                    </a:ext>
                  </a:extLst>
                </p:cNvPr>
                <p:cNvSpPr/>
                <p:nvPr/>
              </p:nvSpPr>
              <p:spPr bwMode="auto">
                <a:xfrm>
                  <a:off x="2962389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1C9EF117-4188-43BE-9B49-39468BEA7FB6}"/>
                    </a:ext>
                  </a:extLst>
                </p:cNvPr>
                <p:cNvSpPr/>
                <p:nvPr/>
              </p:nvSpPr>
              <p:spPr bwMode="auto">
                <a:xfrm>
                  <a:off x="2951919" y="3095269"/>
                  <a:ext cx="183335" cy="271754"/>
                </a:xfrm>
                <a:custGeom>
                  <a:avLst/>
                  <a:gdLst>
                    <a:gd name="connsiteX0" fmla="*/ 22321 w 212439"/>
                    <a:gd name="connsiteY0" fmla="*/ 0 h 268441"/>
                    <a:gd name="connsiteX1" fmla="*/ 212439 w 212439"/>
                    <a:gd name="connsiteY1" fmla="*/ 0 h 268441"/>
                    <a:gd name="connsiteX2" fmla="*/ 205659 w 212439"/>
                    <a:gd name="connsiteY2" fmla="*/ 268441 h 268441"/>
                    <a:gd name="connsiteX3" fmla="*/ 0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2321" y="0"/>
                      </a:moveTo>
                      <a:lnTo>
                        <a:pt x="212439" y="0"/>
                      </a:lnTo>
                      <a:lnTo>
                        <a:pt x="205659" y="268441"/>
                      </a:lnTo>
                      <a:lnTo>
                        <a:pt x="0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88" name="グループ化 787">
                <a:extLst>
                  <a:ext uri="{FF2B5EF4-FFF2-40B4-BE49-F238E27FC236}">
                    <a16:creationId xmlns:a16="http://schemas.microsoft.com/office/drawing/2014/main" id="{5B6A36A9-73E7-4402-A0AE-02D500990BC5}"/>
                  </a:ext>
                </a:extLst>
              </p:cNvPr>
              <p:cNvGrpSpPr/>
              <p:nvPr/>
            </p:nvGrpSpPr>
            <p:grpSpPr>
              <a:xfrm>
                <a:off x="4006229" y="2239013"/>
                <a:ext cx="151434" cy="1132290"/>
                <a:chOff x="3985412" y="2239013"/>
                <a:chExt cx="193068" cy="1132290"/>
              </a:xfrm>
            </p:grpSpPr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16A19502-5E29-47D4-9685-4194A7200C14}"/>
                    </a:ext>
                  </a:extLst>
                </p:cNvPr>
                <p:cNvSpPr/>
                <p:nvPr/>
              </p:nvSpPr>
              <p:spPr bwMode="auto">
                <a:xfrm flipH="1">
                  <a:off x="3985412" y="2239013"/>
                  <a:ext cx="182597" cy="1132290"/>
                </a:xfrm>
                <a:custGeom>
                  <a:avLst/>
                  <a:gdLst>
                    <a:gd name="connsiteX0" fmla="*/ 76210 w 192610"/>
                    <a:gd name="connsiteY0" fmla="*/ 0 h 1082192"/>
                    <a:gd name="connsiteX1" fmla="*/ 192610 w 192610"/>
                    <a:gd name="connsiteY1" fmla="*/ 0 h 1082192"/>
                    <a:gd name="connsiteX2" fmla="*/ 169461 w 192610"/>
                    <a:gd name="connsiteY2" fmla="*/ 1082192 h 1082192"/>
                    <a:gd name="connsiteX3" fmla="*/ 0 w 192610"/>
                    <a:gd name="connsiteY3" fmla="*/ 1082192 h 1082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610" h="1082192">
                      <a:moveTo>
                        <a:pt x="76210" y="0"/>
                      </a:moveTo>
                      <a:lnTo>
                        <a:pt x="192610" y="0"/>
                      </a:lnTo>
                      <a:lnTo>
                        <a:pt x="169461" y="1082192"/>
                      </a:lnTo>
                      <a:lnTo>
                        <a:pt x="0" y="108219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458FF6A1-DBAA-438D-BD3D-FDB41E55292A}"/>
                    </a:ext>
                  </a:extLst>
                </p:cNvPr>
                <p:cNvSpPr/>
                <p:nvPr/>
              </p:nvSpPr>
              <p:spPr bwMode="auto">
                <a:xfrm flipH="1">
                  <a:off x="3995147" y="3095269"/>
                  <a:ext cx="183333" cy="271754"/>
                </a:xfrm>
                <a:custGeom>
                  <a:avLst/>
                  <a:gdLst>
                    <a:gd name="connsiteX0" fmla="*/ 212439 w 212439"/>
                    <a:gd name="connsiteY0" fmla="*/ 0 h 268441"/>
                    <a:gd name="connsiteX1" fmla="*/ 22321 w 212439"/>
                    <a:gd name="connsiteY1" fmla="*/ 0 h 268441"/>
                    <a:gd name="connsiteX2" fmla="*/ 0 w 212439"/>
                    <a:gd name="connsiteY2" fmla="*/ 268441 h 268441"/>
                    <a:gd name="connsiteX3" fmla="*/ 205659 w 212439"/>
                    <a:gd name="connsiteY3" fmla="*/ 268441 h 268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439" h="268441">
                      <a:moveTo>
                        <a:pt x="212439" y="0"/>
                      </a:moveTo>
                      <a:lnTo>
                        <a:pt x="22321" y="0"/>
                      </a:lnTo>
                      <a:lnTo>
                        <a:pt x="0" y="268441"/>
                      </a:lnTo>
                      <a:lnTo>
                        <a:pt x="205659" y="268441"/>
                      </a:ln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sz="1800" kern="0">
                    <a:solidFill>
                      <a:srgbClr val="000000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89" name="台形 788">
                <a:extLst>
                  <a:ext uri="{FF2B5EF4-FFF2-40B4-BE49-F238E27FC236}">
                    <a16:creationId xmlns:a16="http://schemas.microsoft.com/office/drawing/2014/main" id="{C8697FA9-F50B-4E7D-9958-A0DBEE1C15E3}"/>
                  </a:ext>
                </a:extLst>
              </p:cNvPr>
              <p:cNvSpPr/>
              <p:nvPr/>
            </p:nvSpPr>
            <p:spPr bwMode="auto">
              <a:xfrm rot="10800000">
                <a:off x="2729211" y="2147865"/>
                <a:ext cx="1663806" cy="97031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7566426A-433F-43C3-9B6A-CB777F7B952C}"/>
                  </a:ext>
                </a:extLst>
              </p:cNvPr>
              <p:cNvSpPr/>
              <p:nvPr/>
            </p:nvSpPr>
            <p:spPr bwMode="auto">
              <a:xfrm rot="10800000">
                <a:off x="2622474" y="2068972"/>
                <a:ext cx="1877280" cy="87046"/>
              </a:xfrm>
              <a:custGeom>
                <a:avLst/>
                <a:gdLst>
                  <a:gd name="connsiteX0" fmla="*/ 1980220 w 1980220"/>
                  <a:gd name="connsiteY0" fmla="*/ 107717 h 107717"/>
                  <a:gd name="connsiteX1" fmla="*/ 1947768 w 1980220"/>
                  <a:gd name="connsiteY1" fmla="*/ 107717 h 107717"/>
                  <a:gd name="connsiteX2" fmla="*/ 1590251 w 1980220"/>
                  <a:gd name="connsiteY2" fmla="*/ 83934 h 107717"/>
                  <a:gd name="connsiteX3" fmla="*/ 990110 w 1980220"/>
                  <a:gd name="connsiteY3" fmla="*/ 71979 h 107717"/>
                  <a:gd name="connsiteX4" fmla="*/ 389970 w 1980220"/>
                  <a:gd name="connsiteY4" fmla="*/ 83934 h 107717"/>
                  <a:gd name="connsiteX5" fmla="*/ 32453 w 1980220"/>
                  <a:gd name="connsiteY5" fmla="*/ 107717 h 107717"/>
                  <a:gd name="connsiteX6" fmla="*/ 0 w 1980220"/>
                  <a:gd name="connsiteY6" fmla="*/ 107717 h 107717"/>
                  <a:gd name="connsiteX7" fmla="*/ 55504 w 1980220"/>
                  <a:gd name="connsiteY7" fmla="*/ 0 h 107717"/>
                  <a:gd name="connsiteX8" fmla="*/ 1924716 w 1980220"/>
                  <a:gd name="connsiteY8" fmla="*/ 0 h 10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0220" h="107717">
                    <a:moveTo>
                      <a:pt x="1980220" y="107717"/>
                    </a:moveTo>
                    <a:lnTo>
                      <a:pt x="1947768" y="107717"/>
                    </a:lnTo>
                    <a:lnTo>
                      <a:pt x="1590251" y="83934"/>
                    </a:lnTo>
                    <a:cubicBezTo>
                      <a:pt x="1405792" y="76236"/>
                      <a:pt x="1202989" y="71979"/>
                      <a:pt x="990110" y="71979"/>
                    </a:cubicBezTo>
                    <a:cubicBezTo>
                      <a:pt x="777231" y="71979"/>
                      <a:pt x="574429" y="76236"/>
                      <a:pt x="389970" y="83934"/>
                    </a:cubicBezTo>
                    <a:lnTo>
                      <a:pt x="32453" y="107717"/>
                    </a:lnTo>
                    <a:lnTo>
                      <a:pt x="0" y="107717"/>
                    </a:lnTo>
                    <a:lnTo>
                      <a:pt x="55504" y="0"/>
                    </a:lnTo>
                    <a:lnTo>
                      <a:pt x="1924716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sz="1800" kern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27" name="グループ化 926">
            <a:extLst>
              <a:ext uri="{FF2B5EF4-FFF2-40B4-BE49-F238E27FC236}">
                <a16:creationId xmlns:a16="http://schemas.microsoft.com/office/drawing/2014/main" id="{BDAA0C33-2EC9-403D-8635-B7735BF50964}"/>
              </a:ext>
            </a:extLst>
          </p:cNvPr>
          <p:cNvGrpSpPr/>
          <p:nvPr/>
        </p:nvGrpSpPr>
        <p:grpSpPr>
          <a:xfrm>
            <a:off x="841731" y="1050372"/>
            <a:ext cx="2405296" cy="2237873"/>
            <a:chOff x="1781960" y="712559"/>
            <a:chExt cx="5253840" cy="4888141"/>
          </a:xfrm>
        </p:grpSpPr>
        <p:grpSp>
          <p:nvGrpSpPr>
            <p:cNvPr id="928" name="グループ化 927">
              <a:extLst>
                <a:ext uri="{FF2B5EF4-FFF2-40B4-BE49-F238E27FC236}">
                  <a16:creationId xmlns:a16="http://schemas.microsoft.com/office/drawing/2014/main" id="{D3686D06-9C62-4C1E-92D7-A5FAD0BB447B}"/>
                </a:ext>
              </a:extLst>
            </p:cNvPr>
            <p:cNvGrpSpPr/>
            <p:nvPr/>
          </p:nvGrpSpPr>
          <p:grpSpPr>
            <a:xfrm>
              <a:off x="1781960" y="712559"/>
              <a:ext cx="5253840" cy="4888141"/>
              <a:chOff x="1781960" y="712559"/>
              <a:chExt cx="5253840" cy="4888141"/>
            </a:xfrm>
          </p:grpSpPr>
          <p:grpSp>
            <p:nvGrpSpPr>
              <p:cNvPr id="930" name="グループ化 929">
                <a:extLst>
                  <a:ext uri="{FF2B5EF4-FFF2-40B4-BE49-F238E27FC236}">
                    <a16:creationId xmlns:a16="http://schemas.microsoft.com/office/drawing/2014/main" id="{E14F4770-2955-439F-880D-DD85A4C5C17F}"/>
                  </a:ext>
                </a:extLst>
              </p:cNvPr>
              <p:cNvGrpSpPr/>
              <p:nvPr/>
            </p:nvGrpSpPr>
            <p:grpSpPr>
              <a:xfrm>
                <a:off x="4336363" y="712559"/>
                <a:ext cx="345175" cy="637453"/>
                <a:chOff x="8338450" y="3128811"/>
                <a:chExt cx="345175" cy="637453"/>
              </a:xfrm>
            </p:grpSpPr>
            <p:grpSp>
              <p:nvGrpSpPr>
                <p:cNvPr id="985" name="グループ化 984">
                  <a:extLst>
                    <a:ext uri="{FF2B5EF4-FFF2-40B4-BE49-F238E27FC236}">
                      <a16:creationId xmlns:a16="http://schemas.microsoft.com/office/drawing/2014/main" id="{B7C1A070-B087-4264-9CC9-C4A5D312F095}"/>
                    </a:ext>
                  </a:extLst>
                </p:cNvPr>
                <p:cNvGrpSpPr/>
                <p:nvPr/>
              </p:nvGrpSpPr>
              <p:grpSpPr>
                <a:xfrm>
                  <a:off x="8439600" y="3529013"/>
                  <a:ext cx="91625" cy="237251"/>
                  <a:chOff x="8439600" y="3553699"/>
                  <a:chExt cx="337819" cy="237251"/>
                </a:xfrm>
              </p:grpSpPr>
              <p:sp>
                <p:nvSpPr>
                  <p:cNvPr id="991" name="正方形/長方形 990">
                    <a:extLst>
                      <a:ext uri="{FF2B5EF4-FFF2-40B4-BE49-F238E27FC236}">
                        <a16:creationId xmlns:a16="http://schemas.microsoft.com/office/drawing/2014/main" id="{CAB2C7FC-1C52-4B78-8E0F-2BF43D83D72E}"/>
                      </a:ext>
                    </a:extLst>
                  </p:cNvPr>
                  <p:cNvSpPr/>
                  <p:nvPr/>
                </p:nvSpPr>
                <p:spPr>
                  <a:xfrm>
                    <a:off x="8439600" y="3553699"/>
                    <a:ext cx="45719" cy="237251"/>
                  </a:xfrm>
                  <a:prstGeom prst="rect">
                    <a:avLst/>
                  </a:prstGeom>
                  <a:solidFill>
                    <a:srgbClr val="70AD47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2" name="正方形/長方形 991">
                    <a:extLst>
                      <a:ext uri="{FF2B5EF4-FFF2-40B4-BE49-F238E27FC236}">
                        <a16:creationId xmlns:a16="http://schemas.microsoft.com/office/drawing/2014/main" id="{2A81A9CC-2A06-4382-BDEE-A9B7EF8FC6E2}"/>
                      </a:ext>
                    </a:extLst>
                  </p:cNvPr>
                  <p:cNvSpPr/>
                  <p:nvPr/>
                </p:nvSpPr>
                <p:spPr>
                  <a:xfrm>
                    <a:off x="8731700" y="3553699"/>
                    <a:ext cx="45719" cy="237251"/>
                  </a:xfrm>
                  <a:prstGeom prst="rect">
                    <a:avLst/>
                  </a:prstGeom>
                  <a:solidFill>
                    <a:srgbClr val="70AD47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86" name="楕円 5138">
                  <a:extLst>
                    <a:ext uri="{FF2B5EF4-FFF2-40B4-BE49-F238E27FC236}">
                      <a16:creationId xmlns:a16="http://schemas.microsoft.com/office/drawing/2014/main" id="{5145A114-BA2C-47BF-851E-5145E739D388}"/>
                    </a:ext>
                  </a:extLst>
                </p:cNvPr>
                <p:cNvSpPr/>
                <p:nvPr/>
              </p:nvSpPr>
              <p:spPr>
                <a:xfrm>
                  <a:off x="8338450" y="3187701"/>
                  <a:ext cx="202300" cy="371638"/>
                </a:xfrm>
                <a:custGeom>
                  <a:avLst/>
                  <a:gdLst>
                    <a:gd name="connsiteX0" fmla="*/ 0 w 127000"/>
                    <a:gd name="connsiteY0" fmla="*/ 125491 h 250981"/>
                    <a:gd name="connsiteX1" fmla="*/ 63500 w 127000"/>
                    <a:gd name="connsiteY1" fmla="*/ 0 h 250981"/>
                    <a:gd name="connsiteX2" fmla="*/ 127000 w 127000"/>
                    <a:gd name="connsiteY2" fmla="*/ 125491 h 250981"/>
                    <a:gd name="connsiteX3" fmla="*/ 63500 w 127000"/>
                    <a:gd name="connsiteY3" fmla="*/ 250982 h 250981"/>
                    <a:gd name="connsiteX4" fmla="*/ 0 w 127000"/>
                    <a:gd name="connsiteY4" fmla="*/ 125491 h 250981"/>
                    <a:gd name="connsiteX0" fmla="*/ 60 w 127060"/>
                    <a:gd name="connsiteY0" fmla="*/ 246141 h 371632"/>
                    <a:gd name="connsiteX1" fmla="*/ 73085 w 127060"/>
                    <a:gd name="connsiteY1" fmla="*/ 0 h 371632"/>
                    <a:gd name="connsiteX2" fmla="*/ 127060 w 127060"/>
                    <a:gd name="connsiteY2" fmla="*/ 246141 h 371632"/>
                    <a:gd name="connsiteX3" fmla="*/ 63560 w 127060"/>
                    <a:gd name="connsiteY3" fmla="*/ 371632 h 371632"/>
                    <a:gd name="connsiteX4" fmla="*/ 60 w 127060"/>
                    <a:gd name="connsiteY4" fmla="*/ 246141 h 371632"/>
                    <a:gd name="connsiteX0" fmla="*/ 4358 w 190574"/>
                    <a:gd name="connsiteY0" fmla="*/ 246141 h 371632"/>
                    <a:gd name="connsiteX1" fmla="*/ 182158 w 190574"/>
                    <a:gd name="connsiteY1" fmla="*/ 0 h 371632"/>
                    <a:gd name="connsiteX2" fmla="*/ 131358 w 190574"/>
                    <a:gd name="connsiteY2" fmla="*/ 246141 h 371632"/>
                    <a:gd name="connsiteX3" fmla="*/ 67858 w 190574"/>
                    <a:gd name="connsiteY3" fmla="*/ 371632 h 371632"/>
                    <a:gd name="connsiteX4" fmla="*/ 4358 w 190574"/>
                    <a:gd name="connsiteY4" fmla="*/ 246141 h 371632"/>
                    <a:gd name="connsiteX0" fmla="*/ 5450 w 191666"/>
                    <a:gd name="connsiteY0" fmla="*/ 246141 h 371638"/>
                    <a:gd name="connsiteX1" fmla="*/ 183250 w 191666"/>
                    <a:gd name="connsiteY1" fmla="*/ 0 h 371638"/>
                    <a:gd name="connsiteX2" fmla="*/ 132450 w 191666"/>
                    <a:gd name="connsiteY2" fmla="*/ 246141 h 371638"/>
                    <a:gd name="connsiteX3" fmla="*/ 68950 w 191666"/>
                    <a:gd name="connsiteY3" fmla="*/ 371632 h 371638"/>
                    <a:gd name="connsiteX4" fmla="*/ 5450 w 191666"/>
                    <a:gd name="connsiteY4" fmla="*/ 246141 h 371638"/>
                    <a:gd name="connsiteX0" fmla="*/ 5450 w 183250"/>
                    <a:gd name="connsiteY0" fmla="*/ 246141 h 371638"/>
                    <a:gd name="connsiteX1" fmla="*/ 183250 w 183250"/>
                    <a:gd name="connsiteY1" fmla="*/ 0 h 371638"/>
                    <a:gd name="connsiteX2" fmla="*/ 132450 w 183250"/>
                    <a:gd name="connsiteY2" fmla="*/ 246141 h 371638"/>
                    <a:gd name="connsiteX3" fmla="*/ 68950 w 183250"/>
                    <a:gd name="connsiteY3" fmla="*/ 371632 h 371638"/>
                    <a:gd name="connsiteX4" fmla="*/ 5450 w 183250"/>
                    <a:gd name="connsiteY4" fmla="*/ 246141 h 37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250" h="371638">
                      <a:moveTo>
                        <a:pt x="5450" y="246141"/>
                      </a:moveTo>
                      <a:cubicBezTo>
                        <a:pt x="27675" y="117528"/>
                        <a:pt x="148180" y="0"/>
                        <a:pt x="183250" y="0"/>
                      </a:cubicBezTo>
                      <a:cubicBezTo>
                        <a:pt x="164345" y="88900"/>
                        <a:pt x="132450" y="176834"/>
                        <a:pt x="132450" y="246141"/>
                      </a:cubicBezTo>
                      <a:cubicBezTo>
                        <a:pt x="132450" y="315448"/>
                        <a:pt x="104020" y="371632"/>
                        <a:pt x="68950" y="371632"/>
                      </a:cubicBezTo>
                      <a:cubicBezTo>
                        <a:pt x="33880" y="371632"/>
                        <a:pt x="-16775" y="374754"/>
                        <a:pt x="5450" y="246141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7" name="楕円 5138">
                  <a:extLst>
                    <a:ext uri="{FF2B5EF4-FFF2-40B4-BE49-F238E27FC236}">
                      <a16:creationId xmlns:a16="http://schemas.microsoft.com/office/drawing/2014/main" id="{529D32C5-EF3A-4448-BF05-B49FF0FE1FE8}"/>
                    </a:ext>
                  </a:extLst>
                </p:cNvPr>
                <p:cNvSpPr/>
                <p:nvPr/>
              </p:nvSpPr>
              <p:spPr>
                <a:xfrm>
                  <a:off x="8404165" y="3203576"/>
                  <a:ext cx="127060" cy="371632"/>
                </a:xfrm>
                <a:custGeom>
                  <a:avLst/>
                  <a:gdLst>
                    <a:gd name="connsiteX0" fmla="*/ 0 w 127000"/>
                    <a:gd name="connsiteY0" fmla="*/ 125491 h 250981"/>
                    <a:gd name="connsiteX1" fmla="*/ 63500 w 127000"/>
                    <a:gd name="connsiteY1" fmla="*/ 0 h 250981"/>
                    <a:gd name="connsiteX2" fmla="*/ 127000 w 127000"/>
                    <a:gd name="connsiteY2" fmla="*/ 125491 h 250981"/>
                    <a:gd name="connsiteX3" fmla="*/ 63500 w 127000"/>
                    <a:gd name="connsiteY3" fmla="*/ 250982 h 250981"/>
                    <a:gd name="connsiteX4" fmla="*/ 0 w 127000"/>
                    <a:gd name="connsiteY4" fmla="*/ 125491 h 250981"/>
                    <a:gd name="connsiteX0" fmla="*/ 60 w 127060"/>
                    <a:gd name="connsiteY0" fmla="*/ 246141 h 371632"/>
                    <a:gd name="connsiteX1" fmla="*/ 73085 w 127060"/>
                    <a:gd name="connsiteY1" fmla="*/ 0 h 371632"/>
                    <a:gd name="connsiteX2" fmla="*/ 127060 w 127060"/>
                    <a:gd name="connsiteY2" fmla="*/ 246141 h 371632"/>
                    <a:gd name="connsiteX3" fmla="*/ 63560 w 127060"/>
                    <a:gd name="connsiteY3" fmla="*/ 371632 h 371632"/>
                    <a:gd name="connsiteX4" fmla="*/ 60 w 127060"/>
                    <a:gd name="connsiteY4" fmla="*/ 246141 h 371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060" h="371632">
                      <a:moveTo>
                        <a:pt x="60" y="246141"/>
                      </a:moveTo>
                      <a:cubicBezTo>
                        <a:pt x="1648" y="184202"/>
                        <a:pt x="38015" y="0"/>
                        <a:pt x="73085" y="0"/>
                      </a:cubicBezTo>
                      <a:cubicBezTo>
                        <a:pt x="108155" y="0"/>
                        <a:pt x="127060" y="176834"/>
                        <a:pt x="127060" y="246141"/>
                      </a:cubicBezTo>
                      <a:cubicBezTo>
                        <a:pt x="127060" y="315448"/>
                        <a:pt x="98630" y="371632"/>
                        <a:pt x="63560" y="371632"/>
                      </a:cubicBezTo>
                      <a:cubicBezTo>
                        <a:pt x="28490" y="371632"/>
                        <a:pt x="-1528" y="308080"/>
                        <a:pt x="60" y="246141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8" name="楕円 5138">
                  <a:extLst>
                    <a:ext uri="{FF2B5EF4-FFF2-40B4-BE49-F238E27FC236}">
                      <a16:creationId xmlns:a16="http://schemas.microsoft.com/office/drawing/2014/main" id="{02D97AB8-8179-48A1-B53A-7AE7E2FF76A4}"/>
                    </a:ext>
                  </a:extLst>
                </p:cNvPr>
                <p:cNvSpPr/>
                <p:nvPr/>
              </p:nvSpPr>
              <p:spPr>
                <a:xfrm>
                  <a:off x="8481325" y="3194051"/>
                  <a:ext cx="202300" cy="371638"/>
                </a:xfrm>
                <a:custGeom>
                  <a:avLst/>
                  <a:gdLst>
                    <a:gd name="connsiteX0" fmla="*/ 0 w 127000"/>
                    <a:gd name="connsiteY0" fmla="*/ 125491 h 250981"/>
                    <a:gd name="connsiteX1" fmla="*/ 63500 w 127000"/>
                    <a:gd name="connsiteY1" fmla="*/ 0 h 250981"/>
                    <a:gd name="connsiteX2" fmla="*/ 127000 w 127000"/>
                    <a:gd name="connsiteY2" fmla="*/ 125491 h 250981"/>
                    <a:gd name="connsiteX3" fmla="*/ 63500 w 127000"/>
                    <a:gd name="connsiteY3" fmla="*/ 250982 h 250981"/>
                    <a:gd name="connsiteX4" fmla="*/ 0 w 127000"/>
                    <a:gd name="connsiteY4" fmla="*/ 125491 h 250981"/>
                    <a:gd name="connsiteX0" fmla="*/ 60 w 127060"/>
                    <a:gd name="connsiteY0" fmla="*/ 246141 h 371632"/>
                    <a:gd name="connsiteX1" fmla="*/ 73085 w 127060"/>
                    <a:gd name="connsiteY1" fmla="*/ 0 h 371632"/>
                    <a:gd name="connsiteX2" fmla="*/ 127060 w 127060"/>
                    <a:gd name="connsiteY2" fmla="*/ 246141 h 371632"/>
                    <a:gd name="connsiteX3" fmla="*/ 63560 w 127060"/>
                    <a:gd name="connsiteY3" fmla="*/ 371632 h 371632"/>
                    <a:gd name="connsiteX4" fmla="*/ 60 w 127060"/>
                    <a:gd name="connsiteY4" fmla="*/ 246141 h 371632"/>
                    <a:gd name="connsiteX0" fmla="*/ 4358 w 190574"/>
                    <a:gd name="connsiteY0" fmla="*/ 246141 h 371632"/>
                    <a:gd name="connsiteX1" fmla="*/ 182158 w 190574"/>
                    <a:gd name="connsiteY1" fmla="*/ 0 h 371632"/>
                    <a:gd name="connsiteX2" fmla="*/ 131358 w 190574"/>
                    <a:gd name="connsiteY2" fmla="*/ 246141 h 371632"/>
                    <a:gd name="connsiteX3" fmla="*/ 67858 w 190574"/>
                    <a:gd name="connsiteY3" fmla="*/ 371632 h 371632"/>
                    <a:gd name="connsiteX4" fmla="*/ 4358 w 190574"/>
                    <a:gd name="connsiteY4" fmla="*/ 246141 h 371632"/>
                    <a:gd name="connsiteX0" fmla="*/ 5450 w 191666"/>
                    <a:gd name="connsiteY0" fmla="*/ 246141 h 371638"/>
                    <a:gd name="connsiteX1" fmla="*/ 183250 w 191666"/>
                    <a:gd name="connsiteY1" fmla="*/ 0 h 371638"/>
                    <a:gd name="connsiteX2" fmla="*/ 132450 w 191666"/>
                    <a:gd name="connsiteY2" fmla="*/ 246141 h 371638"/>
                    <a:gd name="connsiteX3" fmla="*/ 68950 w 191666"/>
                    <a:gd name="connsiteY3" fmla="*/ 371632 h 371638"/>
                    <a:gd name="connsiteX4" fmla="*/ 5450 w 191666"/>
                    <a:gd name="connsiteY4" fmla="*/ 246141 h 371638"/>
                    <a:gd name="connsiteX0" fmla="*/ 5450 w 183250"/>
                    <a:gd name="connsiteY0" fmla="*/ 246141 h 371638"/>
                    <a:gd name="connsiteX1" fmla="*/ 183250 w 183250"/>
                    <a:gd name="connsiteY1" fmla="*/ 0 h 371638"/>
                    <a:gd name="connsiteX2" fmla="*/ 132450 w 183250"/>
                    <a:gd name="connsiteY2" fmla="*/ 246141 h 371638"/>
                    <a:gd name="connsiteX3" fmla="*/ 68950 w 183250"/>
                    <a:gd name="connsiteY3" fmla="*/ 371632 h 371638"/>
                    <a:gd name="connsiteX4" fmla="*/ 5450 w 183250"/>
                    <a:gd name="connsiteY4" fmla="*/ 246141 h 37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250" h="371638">
                      <a:moveTo>
                        <a:pt x="5450" y="246141"/>
                      </a:moveTo>
                      <a:cubicBezTo>
                        <a:pt x="27675" y="117528"/>
                        <a:pt x="148180" y="0"/>
                        <a:pt x="183250" y="0"/>
                      </a:cubicBezTo>
                      <a:cubicBezTo>
                        <a:pt x="164345" y="88900"/>
                        <a:pt x="132450" y="176834"/>
                        <a:pt x="132450" y="246141"/>
                      </a:cubicBezTo>
                      <a:cubicBezTo>
                        <a:pt x="132450" y="315448"/>
                        <a:pt x="104020" y="371632"/>
                        <a:pt x="68950" y="371632"/>
                      </a:cubicBezTo>
                      <a:cubicBezTo>
                        <a:pt x="33880" y="371632"/>
                        <a:pt x="-16775" y="374754"/>
                        <a:pt x="5450" y="246141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9" name="二等辺三角形 988">
                  <a:extLst>
                    <a:ext uri="{FF2B5EF4-FFF2-40B4-BE49-F238E27FC236}">
                      <a16:creationId xmlns:a16="http://schemas.microsoft.com/office/drawing/2014/main" id="{0D12F16B-20E5-4B77-8927-CA3D818B3F50}"/>
                    </a:ext>
                  </a:extLst>
                </p:cNvPr>
                <p:cNvSpPr/>
                <p:nvPr/>
              </p:nvSpPr>
              <p:spPr>
                <a:xfrm rot="10800000">
                  <a:off x="8439537" y="3128811"/>
                  <a:ext cx="80750" cy="45719"/>
                </a:xfrm>
                <a:prstGeom prst="triangle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0" name="楕円 5138">
                  <a:extLst>
                    <a:ext uri="{FF2B5EF4-FFF2-40B4-BE49-F238E27FC236}">
                      <a16:creationId xmlns:a16="http://schemas.microsoft.com/office/drawing/2014/main" id="{FF27FDC0-F079-4075-AA65-1B06675EDBEB}"/>
                    </a:ext>
                  </a:extLst>
                </p:cNvPr>
                <p:cNvSpPr/>
                <p:nvPr/>
              </p:nvSpPr>
              <p:spPr>
                <a:xfrm rot="14552723">
                  <a:off x="8401490" y="3145454"/>
                  <a:ext cx="95265" cy="148669"/>
                </a:xfrm>
                <a:custGeom>
                  <a:avLst/>
                  <a:gdLst>
                    <a:gd name="connsiteX0" fmla="*/ 0 w 127000"/>
                    <a:gd name="connsiteY0" fmla="*/ 125491 h 250981"/>
                    <a:gd name="connsiteX1" fmla="*/ 63500 w 127000"/>
                    <a:gd name="connsiteY1" fmla="*/ 0 h 250981"/>
                    <a:gd name="connsiteX2" fmla="*/ 127000 w 127000"/>
                    <a:gd name="connsiteY2" fmla="*/ 125491 h 250981"/>
                    <a:gd name="connsiteX3" fmla="*/ 63500 w 127000"/>
                    <a:gd name="connsiteY3" fmla="*/ 250982 h 250981"/>
                    <a:gd name="connsiteX4" fmla="*/ 0 w 127000"/>
                    <a:gd name="connsiteY4" fmla="*/ 125491 h 250981"/>
                    <a:gd name="connsiteX0" fmla="*/ 60 w 127060"/>
                    <a:gd name="connsiteY0" fmla="*/ 246141 h 371632"/>
                    <a:gd name="connsiteX1" fmla="*/ 73085 w 127060"/>
                    <a:gd name="connsiteY1" fmla="*/ 0 h 371632"/>
                    <a:gd name="connsiteX2" fmla="*/ 127060 w 127060"/>
                    <a:gd name="connsiteY2" fmla="*/ 246141 h 371632"/>
                    <a:gd name="connsiteX3" fmla="*/ 63560 w 127060"/>
                    <a:gd name="connsiteY3" fmla="*/ 371632 h 371632"/>
                    <a:gd name="connsiteX4" fmla="*/ 60 w 127060"/>
                    <a:gd name="connsiteY4" fmla="*/ 246141 h 371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060" h="371632">
                      <a:moveTo>
                        <a:pt x="60" y="246141"/>
                      </a:moveTo>
                      <a:cubicBezTo>
                        <a:pt x="1648" y="184202"/>
                        <a:pt x="38015" y="0"/>
                        <a:pt x="73085" y="0"/>
                      </a:cubicBezTo>
                      <a:cubicBezTo>
                        <a:pt x="108155" y="0"/>
                        <a:pt x="127060" y="176834"/>
                        <a:pt x="127060" y="246141"/>
                      </a:cubicBezTo>
                      <a:cubicBezTo>
                        <a:pt x="127060" y="315448"/>
                        <a:pt x="98630" y="371632"/>
                        <a:pt x="63560" y="371632"/>
                      </a:cubicBezTo>
                      <a:cubicBezTo>
                        <a:pt x="28490" y="371632"/>
                        <a:pt x="-1528" y="308080"/>
                        <a:pt x="60" y="246141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58951AEC-30F6-470B-A704-E1A0FCD0E184}"/>
                  </a:ext>
                </a:extLst>
              </p:cNvPr>
              <p:cNvSpPr/>
              <p:nvPr/>
            </p:nvSpPr>
            <p:spPr>
              <a:xfrm>
                <a:off x="2060134" y="5120496"/>
                <a:ext cx="4744526" cy="480204"/>
              </a:xfrm>
              <a:custGeom>
                <a:avLst/>
                <a:gdLst>
                  <a:gd name="connsiteX0" fmla="*/ 0 w 4795132"/>
                  <a:gd name="connsiteY0" fmla="*/ 0 h 495300"/>
                  <a:gd name="connsiteX1" fmla="*/ 4795132 w 4795132"/>
                  <a:gd name="connsiteY1" fmla="*/ 0 h 495300"/>
                  <a:gd name="connsiteX2" fmla="*/ 4785474 w 4795132"/>
                  <a:gd name="connsiteY2" fmla="*/ 40380 h 495300"/>
                  <a:gd name="connsiteX3" fmla="*/ 2397566 w 4795132"/>
                  <a:gd name="connsiteY3" fmla="*/ 495300 h 495300"/>
                  <a:gd name="connsiteX4" fmla="*/ 9659 w 4795132"/>
                  <a:gd name="connsiteY4" fmla="*/ 40380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95132" h="495300">
                    <a:moveTo>
                      <a:pt x="0" y="0"/>
                    </a:moveTo>
                    <a:lnTo>
                      <a:pt x="4795132" y="0"/>
                    </a:lnTo>
                    <a:lnTo>
                      <a:pt x="4785474" y="40380"/>
                    </a:lnTo>
                    <a:cubicBezTo>
                      <a:pt x="4662554" y="295902"/>
                      <a:pt x="3640362" y="495300"/>
                      <a:pt x="2397566" y="495300"/>
                    </a:cubicBezTo>
                    <a:cubicBezTo>
                      <a:pt x="1154770" y="495300"/>
                      <a:pt x="132578" y="295902"/>
                      <a:pt x="9659" y="4038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2" name="正方形/長方形 931">
                <a:extLst>
                  <a:ext uri="{FF2B5EF4-FFF2-40B4-BE49-F238E27FC236}">
                    <a16:creationId xmlns:a16="http://schemas.microsoft.com/office/drawing/2014/main" id="{DB509252-D817-450D-893C-93108CF3901F}"/>
                  </a:ext>
                </a:extLst>
              </p:cNvPr>
              <p:cNvSpPr/>
              <p:nvPr/>
            </p:nvSpPr>
            <p:spPr>
              <a:xfrm>
                <a:off x="2719304" y="4216400"/>
                <a:ext cx="2827721" cy="363247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3" name="正方形/長方形 932">
                <a:extLst>
                  <a:ext uri="{FF2B5EF4-FFF2-40B4-BE49-F238E27FC236}">
                    <a16:creationId xmlns:a16="http://schemas.microsoft.com/office/drawing/2014/main" id="{26C92C1C-0F80-44B2-AF14-7A2A7C53056A}"/>
                  </a:ext>
                </a:extLst>
              </p:cNvPr>
              <p:cNvSpPr/>
              <p:nvPr/>
            </p:nvSpPr>
            <p:spPr>
              <a:xfrm>
                <a:off x="2719304" y="4552951"/>
                <a:ext cx="2827721" cy="314324"/>
              </a:xfrm>
              <a:prstGeom prst="rect">
                <a:avLst/>
              </a:prstGeom>
              <a:pattFill prst="dkVert">
                <a:fgClr>
                  <a:srgbClr val="6633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4" name="正方形/長方形 933">
                <a:extLst>
                  <a:ext uri="{FF2B5EF4-FFF2-40B4-BE49-F238E27FC236}">
                    <a16:creationId xmlns:a16="http://schemas.microsoft.com/office/drawing/2014/main" id="{F1134278-A6F1-47F1-B339-B09F648F7706}"/>
                  </a:ext>
                </a:extLst>
              </p:cNvPr>
              <p:cNvSpPr/>
              <p:nvPr/>
            </p:nvSpPr>
            <p:spPr>
              <a:xfrm>
                <a:off x="2743188" y="4034426"/>
                <a:ext cx="2784721" cy="167960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5" name="正方形/長方形 934">
                <a:extLst>
                  <a:ext uri="{FF2B5EF4-FFF2-40B4-BE49-F238E27FC236}">
                    <a16:creationId xmlns:a16="http://schemas.microsoft.com/office/drawing/2014/main" id="{D65AB8C6-C850-45AD-9180-7E891B34E97E}"/>
                  </a:ext>
                </a:extLst>
              </p:cNvPr>
              <p:cNvSpPr/>
              <p:nvPr/>
            </p:nvSpPr>
            <p:spPr>
              <a:xfrm>
                <a:off x="2749238" y="4881668"/>
                <a:ext cx="2797787" cy="96731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6" name="正方形/長方形 935">
                <a:extLst>
                  <a:ext uri="{FF2B5EF4-FFF2-40B4-BE49-F238E27FC236}">
                    <a16:creationId xmlns:a16="http://schemas.microsoft.com/office/drawing/2014/main" id="{D8F0D8B7-5BC6-4E18-809D-3A350AC71A98}"/>
                  </a:ext>
                </a:extLst>
              </p:cNvPr>
              <p:cNvSpPr/>
              <p:nvPr/>
            </p:nvSpPr>
            <p:spPr>
              <a:xfrm>
                <a:off x="5553075" y="4073656"/>
                <a:ext cx="911225" cy="866644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553E2C4E-BEAD-496E-95C5-98D73EA4D843}"/>
                  </a:ext>
                </a:extLst>
              </p:cNvPr>
              <p:cNvSpPr/>
              <p:nvPr/>
            </p:nvSpPr>
            <p:spPr>
              <a:xfrm>
                <a:off x="2566641" y="3124201"/>
                <a:ext cx="816801" cy="414732"/>
              </a:xfrm>
              <a:custGeom>
                <a:avLst/>
                <a:gdLst>
                  <a:gd name="connsiteX0" fmla="*/ 2734273 w 3186113"/>
                  <a:gd name="connsiteY0" fmla="*/ 262332 h 414732"/>
                  <a:gd name="connsiteX1" fmla="*/ 2734273 w 3186113"/>
                  <a:gd name="connsiteY1" fmla="*/ 368312 h 414732"/>
                  <a:gd name="connsiteX2" fmla="*/ 3041957 w 3186113"/>
                  <a:gd name="connsiteY2" fmla="*/ 368312 h 414732"/>
                  <a:gd name="connsiteX3" fmla="*/ 3041957 w 3186113"/>
                  <a:gd name="connsiteY3" fmla="*/ 262332 h 414732"/>
                  <a:gd name="connsiteX4" fmla="*/ 2363393 w 3186113"/>
                  <a:gd name="connsiteY4" fmla="*/ 262332 h 414732"/>
                  <a:gd name="connsiteX5" fmla="*/ 2363393 w 3186113"/>
                  <a:gd name="connsiteY5" fmla="*/ 368312 h 414732"/>
                  <a:gd name="connsiteX6" fmla="*/ 2671080 w 3186113"/>
                  <a:gd name="connsiteY6" fmla="*/ 368312 h 414732"/>
                  <a:gd name="connsiteX7" fmla="*/ 2671080 w 3186113"/>
                  <a:gd name="connsiteY7" fmla="*/ 262332 h 414732"/>
                  <a:gd name="connsiteX8" fmla="*/ 1992513 w 3186113"/>
                  <a:gd name="connsiteY8" fmla="*/ 262332 h 414732"/>
                  <a:gd name="connsiteX9" fmla="*/ 1992513 w 3186113"/>
                  <a:gd name="connsiteY9" fmla="*/ 368312 h 414732"/>
                  <a:gd name="connsiteX10" fmla="*/ 2300200 w 3186113"/>
                  <a:gd name="connsiteY10" fmla="*/ 368312 h 414732"/>
                  <a:gd name="connsiteX11" fmla="*/ 2300200 w 3186113"/>
                  <a:gd name="connsiteY11" fmla="*/ 262332 h 414732"/>
                  <a:gd name="connsiteX12" fmla="*/ 1621633 w 3186113"/>
                  <a:gd name="connsiteY12" fmla="*/ 262332 h 414732"/>
                  <a:gd name="connsiteX13" fmla="*/ 1621633 w 3186113"/>
                  <a:gd name="connsiteY13" fmla="*/ 368312 h 414732"/>
                  <a:gd name="connsiteX14" fmla="*/ 1929320 w 3186113"/>
                  <a:gd name="connsiteY14" fmla="*/ 368312 h 414732"/>
                  <a:gd name="connsiteX15" fmla="*/ 1929320 w 3186113"/>
                  <a:gd name="connsiteY15" fmla="*/ 262332 h 414732"/>
                  <a:gd name="connsiteX16" fmla="*/ 1250753 w 3186113"/>
                  <a:gd name="connsiteY16" fmla="*/ 262332 h 414732"/>
                  <a:gd name="connsiteX17" fmla="*/ 1250753 w 3186113"/>
                  <a:gd name="connsiteY17" fmla="*/ 368312 h 414732"/>
                  <a:gd name="connsiteX18" fmla="*/ 1558440 w 3186113"/>
                  <a:gd name="connsiteY18" fmla="*/ 368312 h 414732"/>
                  <a:gd name="connsiteX19" fmla="*/ 1558440 w 3186113"/>
                  <a:gd name="connsiteY19" fmla="*/ 262332 h 414732"/>
                  <a:gd name="connsiteX20" fmla="*/ 879873 w 3186113"/>
                  <a:gd name="connsiteY20" fmla="*/ 262332 h 414732"/>
                  <a:gd name="connsiteX21" fmla="*/ 879873 w 3186113"/>
                  <a:gd name="connsiteY21" fmla="*/ 368312 h 414732"/>
                  <a:gd name="connsiteX22" fmla="*/ 1187560 w 3186113"/>
                  <a:gd name="connsiteY22" fmla="*/ 368312 h 414732"/>
                  <a:gd name="connsiteX23" fmla="*/ 1187560 w 3186113"/>
                  <a:gd name="connsiteY23" fmla="*/ 262332 h 414732"/>
                  <a:gd name="connsiteX24" fmla="*/ 508993 w 3186113"/>
                  <a:gd name="connsiteY24" fmla="*/ 262332 h 414732"/>
                  <a:gd name="connsiteX25" fmla="*/ 508993 w 3186113"/>
                  <a:gd name="connsiteY25" fmla="*/ 368312 h 414732"/>
                  <a:gd name="connsiteX26" fmla="*/ 816680 w 3186113"/>
                  <a:gd name="connsiteY26" fmla="*/ 368312 h 414732"/>
                  <a:gd name="connsiteX27" fmla="*/ 816680 w 3186113"/>
                  <a:gd name="connsiteY27" fmla="*/ 262332 h 414732"/>
                  <a:gd name="connsiteX28" fmla="*/ 138113 w 3186113"/>
                  <a:gd name="connsiteY28" fmla="*/ 262332 h 414732"/>
                  <a:gd name="connsiteX29" fmla="*/ 138113 w 3186113"/>
                  <a:gd name="connsiteY29" fmla="*/ 368312 h 414732"/>
                  <a:gd name="connsiteX30" fmla="*/ 445800 w 3186113"/>
                  <a:gd name="connsiteY30" fmla="*/ 368312 h 414732"/>
                  <a:gd name="connsiteX31" fmla="*/ 445800 w 3186113"/>
                  <a:gd name="connsiteY31" fmla="*/ 262332 h 414732"/>
                  <a:gd name="connsiteX32" fmla="*/ 2734273 w 3186113"/>
                  <a:gd name="connsiteY32" fmla="*/ 114694 h 414732"/>
                  <a:gd name="connsiteX33" fmla="*/ 2734273 w 3186113"/>
                  <a:gd name="connsiteY33" fmla="*/ 215912 h 414732"/>
                  <a:gd name="connsiteX34" fmla="*/ 3041957 w 3186113"/>
                  <a:gd name="connsiteY34" fmla="*/ 215912 h 414732"/>
                  <a:gd name="connsiteX35" fmla="*/ 3041957 w 3186113"/>
                  <a:gd name="connsiteY35" fmla="*/ 114694 h 414732"/>
                  <a:gd name="connsiteX36" fmla="*/ 2363393 w 3186113"/>
                  <a:gd name="connsiteY36" fmla="*/ 114694 h 414732"/>
                  <a:gd name="connsiteX37" fmla="*/ 2363393 w 3186113"/>
                  <a:gd name="connsiteY37" fmla="*/ 215912 h 414732"/>
                  <a:gd name="connsiteX38" fmla="*/ 2671080 w 3186113"/>
                  <a:gd name="connsiteY38" fmla="*/ 215912 h 414732"/>
                  <a:gd name="connsiteX39" fmla="*/ 2671080 w 3186113"/>
                  <a:gd name="connsiteY39" fmla="*/ 114694 h 414732"/>
                  <a:gd name="connsiteX40" fmla="*/ 1992513 w 3186113"/>
                  <a:gd name="connsiteY40" fmla="*/ 114694 h 414732"/>
                  <a:gd name="connsiteX41" fmla="*/ 1992513 w 3186113"/>
                  <a:gd name="connsiteY41" fmla="*/ 215912 h 414732"/>
                  <a:gd name="connsiteX42" fmla="*/ 2300200 w 3186113"/>
                  <a:gd name="connsiteY42" fmla="*/ 215912 h 414732"/>
                  <a:gd name="connsiteX43" fmla="*/ 2300200 w 3186113"/>
                  <a:gd name="connsiteY43" fmla="*/ 114694 h 414732"/>
                  <a:gd name="connsiteX44" fmla="*/ 1621633 w 3186113"/>
                  <a:gd name="connsiteY44" fmla="*/ 114694 h 414732"/>
                  <a:gd name="connsiteX45" fmla="*/ 1621633 w 3186113"/>
                  <a:gd name="connsiteY45" fmla="*/ 215912 h 414732"/>
                  <a:gd name="connsiteX46" fmla="*/ 1929320 w 3186113"/>
                  <a:gd name="connsiteY46" fmla="*/ 215912 h 414732"/>
                  <a:gd name="connsiteX47" fmla="*/ 1929320 w 3186113"/>
                  <a:gd name="connsiteY47" fmla="*/ 114694 h 414732"/>
                  <a:gd name="connsiteX48" fmla="*/ 1250753 w 3186113"/>
                  <a:gd name="connsiteY48" fmla="*/ 114694 h 414732"/>
                  <a:gd name="connsiteX49" fmla="*/ 1250753 w 3186113"/>
                  <a:gd name="connsiteY49" fmla="*/ 215912 h 414732"/>
                  <a:gd name="connsiteX50" fmla="*/ 1558440 w 3186113"/>
                  <a:gd name="connsiteY50" fmla="*/ 215912 h 414732"/>
                  <a:gd name="connsiteX51" fmla="*/ 1558440 w 3186113"/>
                  <a:gd name="connsiteY51" fmla="*/ 114694 h 414732"/>
                  <a:gd name="connsiteX52" fmla="*/ 879873 w 3186113"/>
                  <a:gd name="connsiteY52" fmla="*/ 114694 h 414732"/>
                  <a:gd name="connsiteX53" fmla="*/ 879873 w 3186113"/>
                  <a:gd name="connsiteY53" fmla="*/ 215912 h 414732"/>
                  <a:gd name="connsiteX54" fmla="*/ 1187560 w 3186113"/>
                  <a:gd name="connsiteY54" fmla="*/ 215912 h 414732"/>
                  <a:gd name="connsiteX55" fmla="*/ 1187560 w 3186113"/>
                  <a:gd name="connsiteY55" fmla="*/ 114694 h 414732"/>
                  <a:gd name="connsiteX56" fmla="*/ 508993 w 3186113"/>
                  <a:gd name="connsiteY56" fmla="*/ 114694 h 414732"/>
                  <a:gd name="connsiteX57" fmla="*/ 508993 w 3186113"/>
                  <a:gd name="connsiteY57" fmla="*/ 215912 h 414732"/>
                  <a:gd name="connsiteX58" fmla="*/ 816680 w 3186113"/>
                  <a:gd name="connsiteY58" fmla="*/ 215912 h 414732"/>
                  <a:gd name="connsiteX59" fmla="*/ 816680 w 3186113"/>
                  <a:gd name="connsiteY59" fmla="*/ 114694 h 414732"/>
                  <a:gd name="connsiteX60" fmla="*/ 138113 w 3186113"/>
                  <a:gd name="connsiteY60" fmla="*/ 114694 h 414732"/>
                  <a:gd name="connsiteX61" fmla="*/ 138113 w 3186113"/>
                  <a:gd name="connsiteY61" fmla="*/ 215912 h 414732"/>
                  <a:gd name="connsiteX62" fmla="*/ 445800 w 3186113"/>
                  <a:gd name="connsiteY62" fmla="*/ 215912 h 414732"/>
                  <a:gd name="connsiteX63" fmla="*/ 445800 w 3186113"/>
                  <a:gd name="connsiteY63" fmla="*/ 114694 h 414732"/>
                  <a:gd name="connsiteX64" fmla="*/ 90487 w 3186113"/>
                  <a:gd name="connsiteY64" fmla="*/ 0 h 414732"/>
                  <a:gd name="connsiteX65" fmla="*/ 128588 w 3186113"/>
                  <a:gd name="connsiteY65" fmla="*/ 0 h 414732"/>
                  <a:gd name="connsiteX66" fmla="*/ 138113 w 3186113"/>
                  <a:gd name="connsiteY66" fmla="*/ 9525 h 414732"/>
                  <a:gd name="connsiteX67" fmla="*/ 138113 w 3186113"/>
                  <a:gd name="connsiteY67" fmla="*/ 68274 h 414732"/>
                  <a:gd name="connsiteX68" fmla="*/ 3041957 w 3186113"/>
                  <a:gd name="connsiteY68" fmla="*/ 68274 h 414732"/>
                  <a:gd name="connsiteX69" fmla="*/ 3041957 w 3186113"/>
                  <a:gd name="connsiteY69" fmla="*/ 9525 h 414732"/>
                  <a:gd name="connsiteX70" fmla="*/ 3051482 w 3186113"/>
                  <a:gd name="connsiteY70" fmla="*/ 0 h 414732"/>
                  <a:gd name="connsiteX71" fmla="*/ 3089583 w 3186113"/>
                  <a:gd name="connsiteY71" fmla="*/ 0 h 414732"/>
                  <a:gd name="connsiteX72" fmla="*/ 3099108 w 3186113"/>
                  <a:gd name="connsiteY72" fmla="*/ 9525 h 414732"/>
                  <a:gd name="connsiteX73" fmla="*/ 3099108 w 3186113"/>
                  <a:gd name="connsiteY73" fmla="*/ 68274 h 414732"/>
                  <a:gd name="connsiteX74" fmla="*/ 3178376 w 3186113"/>
                  <a:gd name="connsiteY74" fmla="*/ 68274 h 414732"/>
                  <a:gd name="connsiteX75" fmla="*/ 3186113 w 3186113"/>
                  <a:gd name="connsiteY75" fmla="*/ 76011 h 414732"/>
                  <a:gd name="connsiteX76" fmla="*/ 3186113 w 3186113"/>
                  <a:gd name="connsiteY76" fmla="*/ 106957 h 414732"/>
                  <a:gd name="connsiteX77" fmla="*/ 3178376 w 3186113"/>
                  <a:gd name="connsiteY77" fmla="*/ 114694 h 414732"/>
                  <a:gd name="connsiteX78" fmla="*/ 3099108 w 3186113"/>
                  <a:gd name="connsiteY78" fmla="*/ 114694 h 414732"/>
                  <a:gd name="connsiteX79" fmla="*/ 3099108 w 3186113"/>
                  <a:gd name="connsiteY79" fmla="*/ 215912 h 414732"/>
                  <a:gd name="connsiteX80" fmla="*/ 3178376 w 3186113"/>
                  <a:gd name="connsiteY80" fmla="*/ 215912 h 414732"/>
                  <a:gd name="connsiteX81" fmla="*/ 3186113 w 3186113"/>
                  <a:gd name="connsiteY81" fmla="*/ 223649 h 414732"/>
                  <a:gd name="connsiteX82" fmla="*/ 3186113 w 3186113"/>
                  <a:gd name="connsiteY82" fmla="*/ 254595 h 414732"/>
                  <a:gd name="connsiteX83" fmla="*/ 3178376 w 3186113"/>
                  <a:gd name="connsiteY83" fmla="*/ 262332 h 414732"/>
                  <a:gd name="connsiteX84" fmla="*/ 3099108 w 3186113"/>
                  <a:gd name="connsiteY84" fmla="*/ 262332 h 414732"/>
                  <a:gd name="connsiteX85" fmla="*/ 3099108 w 3186113"/>
                  <a:gd name="connsiteY85" fmla="*/ 368312 h 414732"/>
                  <a:gd name="connsiteX86" fmla="*/ 3178376 w 3186113"/>
                  <a:gd name="connsiteY86" fmla="*/ 368312 h 414732"/>
                  <a:gd name="connsiteX87" fmla="*/ 3186113 w 3186113"/>
                  <a:gd name="connsiteY87" fmla="*/ 376049 h 414732"/>
                  <a:gd name="connsiteX88" fmla="*/ 3186113 w 3186113"/>
                  <a:gd name="connsiteY88" fmla="*/ 406995 h 414732"/>
                  <a:gd name="connsiteX89" fmla="*/ 3178376 w 3186113"/>
                  <a:gd name="connsiteY89" fmla="*/ 414732 h 414732"/>
                  <a:gd name="connsiteX90" fmla="*/ 7737 w 3186113"/>
                  <a:gd name="connsiteY90" fmla="*/ 414732 h 414732"/>
                  <a:gd name="connsiteX91" fmla="*/ 0 w 3186113"/>
                  <a:gd name="connsiteY91" fmla="*/ 406995 h 414732"/>
                  <a:gd name="connsiteX92" fmla="*/ 0 w 3186113"/>
                  <a:gd name="connsiteY92" fmla="*/ 376049 h 414732"/>
                  <a:gd name="connsiteX93" fmla="*/ 7737 w 3186113"/>
                  <a:gd name="connsiteY93" fmla="*/ 368312 h 414732"/>
                  <a:gd name="connsiteX94" fmla="*/ 80962 w 3186113"/>
                  <a:gd name="connsiteY94" fmla="*/ 368312 h 414732"/>
                  <a:gd name="connsiteX95" fmla="*/ 80962 w 3186113"/>
                  <a:gd name="connsiteY95" fmla="*/ 262332 h 414732"/>
                  <a:gd name="connsiteX96" fmla="*/ 7737 w 3186113"/>
                  <a:gd name="connsiteY96" fmla="*/ 262332 h 414732"/>
                  <a:gd name="connsiteX97" fmla="*/ 0 w 3186113"/>
                  <a:gd name="connsiteY97" fmla="*/ 254595 h 414732"/>
                  <a:gd name="connsiteX98" fmla="*/ 0 w 3186113"/>
                  <a:gd name="connsiteY98" fmla="*/ 223649 h 414732"/>
                  <a:gd name="connsiteX99" fmla="*/ 7737 w 3186113"/>
                  <a:gd name="connsiteY99" fmla="*/ 215912 h 414732"/>
                  <a:gd name="connsiteX100" fmla="*/ 80962 w 3186113"/>
                  <a:gd name="connsiteY100" fmla="*/ 215912 h 414732"/>
                  <a:gd name="connsiteX101" fmla="*/ 80962 w 3186113"/>
                  <a:gd name="connsiteY101" fmla="*/ 114694 h 414732"/>
                  <a:gd name="connsiteX102" fmla="*/ 7737 w 3186113"/>
                  <a:gd name="connsiteY102" fmla="*/ 114694 h 414732"/>
                  <a:gd name="connsiteX103" fmla="*/ 0 w 3186113"/>
                  <a:gd name="connsiteY103" fmla="*/ 106957 h 414732"/>
                  <a:gd name="connsiteX104" fmla="*/ 0 w 3186113"/>
                  <a:gd name="connsiteY104" fmla="*/ 76011 h 414732"/>
                  <a:gd name="connsiteX105" fmla="*/ 7737 w 3186113"/>
                  <a:gd name="connsiteY105" fmla="*/ 68274 h 414732"/>
                  <a:gd name="connsiteX106" fmla="*/ 80962 w 3186113"/>
                  <a:gd name="connsiteY106" fmla="*/ 68274 h 414732"/>
                  <a:gd name="connsiteX107" fmla="*/ 80962 w 3186113"/>
                  <a:gd name="connsiteY107" fmla="*/ 9525 h 414732"/>
                  <a:gd name="connsiteX108" fmla="*/ 90487 w 3186113"/>
                  <a:gd name="connsiteY108" fmla="*/ 0 h 41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3186113" h="414732">
                    <a:moveTo>
                      <a:pt x="2734273" y="262332"/>
                    </a:moveTo>
                    <a:lnTo>
                      <a:pt x="2734273" y="368312"/>
                    </a:lnTo>
                    <a:lnTo>
                      <a:pt x="3041957" y="368312"/>
                    </a:lnTo>
                    <a:lnTo>
                      <a:pt x="3041957" y="262332"/>
                    </a:lnTo>
                    <a:close/>
                    <a:moveTo>
                      <a:pt x="2363393" y="262332"/>
                    </a:moveTo>
                    <a:lnTo>
                      <a:pt x="2363393" y="368312"/>
                    </a:lnTo>
                    <a:lnTo>
                      <a:pt x="2671080" y="368312"/>
                    </a:lnTo>
                    <a:lnTo>
                      <a:pt x="2671080" y="262332"/>
                    </a:lnTo>
                    <a:close/>
                    <a:moveTo>
                      <a:pt x="1992513" y="262332"/>
                    </a:moveTo>
                    <a:lnTo>
                      <a:pt x="1992513" y="368312"/>
                    </a:lnTo>
                    <a:lnTo>
                      <a:pt x="2300200" y="368312"/>
                    </a:lnTo>
                    <a:lnTo>
                      <a:pt x="2300200" y="262332"/>
                    </a:lnTo>
                    <a:close/>
                    <a:moveTo>
                      <a:pt x="1621633" y="262332"/>
                    </a:moveTo>
                    <a:lnTo>
                      <a:pt x="1621633" y="368312"/>
                    </a:lnTo>
                    <a:lnTo>
                      <a:pt x="1929320" y="368312"/>
                    </a:lnTo>
                    <a:lnTo>
                      <a:pt x="1929320" y="262332"/>
                    </a:lnTo>
                    <a:close/>
                    <a:moveTo>
                      <a:pt x="1250753" y="262332"/>
                    </a:moveTo>
                    <a:lnTo>
                      <a:pt x="1250753" y="368312"/>
                    </a:lnTo>
                    <a:lnTo>
                      <a:pt x="1558440" y="368312"/>
                    </a:lnTo>
                    <a:lnTo>
                      <a:pt x="1558440" y="262332"/>
                    </a:lnTo>
                    <a:close/>
                    <a:moveTo>
                      <a:pt x="879873" y="262332"/>
                    </a:moveTo>
                    <a:lnTo>
                      <a:pt x="879873" y="368312"/>
                    </a:lnTo>
                    <a:lnTo>
                      <a:pt x="1187560" y="368312"/>
                    </a:lnTo>
                    <a:lnTo>
                      <a:pt x="1187560" y="262332"/>
                    </a:lnTo>
                    <a:close/>
                    <a:moveTo>
                      <a:pt x="508993" y="262332"/>
                    </a:moveTo>
                    <a:lnTo>
                      <a:pt x="508993" y="368312"/>
                    </a:lnTo>
                    <a:lnTo>
                      <a:pt x="816680" y="368312"/>
                    </a:lnTo>
                    <a:lnTo>
                      <a:pt x="816680" y="262332"/>
                    </a:lnTo>
                    <a:close/>
                    <a:moveTo>
                      <a:pt x="138113" y="262332"/>
                    </a:moveTo>
                    <a:lnTo>
                      <a:pt x="138113" y="368312"/>
                    </a:lnTo>
                    <a:lnTo>
                      <a:pt x="445800" y="368312"/>
                    </a:lnTo>
                    <a:lnTo>
                      <a:pt x="445800" y="262332"/>
                    </a:lnTo>
                    <a:close/>
                    <a:moveTo>
                      <a:pt x="2734273" y="114694"/>
                    </a:moveTo>
                    <a:lnTo>
                      <a:pt x="2734273" y="215912"/>
                    </a:lnTo>
                    <a:lnTo>
                      <a:pt x="3041957" y="215912"/>
                    </a:lnTo>
                    <a:lnTo>
                      <a:pt x="3041957" y="114694"/>
                    </a:lnTo>
                    <a:close/>
                    <a:moveTo>
                      <a:pt x="2363393" y="114694"/>
                    </a:moveTo>
                    <a:lnTo>
                      <a:pt x="2363393" y="215912"/>
                    </a:lnTo>
                    <a:lnTo>
                      <a:pt x="2671080" y="215912"/>
                    </a:lnTo>
                    <a:lnTo>
                      <a:pt x="2671080" y="114694"/>
                    </a:lnTo>
                    <a:close/>
                    <a:moveTo>
                      <a:pt x="1992513" y="114694"/>
                    </a:moveTo>
                    <a:lnTo>
                      <a:pt x="1992513" y="215912"/>
                    </a:lnTo>
                    <a:lnTo>
                      <a:pt x="2300200" y="215912"/>
                    </a:lnTo>
                    <a:lnTo>
                      <a:pt x="2300200" y="114694"/>
                    </a:lnTo>
                    <a:close/>
                    <a:moveTo>
                      <a:pt x="1621633" y="114694"/>
                    </a:moveTo>
                    <a:lnTo>
                      <a:pt x="1621633" y="215912"/>
                    </a:lnTo>
                    <a:lnTo>
                      <a:pt x="1929320" y="215912"/>
                    </a:lnTo>
                    <a:lnTo>
                      <a:pt x="1929320" y="114694"/>
                    </a:lnTo>
                    <a:close/>
                    <a:moveTo>
                      <a:pt x="1250753" y="114694"/>
                    </a:moveTo>
                    <a:lnTo>
                      <a:pt x="1250753" y="215912"/>
                    </a:lnTo>
                    <a:lnTo>
                      <a:pt x="1558440" y="215912"/>
                    </a:lnTo>
                    <a:lnTo>
                      <a:pt x="1558440" y="114694"/>
                    </a:lnTo>
                    <a:close/>
                    <a:moveTo>
                      <a:pt x="879873" y="114694"/>
                    </a:moveTo>
                    <a:lnTo>
                      <a:pt x="879873" y="215912"/>
                    </a:lnTo>
                    <a:lnTo>
                      <a:pt x="1187560" y="215912"/>
                    </a:lnTo>
                    <a:lnTo>
                      <a:pt x="1187560" y="114694"/>
                    </a:lnTo>
                    <a:close/>
                    <a:moveTo>
                      <a:pt x="508993" y="114694"/>
                    </a:moveTo>
                    <a:lnTo>
                      <a:pt x="508993" y="215912"/>
                    </a:lnTo>
                    <a:lnTo>
                      <a:pt x="816680" y="215912"/>
                    </a:lnTo>
                    <a:lnTo>
                      <a:pt x="816680" y="114694"/>
                    </a:lnTo>
                    <a:close/>
                    <a:moveTo>
                      <a:pt x="138113" y="114694"/>
                    </a:moveTo>
                    <a:lnTo>
                      <a:pt x="138113" y="215912"/>
                    </a:lnTo>
                    <a:lnTo>
                      <a:pt x="445800" y="215912"/>
                    </a:lnTo>
                    <a:lnTo>
                      <a:pt x="445800" y="114694"/>
                    </a:lnTo>
                    <a:close/>
                    <a:moveTo>
                      <a:pt x="90487" y="0"/>
                    </a:moveTo>
                    <a:lnTo>
                      <a:pt x="128588" y="0"/>
                    </a:lnTo>
                    <a:cubicBezTo>
                      <a:pt x="133849" y="0"/>
                      <a:pt x="138113" y="4264"/>
                      <a:pt x="138113" y="9525"/>
                    </a:cubicBezTo>
                    <a:lnTo>
                      <a:pt x="138113" y="68274"/>
                    </a:lnTo>
                    <a:lnTo>
                      <a:pt x="3041957" y="68274"/>
                    </a:lnTo>
                    <a:lnTo>
                      <a:pt x="3041957" y="9525"/>
                    </a:lnTo>
                    <a:cubicBezTo>
                      <a:pt x="3041957" y="4264"/>
                      <a:pt x="3046221" y="0"/>
                      <a:pt x="3051482" y="0"/>
                    </a:cubicBezTo>
                    <a:lnTo>
                      <a:pt x="3089583" y="0"/>
                    </a:lnTo>
                    <a:cubicBezTo>
                      <a:pt x="3094844" y="0"/>
                      <a:pt x="3099108" y="4264"/>
                      <a:pt x="3099108" y="9525"/>
                    </a:cubicBezTo>
                    <a:lnTo>
                      <a:pt x="3099108" y="68274"/>
                    </a:lnTo>
                    <a:lnTo>
                      <a:pt x="3178376" y="68274"/>
                    </a:lnTo>
                    <a:cubicBezTo>
                      <a:pt x="3182649" y="68274"/>
                      <a:pt x="3186113" y="71738"/>
                      <a:pt x="3186113" y="76011"/>
                    </a:cubicBezTo>
                    <a:lnTo>
                      <a:pt x="3186113" y="106957"/>
                    </a:lnTo>
                    <a:cubicBezTo>
                      <a:pt x="3186113" y="111230"/>
                      <a:pt x="3182649" y="114694"/>
                      <a:pt x="3178376" y="114694"/>
                    </a:cubicBezTo>
                    <a:lnTo>
                      <a:pt x="3099108" y="114694"/>
                    </a:lnTo>
                    <a:lnTo>
                      <a:pt x="3099108" y="215912"/>
                    </a:lnTo>
                    <a:lnTo>
                      <a:pt x="3178376" y="215912"/>
                    </a:lnTo>
                    <a:cubicBezTo>
                      <a:pt x="3182649" y="215912"/>
                      <a:pt x="3186113" y="219376"/>
                      <a:pt x="3186113" y="223649"/>
                    </a:cubicBezTo>
                    <a:lnTo>
                      <a:pt x="3186113" y="254595"/>
                    </a:lnTo>
                    <a:cubicBezTo>
                      <a:pt x="3186113" y="258868"/>
                      <a:pt x="3182649" y="262332"/>
                      <a:pt x="3178376" y="262332"/>
                    </a:cubicBezTo>
                    <a:lnTo>
                      <a:pt x="3099108" y="262332"/>
                    </a:lnTo>
                    <a:lnTo>
                      <a:pt x="3099108" y="368312"/>
                    </a:lnTo>
                    <a:lnTo>
                      <a:pt x="3178376" y="368312"/>
                    </a:lnTo>
                    <a:cubicBezTo>
                      <a:pt x="3182649" y="368312"/>
                      <a:pt x="3186113" y="371776"/>
                      <a:pt x="3186113" y="376049"/>
                    </a:cubicBezTo>
                    <a:lnTo>
                      <a:pt x="3186113" y="406995"/>
                    </a:lnTo>
                    <a:cubicBezTo>
                      <a:pt x="3186113" y="411268"/>
                      <a:pt x="3182649" y="414732"/>
                      <a:pt x="3178376" y="414732"/>
                    </a:cubicBezTo>
                    <a:lnTo>
                      <a:pt x="7737" y="414732"/>
                    </a:lnTo>
                    <a:cubicBezTo>
                      <a:pt x="3464" y="414732"/>
                      <a:pt x="0" y="411268"/>
                      <a:pt x="0" y="406995"/>
                    </a:cubicBezTo>
                    <a:lnTo>
                      <a:pt x="0" y="376049"/>
                    </a:lnTo>
                    <a:cubicBezTo>
                      <a:pt x="0" y="371776"/>
                      <a:pt x="3464" y="368312"/>
                      <a:pt x="7737" y="368312"/>
                    </a:cubicBezTo>
                    <a:lnTo>
                      <a:pt x="80962" y="368312"/>
                    </a:lnTo>
                    <a:lnTo>
                      <a:pt x="80962" y="262332"/>
                    </a:lnTo>
                    <a:lnTo>
                      <a:pt x="7737" y="262332"/>
                    </a:lnTo>
                    <a:cubicBezTo>
                      <a:pt x="3464" y="262332"/>
                      <a:pt x="0" y="258868"/>
                      <a:pt x="0" y="254595"/>
                    </a:cubicBezTo>
                    <a:lnTo>
                      <a:pt x="0" y="223649"/>
                    </a:lnTo>
                    <a:cubicBezTo>
                      <a:pt x="0" y="219376"/>
                      <a:pt x="3464" y="215912"/>
                      <a:pt x="7737" y="215912"/>
                    </a:cubicBezTo>
                    <a:lnTo>
                      <a:pt x="80962" y="215912"/>
                    </a:lnTo>
                    <a:lnTo>
                      <a:pt x="80962" y="114694"/>
                    </a:lnTo>
                    <a:lnTo>
                      <a:pt x="7737" y="114694"/>
                    </a:lnTo>
                    <a:cubicBezTo>
                      <a:pt x="3464" y="114694"/>
                      <a:pt x="0" y="111230"/>
                      <a:pt x="0" y="106957"/>
                    </a:cubicBezTo>
                    <a:lnTo>
                      <a:pt x="0" y="76011"/>
                    </a:lnTo>
                    <a:cubicBezTo>
                      <a:pt x="0" y="71738"/>
                      <a:pt x="3464" y="68274"/>
                      <a:pt x="7737" y="68274"/>
                    </a:cubicBezTo>
                    <a:lnTo>
                      <a:pt x="80962" y="68274"/>
                    </a:lnTo>
                    <a:lnTo>
                      <a:pt x="80962" y="9525"/>
                    </a:lnTo>
                    <a:cubicBezTo>
                      <a:pt x="80962" y="4264"/>
                      <a:pt x="85226" y="0"/>
                      <a:pt x="9048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8" name="正方形/長方形 937">
                <a:extLst>
                  <a:ext uri="{FF2B5EF4-FFF2-40B4-BE49-F238E27FC236}">
                    <a16:creationId xmlns:a16="http://schemas.microsoft.com/office/drawing/2014/main" id="{1EFA0EE5-392B-49BD-982F-395B32FDDB08}"/>
                  </a:ext>
                </a:extLst>
              </p:cNvPr>
              <p:cNvSpPr/>
              <p:nvPr/>
            </p:nvSpPr>
            <p:spPr>
              <a:xfrm>
                <a:off x="2986088" y="2571749"/>
                <a:ext cx="2190750" cy="942976"/>
              </a:xfrm>
              <a:prstGeom prst="rect">
                <a:avLst/>
              </a:prstGeom>
              <a:pattFill prst="dkVert">
                <a:fgClr>
                  <a:srgbClr val="ED7D31">
                    <a:lumMod val="50000"/>
                  </a:srgb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9" name="正方形/長方形 938">
                <a:extLst>
                  <a:ext uri="{FF2B5EF4-FFF2-40B4-BE49-F238E27FC236}">
                    <a16:creationId xmlns:a16="http://schemas.microsoft.com/office/drawing/2014/main" id="{A28E87F4-C5F4-415C-965E-9DC82A5A093C}"/>
                  </a:ext>
                </a:extLst>
              </p:cNvPr>
              <p:cNvSpPr/>
              <p:nvPr/>
            </p:nvSpPr>
            <p:spPr>
              <a:xfrm>
                <a:off x="5176838" y="2571749"/>
                <a:ext cx="723900" cy="942976"/>
              </a:xfrm>
              <a:prstGeom prst="rect">
                <a:avLst/>
              </a:prstGeom>
              <a:pattFill prst="dkVert">
                <a:fgClr>
                  <a:srgbClr val="6633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0" name="台形 939">
                <a:extLst>
                  <a:ext uri="{FF2B5EF4-FFF2-40B4-BE49-F238E27FC236}">
                    <a16:creationId xmlns:a16="http://schemas.microsoft.com/office/drawing/2014/main" id="{ABB8C773-5728-4BFA-A124-80DBAA148700}"/>
                  </a:ext>
                </a:extLst>
              </p:cNvPr>
              <p:cNvSpPr/>
              <p:nvPr/>
            </p:nvSpPr>
            <p:spPr>
              <a:xfrm rot="10800000">
                <a:off x="5699124" y="2489357"/>
                <a:ext cx="1111251" cy="82392"/>
              </a:xfrm>
              <a:prstGeom prst="trapezoid">
                <a:avLst/>
              </a:prstGeom>
              <a:solidFill>
                <a:srgbClr val="4472C4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1" name="正方形/長方形 940">
                <a:extLst>
                  <a:ext uri="{FF2B5EF4-FFF2-40B4-BE49-F238E27FC236}">
                    <a16:creationId xmlns:a16="http://schemas.microsoft.com/office/drawing/2014/main" id="{3367B1D7-D46F-4699-A4DD-37A31906C80E}"/>
                  </a:ext>
                </a:extLst>
              </p:cNvPr>
              <p:cNvSpPr/>
              <p:nvPr/>
            </p:nvSpPr>
            <p:spPr>
              <a:xfrm>
                <a:off x="5418133" y="2492688"/>
                <a:ext cx="45719" cy="1069183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2" name="正方形/長方形 941">
                <a:extLst>
                  <a:ext uri="{FF2B5EF4-FFF2-40B4-BE49-F238E27FC236}">
                    <a16:creationId xmlns:a16="http://schemas.microsoft.com/office/drawing/2014/main" id="{8B5F805C-0A60-44A9-AE8E-141A6F440E60}"/>
                  </a:ext>
                </a:extLst>
              </p:cNvPr>
              <p:cNvSpPr/>
              <p:nvPr/>
            </p:nvSpPr>
            <p:spPr>
              <a:xfrm>
                <a:off x="5656260" y="2492688"/>
                <a:ext cx="45719" cy="1069183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3" name="正方形/長方形 942">
                <a:extLst>
                  <a:ext uri="{FF2B5EF4-FFF2-40B4-BE49-F238E27FC236}">
                    <a16:creationId xmlns:a16="http://schemas.microsoft.com/office/drawing/2014/main" id="{2341FAD0-B58C-4984-B5EC-C1634ED27439}"/>
                  </a:ext>
                </a:extLst>
              </p:cNvPr>
              <p:cNvSpPr/>
              <p:nvPr/>
            </p:nvSpPr>
            <p:spPr>
              <a:xfrm>
                <a:off x="5894387" y="2492688"/>
                <a:ext cx="45719" cy="1069183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4" name="台形 943">
                <a:extLst>
                  <a:ext uri="{FF2B5EF4-FFF2-40B4-BE49-F238E27FC236}">
                    <a16:creationId xmlns:a16="http://schemas.microsoft.com/office/drawing/2014/main" id="{582AF8F6-DCEB-46B2-9B06-B4281C54DDA3}"/>
                  </a:ext>
                </a:extLst>
              </p:cNvPr>
              <p:cNvSpPr/>
              <p:nvPr/>
            </p:nvSpPr>
            <p:spPr>
              <a:xfrm>
                <a:off x="4333832" y="1322072"/>
                <a:ext cx="261980" cy="87628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5" name="台形 944">
                <a:extLst>
                  <a:ext uri="{FF2B5EF4-FFF2-40B4-BE49-F238E27FC236}">
                    <a16:creationId xmlns:a16="http://schemas.microsoft.com/office/drawing/2014/main" id="{998D1FDD-EA6B-4E5B-992E-C772E0B66484}"/>
                  </a:ext>
                </a:extLst>
              </p:cNvPr>
              <p:cNvSpPr/>
              <p:nvPr/>
            </p:nvSpPr>
            <p:spPr>
              <a:xfrm>
                <a:off x="4248106" y="1398272"/>
                <a:ext cx="433432" cy="87628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DFBB1BF9-F431-4702-AEE7-3E14A7A34404}"/>
                  </a:ext>
                </a:extLst>
              </p:cNvPr>
              <p:cNvSpPr/>
              <p:nvPr/>
            </p:nvSpPr>
            <p:spPr>
              <a:xfrm>
                <a:off x="3170712" y="2706847"/>
                <a:ext cx="397669" cy="390589"/>
              </a:xfrm>
              <a:custGeom>
                <a:avLst/>
                <a:gdLst>
                  <a:gd name="connsiteX0" fmla="*/ 715885 w 1485342"/>
                  <a:gd name="connsiteY0" fmla="*/ 245 h 1602504"/>
                  <a:gd name="connsiteX1" fmla="*/ 715885 w 1485342"/>
                  <a:gd name="connsiteY1" fmla="*/ 1602504 h 1602504"/>
                  <a:gd name="connsiteX2" fmla="*/ 0 w 1485342"/>
                  <a:gd name="connsiteY2" fmla="*/ 1602504 h 1602504"/>
                  <a:gd name="connsiteX3" fmla="*/ 170819 w 1485342"/>
                  <a:gd name="connsiteY3" fmla="*/ 518569 h 1602504"/>
                  <a:gd name="connsiteX4" fmla="*/ 164023 w 1485342"/>
                  <a:gd name="connsiteY4" fmla="*/ 490828 h 1602504"/>
                  <a:gd name="connsiteX5" fmla="*/ 175758 w 1485342"/>
                  <a:gd name="connsiteY5" fmla="*/ 442924 h 1602504"/>
                  <a:gd name="connsiteX6" fmla="*/ 181346 w 1485342"/>
                  <a:gd name="connsiteY6" fmla="*/ 435515 h 1602504"/>
                  <a:gd name="connsiteX7" fmla="*/ 189224 w 1485342"/>
                  <a:gd name="connsiteY7" fmla="*/ 391707 h 1602504"/>
                  <a:gd name="connsiteX8" fmla="*/ 383327 w 1485342"/>
                  <a:gd name="connsiteY8" fmla="*/ 211150 h 1602504"/>
                  <a:gd name="connsiteX9" fmla="*/ 385696 w 1485342"/>
                  <a:gd name="connsiteY9" fmla="*/ 210230 h 1602504"/>
                  <a:gd name="connsiteX10" fmla="*/ 385717 w 1485342"/>
                  <a:gd name="connsiteY10" fmla="*/ 210079 h 1602504"/>
                  <a:gd name="connsiteX11" fmla="*/ 616710 w 1485342"/>
                  <a:gd name="connsiteY11" fmla="*/ 13107 h 1602504"/>
                  <a:gd name="connsiteX12" fmla="*/ 769457 w 1485342"/>
                  <a:gd name="connsiteY12" fmla="*/ 0 h 1602504"/>
                  <a:gd name="connsiteX13" fmla="*/ 849647 w 1485342"/>
                  <a:gd name="connsiteY13" fmla="*/ 8910 h 1602504"/>
                  <a:gd name="connsiteX14" fmla="*/ 1076352 w 1485342"/>
                  <a:gd name="connsiteY14" fmla="*/ 159965 h 1602504"/>
                  <a:gd name="connsiteX15" fmla="*/ 1097177 w 1485342"/>
                  <a:gd name="connsiteY15" fmla="*/ 209268 h 1602504"/>
                  <a:gd name="connsiteX16" fmla="*/ 1102022 w 1485342"/>
                  <a:gd name="connsiteY16" fmla="*/ 211150 h 1602504"/>
                  <a:gd name="connsiteX17" fmla="*/ 1296126 w 1485342"/>
                  <a:gd name="connsiteY17" fmla="*/ 391707 h 1602504"/>
                  <a:gd name="connsiteX18" fmla="*/ 1304665 w 1485342"/>
                  <a:gd name="connsiteY18" fmla="*/ 439193 h 1602504"/>
                  <a:gd name="connsiteX19" fmla="*/ 1307478 w 1485342"/>
                  <a:gd name="connsiteY19" fmla="*/ 442924 h 1602504"/>
                  <a:gd name="connsiteX20" fmla="*/ 1319213 w 1485342"/>
                  <a:gd name="connsiteY20" fmla="*/ 490828 h 1602504"/>
                  <a:gd name="connsiteX21" fmla="*/ 1313699 w 1485342"/>
                  <a:gd name="connsiteY21" fmla="*/ 513337 h 1602504"/>
                  <a:gd name="connsiteX22" fmla="*/ 1485342 w 1485342"/>
                  <a:gd name="connsiteY22" fmla="*/ 1602504 h 1602504"/>
                  <a:gd name="connsiteX23" fmla="*/ 769457 w 1485342"/>
                  <a:gd name="connsiteY23" fmla="*/ 1602504 h 1602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85342" h="1602504">
                    <a:moveTo>
                      <a:pt x="715885" y="245"/>
                    </a:moveTo>
                    <a:lnTo>
                      <a:pt x="715885" y="1602504"/>
                    </a:lnTo>
                    <a:lnTo>
                      <a:pt x="0" y="1602504"/>
                    </a:lnTo>
                    <a:lnTo>
                      <a:pt x="170819" y="518569"/>
                    </a:lnTo>
                    <a:lnTo>
                      <a:pt x="164023" y="490828"/>
                    </a:lnTo>
                    <a:cubicBezTo>
                      <a:pt x="164023" y="474419"/>
                      <a:pt x="168064" y="458397"/>
                      <a:pt x="175758" y="442924"/>
                    </a:cubicBezTo>
                    <a:lnTo>
                      <a:pt x="181346" y="435515"/>
                    </a:lnTo>
                    <a:lnTo>
                      <a:pt x="189224" y="391707"/>
                    </a:lnTo>
                    <a:cubicBezTo>
                      <a:pt x="215562" y="319549"/>
                      <a:pt x="285675" y="256330"/>
                      <a:pt x="383327" y="211150"/>
                    </a:cubicBezTo>
                    <a:lnTo>
                      <a:pt x="385696" y="210230"/>
                    </a:lnTo>
                    <a:lnTo>
                      <a:pt x="385717" y="210079"/>
                    </a:lnTo>
                    <a:cubicBezTo>
                      <a:pt x="411123" y="118836"/>
                      <a:pt x="499865" y="44549"/>
                      <a:pt x="616710" y="13107"/>
                    </a:cubicBezTo>
                    <a:close/>
                    <a:moveTo>
                      <a:pt x="769457" y="0"/>
                    </a:moveTo>
                    <a:lnTo>
                      <a:pt x="849647" y="8910"/>
                    </a:lnTo>
                    <a:cubicBezTo>
                      <a:pt x="952026" y="32312"/>
                      <a:pt x="1034990" y="88099"/>
                      <a:pt x="1076352" y="159965"/>
                    </a:cubicBezTo>
                    <a:lnTo>
                      <a:pt x="1097177" y="209268"/>
                    </a:lnTo>
                    <a:lnTo>
                      <a:pt x="1102022" y="211150"/>
                    </a:lnTo>
                    <a:cubicBezTo>
                      <a:pt x="1199675" y="256330"/>
                      <a:pt x="1269787" y="319549"/>
                      <a:pt x="1296126" y="391707"/>
                    </a:cubicBezTo>
                    <a:lnTo>
                      <a:pt x="1304665" y="439193"/>
                    </a:lnTo>
                    <a:lnTo>
                      <a:pt x="1307478" y="442924"/>
                    </a:lnTo>
                    <a:cubicBezTo>
                      <a:pt x="1315173" y="458397"/>
                      <a:pt x="1319213" y="474419"/>
                      <a:pt x="1319213" y="490828"/>
                    </a:cubicBezTo>
                    <a:lnTo>
                      <a:pt x="1313699" y="513337"/>
                    </a:lnTo>
                    <a:lnTo>
                      <a:pt x="1485342" y="1602504"/>
                    </a:lnTo>
                    <a:lnTo>
                      <a:pt x="769457" y="160250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018C99CB-8568-4C04-89DE-19A92AD6C651}"/>
                  </a:ext>
                </a:extLst>
              </p:cNvPr>
              <p:cNvSpPr/>
              <p:nvPr/>
            </p:nvSpPr>
            <p:spPr>
              <a:xfrm>
                <a:off x="3894612" y="2706847"/>
                <a:ext cx="397669" cy="390589"/>
              </a:xfrm>
              <a:custGeom>
                <a:avLst/>
                <a:gdLst>
                  <a:gd name="connsiteX0" fmla="*/ 715885 w 1485342"/>
                  <a:gd name="connsiteY0" fmla="*/ 245 h 1602504"/>
                  <a:gd name="connsiteX1" fmla="*/ 715885 w 1485342"/>
                  <a:gd name="connsiteY1" fmla="*/ 1602504 h 1602504"/>
                  <a:gd name="connsiteX2" fmla="*/ 0 w 1485342"/>
                  <a:gd name="connsiteY2" fmla="*/ 1602504 h 1602504"/>
                  <a:gd name="connsiteX3" fmla="*/ 170819 w 1485342"/>
                  <a:gd name="connsiteY3" fmla="*/ 518569 h 1602504"/>
                  <a:gd name="connsiteX4" fmla="*/ 164023 w 1485342"/>
                  <a:gd name="connsiteY4" fmla="*/ 490828 h 1602504"/>
                  <a:gd name="connsiteX5" fmla="*/ 175758 w 1485342"/>
                  <a:gd name="connsiteY5" fmla="*/ 442924 h 1602504"/>
                  <a:gd name="connsiteX6" fmla="*/ 181346 w 1485342"/>
                  <a:gd name="connsiteY6" fmla="*/ 435515 h 1602504"/>
                  <a:gd name="connsiteX7" fmla="*/ 189224 w 1485342"/>
                  <a:gd name="connsiteY7" fmla="*/ 391707 h 1602504"/>
                  <a:gd name="connsiteX8" fmla="*/ 383327 w 1485342"/>
                  <a:gd name="connsiteY8" fmla="*/ 211150 h 1602504"/>
                  <a:gd name="connsiteX9" fmla="*/ 385696 w 1485342"/>
                  <a:gd name="connsiteY9" fmla="*/ 210230 h 1602504"/>
                  <a:gd name="connsiteX10" fmla="*/ 385717 w 1485342"/>
                  <a:gd name="connsiteY10" fmla="*/ 210079 h 1602504"/>
                  <a:gd name="connsiteX11" fmla="*/ 616710 w 1485342"/>
                  <a:gd name="connsiteY11" fmla="*/ 13107 h 1602504"/>
                  <a:gd name="connsiteX12" fmla="*/ 769457 w 1485342"/>
                  <a:gd name="connsiteY12" fmla="*/ 0 h 1602504"/>
                  <a:gd name="connsiteX13" fmla="*/ 849647 w 1485342"/>
                  <a:gd name="connsiteY13" fmla="*/ 8910 h 1602504"/>
                  <a:gd name="connsiteX14" fmla="*/ 1076352 w 1485342"/>
                  <a:gd name="connsiteY14" fmla="*/ 159965 h 1602504"/>
                  <a:gd name="connsiteX15" fmla="*/ 1097177 w 1485342"/>
                  <a:gd name="connsiteY15" fmla="*/ 209268 h 1602504"/>
                  <a:gd name="connsiteX16" fmla="*/ 1102022 w 1485342"/>
                  <a:gd name="connsiteY16" fmla="*/ 211150 h 1602504"/>
                  <a:gd name="connsiteX17" fmla="*/ 1296126 w 1485342"/>
                  <a:gd name="connsiteY17" fmla="*/ 391707 h 1602504"/>
                  <a:gd name="connsiteX18" fmla="*/ 1304665 w 1485342"/>
                  <a:gd name="connsiteY18" fmla="*/ 439193 h 1602504"/>
                  <a:gd name="connsiteX19" fmla="*/ 1307478 w 1485342"/>
                  <a:gd name="connsiteY19" fmla="*/ 442924 h 1602504"/>
                  <a:gd name="connsiteX20" fmla="*/ 1319213 w 1485342"/>
                  <a:gd name="connsiteY20" fmla="*/ 490828 h 1602504"/>
                  <a:gd name="connsiteX21" fmla="*/ 1313699 w 1485342"/>
                  <a:gd name="connsiteY21" fmla="*/ 513337 h 1602504"/>
                  <a:gd name="connsiteX22" fmla="*/ 1485342 w 1485342"/>
                  <a:gd name="connsiteY22" fmla="*/ 1602504 h 1602504"/>
                  <a:gd name="connsiteX23" fmla="*/ 769457 w 1485342"/>
                  <a:gd name="connsiteY23" fmla="*/ 1602504 h 1602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85342" h="1602504">
                    <a:moveTo>
                      <a:pt x="715885" y="245"/>
                    </a:moveTo>
                    <a:lnTo>
                      <a:pt x="715885" y="1602504"/>
                    </a:lnTo>
                    <a:lnTo>
                      <a:pt x="0" y="1602504"/>
                    </a:lnTo>
                    <a:lnTo>
                      <a:pt x="170819" y="518569"/>
                    </a:lnTo>
                    <a:lnTo>
                      <a:pt x="164023" y="490828"/>
                    </a:lnTo>
                    <a:cubicBezTo>
                      <a:pt x="164023" y="474419"/>
                      <a:pt x="168064" y="458397"/>
                      <a:pt x="175758" y="442924"/>
                    </a:cubicBezTo>
                    <a:lnTo>
                      <a:pt x="181346" y="435515"/>
                    </a:lnTo>
                    <a:lnTo>
                      <a:pt x="189224" y="391707"/>
                    </a:lnTo>
                    <a:cubicBezTo>
                      <a:pt x="215562" y="319549"/>
                      <a:pt x="285675" y="256330"/>
                      <a:pt x="383327" y="211150"/>
                    </a:cubicBezTo>
                    <a:lnTo>
                      <a:pt x="385696" y="210230"/>
                    </a:lnTo>
                    <a:lnTo>
                      <a:pt x="385717" y="210079"/>
                    </a:lnTo>
                    <a:cubicBezTo>
                      <a:pt x="411123" y="118836"/>
                      <a:pt x="499865" y="44549"/>
                      <a:pt x="616710" y="13107"/>
                    </a:cubicBezTo>
                    <a:close/>
                    <a:moveTo>
                      <a:pt x="769457" y="0"/>
                    </a:moveTo>
                    <a:lnTo>
                      <a:pt x="849647" y="8910"/>
                    </a:lnTo>
                    <a:cubicBezTo>
                      <a:pt x="952026" y="32312"/>
                      <a:pt x="1034990" y="88099"/>
                      <a:pt x="1076352" y="159965"/>
                    </a:cubicBezTo>
                    <a:lnTo>
                      <a:pt x="1097177" y="209268"/>
                    </a:lnTo>
                    <a:lnTo>
                      <a:pt x="1102022" y="211150"/>
                    </a:lnTo>
                    <a:cubicBezTo>
                      <a:pt x="1199675" y="256330"/>
                      <a:pt x="1269787" y="319549"/>
                      <a:pt x="1296126" y="391707"/>
                    </a:cubicBezTo>
                    <a:lnTo>
                      <a:pt x="1304665" y="439193"/>
                    </a:lnTo>
                    <a:lnTo>
                      <a:pt x="1307478" y="442924"/>
                    </a:lnTo>
                    <a:cubicBezTo>
                      <a:pt x="1315173" y="458397"/>
                      <a:pt x="1319213" y="474419"/>
                      <a:pt x="1319213" y="490828"/>
                    </a:cubicBezTo>
                    <a:lnTo>
                      <a:pt x="1313699" y="513337"/>
                    </a:lnTo>
                    <a:lnTo>
                      <a:pt x="1485342" y="1602504"/>
                    </a:lnTo>
                    <a:lnTo>
                      <a:pt x="769457" y="160250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EB12AF43-2B07-4AB5-A089-2E2A1D11D643}"/>
                  </a:ext>
                </a:extLst>
              </p:cNvPr>
              <p:cNvSpPr/>
              <p:nvPr/>
            </p:nvSpPr>
            <p:spPr>
              <a:xfrm>
                <a:off x="4623275" y="2706847"/>
                <a:ext cx="397669" cy="390589"/>
              </a:xfrm>
              <a:custGeom>
                <a:avLst/>
                <a:gdLst>
                  <a:gd name="connsiteX0" fmla="*/ 715885 w 1485342"/>
                  <a:gd name="connsiteY0" fmla="*/ 245 h 1602504"/>
                  <a:gd name="connsiteX1" fmla="*/ 715885 w 1485342"/>
                  <a:gd name="connsiteY1" fmla="*/ 1602504 h 1602504"/>
                  <a:gd name="connsiteX2" fmla="*/ 0 w 1485342"/>
                  <a:gd name="connsiteY2" fmla="*/ 1602504 h 1602504"/>
                  <a:gd name="connsiteX3" fmla="*/ 170819 w 1485342"/>
                  <a:gd name="connsiteY3" fmla="*/ 518569 h 1602504"/>
                  <a:gd name="connsiteX4" fmla="*/ 164023 w 1485342"/>
                  <a:gd name="connsiteY4" fmla="*/ 490828 h 1602504"/>
                  <a:gd name="connsiteX5" fmla="*/ 175758 w 1485342"/>
                  <a:gd name="connsiteY5" fmla="*/ 442924 h 1602504"/>
                  <a:gd name="connsiteX6" fmla="*/ 181346 w 1485342"/>
                  <a:gd name="connsiteY6" fmla="*/ 435515 h 1602504"/>
                  <a:gd name="connsiteX7" fmla="*/ 189224 w 1485342"/>
                  <a:gd name="connsiteY7" fmla="*/ 391707 h 1602504"/>
                  <a:gd name="connsiteX8" fmla="*/ 383327 w 1485342"/>
                  <a:gd name="connsiteY8" fmla="*/ 211150 h 1602504"/>
                  <a:gd name="connsiteX9" fmla="*/ 385696 w 1485342"/>
                  <a:gd name="connsiteY9" fmla="*/ 210230 h 1602504"/>
                  <a:gd name="connsiteX10" fmla="*/ 385717 w 1485342"/>
                  <a:gd name="connsiteY10" fmla="*/ 210079 h 1602504"/>
                  <a:gd name="connsiteX11" fmla="*/ 616710 w 1485342"/>
                  <a:gd name="connsiteY11" fmla="*/ 13107 h 1602504"/>
                  <a:gd name="connsiteX12" fmla="*/ 769457 w 1485342"/>
                  <a:gd name="connsiteY12" fmla="*/ 0 h 1602504"/>
                  <a:gd name="connsiteX13" fmla="*/ 849647 w 1485342"/>
                  <a:gd name="connsiteY13" fmla="*/ 8910 h 1602504"/>
                  <a:gd name="connsiteX14" fmla="*/ 1076352 w 1485342"/>
                  <a:gd name="connsiteY14" fmla="*/ 159965 h 1602504"/>
                  <a:gd name="connsiteX15" fmla="*/ 1097177 w 1485342"/>
                  <a:gd name="connsiteY15" fmla="*/ 209268 h 1602504"/>
                  <a:gd name="connsiteX16" fmla="*/ 1102022 w 1485342"/>
                  <a:gd name="connsiteY16" fmla="*/ 211150 h 1602504"/>
                  <a:gd name="connsiteX17" fmla="*/ 1296126 w 1485342"/>
                  <a:gd name="connsiteY17" fmla="*/ 391707 h 1602504"/>
                  <a:gd name="connsiteX18" fmla="*/ 1304665 w 1485342"/>
                  <a:gd name="connsiteY18" fmla="*/ 439193 h 1602504"/>
                  <a:gd name="connsiteX19" fmla="*/ 1307478 w 1485342"/>
                  <a:gd name="connsiteY19" fmla="*/ 442924 h 1602504"/>
                  <a:gd name="connsiteX20" fmla="*/ 1319213 w 1485342"/>
                  <a:gd name="connsiteY20" fmla="*/ 490828 h 1602504"/>
                  <a:gd name="connsiteX21" fmla="*/ 1313699 w 1485342"/>
                  <a:gd name="connsiteY21" fmla="*/ 513337 h 1602504"/>
                  <a:gd name="connsiteX22" fmla="*/ 1485342 w 1485342"/>
                  <a:gd name="connsiteY22" fmla="*/ 1602504 h 1602504"/>
                  <a:gd name="connsiteX23" fmla="*/ 769457 w 1485342"/>
                  <a:gd name="connsiteY23" fmla="*/ 1602504 h 1602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85342" h="1602504">
                    <a:moveTo>
                      <a:pt x="715885" y="245"/>
                    </a:moveTo>
                    <a:lnTo>
                      <a:pt x="715885" y="1602504"/>
                    </a:lnTo>
                    <a:lnTo>
                      <a:pt x="0" y="1602504"/>
                    </a:lnTo>
                    <a:lnTo>
                      <a:pt x="170819" y="518569"/>
                    </a:lnTo>
                    <a:lnTo>
                      <a:pt x="164023" y="490828"/>
                    </a:lnTo>
                    <a:cubicBezTo>
                      <a:pt x="164023" y="474419"/>
                      <a:pt x="168064" y="458397"/>
                      <a:pt x="175758" y="442924"/>
                    </a:cubicBezTo>
                    <a:lnTo>
                      <a:pt x="181346" y="435515"/>
                    </a:lnTo>
                    <a:lnTo>
                      <a:pt x="189224" y="391707"/>
                    </a:lnTo>
                    <a:cubicBezTo>
                      <a:pt x="215562" y="319549"/>
                      <a:pt x="285675" y="256330"/>
                      <a:pt x="383327" y="211150"/>
                    </a:cubicBezTo>
                    <a:lnTo>
                      <a:pt x="385696" y="210230"/>
                    </a:lnTo>
                    <a:lnTo>
                      <a:pt x="385717" y="210079"/>
                    </a:lnTo>
                    <a:cubicBezTo>
                      <a:pt x="411123" y="118836"/>
                      <a:pt x="499865" y="44549"/>
                      <a:pt x="616710" y="13107"/>
                    </a:cubicBezTo>
                    <a:close/>
                    <a:moveTo>
                      <a:pt x="769457" y="0"/>
                    </a:moveTo>
                    <a:lnTo>
                      <a:pt x="849647" y="8910"/>
                    </a:lnTo>
                    <a:cubicBezTo>
                      <a:pt x="952026" y="32312"/>
                      <a:pt x="1034990" y="88099"/>
                      <a:pt x="1076352" y="159965"/>
                    </a:cubicBezTo>
                    <a:lnTo>
                      <a:pt x="1097177" y="209268"/>
                    </a:lnTo>
                    <a:lnTo>
                      <a:pt x="1102022" y="211150"/>
                    </a:lnTo>
                    <a:cubicBezTo>
                      <a:pt x="1199675" y="256330"/>
                      <a:pt x="1269787" y="319549"/>
                      <a:pt x="1296126" y="391707"/>
                    </a:cubicBezTo>
                    <a:lnTo>
                      <a:pt x="1304665" y="439193"/>
                    </a:lnTo>
                    <a:lnTo>
                      <a:pt x="1307478" y="442924"/>
                    </a:lnTo>
                    <a:cubicBezTo>
                      <a:pt x="1315173" y="458397"/>
                      <a:pt x="1319213" y="474419"/>
                      <a:pt x="1319213" y="490828"/>
                    </a:cubicBezTo>
                    <a:lnTo>
                      <a:pt x="1313699" y="513337"/>
                    </a:lnTo>
                    <a:lnTo>
                      <a:pt x="1485342" y="1602504"/>
                    </a:lnTo>
                    <a:lnTo>
                      <a:pt x="769457" y="1602504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DEA5E5B4-3632-469D-B021-4BE76E779407}"/>
                  </a:ext>
                </a:extLst>
              </p:cNvPr>
              <p:cNvSpPr/>
              <p:nvPr/>
            </p:nvSpPr>
            <p:spPr>
              <a:xfrm>
                <a:off x="2986088" y="2492688"/>
                <a:ext cx="2224087" cy="1069183"/>
              </a:xfrm>
              <a:custGeom>
                <a:avLst/>
                <a:gdLst>
                  <a:gd name="connsiteX0" fmla="*/ 1500187 w 2224087"/>
                  <a:gd name="connsiteY0" fmla="*/ 159136 h 1069183"/>
                  <a:gd name="connsiteX1" fmla="*/ 1500187 w 2224087"/>
                  <a:gd name="connsiteY1" fmla="*/ 599192 h 1069183"/>
                  <a:gd name="connsiteX2" fmla="*/ 2152650 w 2224087"/>
                  <a:gd name="connsiteY2" fmla="*/ 599192 h 1069183"/>
                  <a:gd name="connsiteX3" fmla="*/ 2152650 w 2224087"/>
                  <a:gd name="connsiteY3" fmla="*/ 159136 h 1069183"/>
                  <a:gd name="connsiteX4" fmla="*/ 776287 w 2224087"/>
                  <a:gd name="connsiteY4" fmla="*/ 159136 h 1069183"/>
                  <a:gd name="connsiteX5" fmla="*/ 776287 w 2224087"/>
                  <a:gd name="connsiteY5" fmla="*/ 599192 h 1069183"/>
                  <a:gd name="connsiteX6" fmla="*/ 1428750 w 2224087"/>
                  <a:gd name="connsiteY6" fmla="*/ 599192 h 1069183"/>
                  <a:gd name="connsiteX7" fmla="*/ 1428750 w 2224087"/>
                  <a:gd name="connsiteY7" fmla="*/ 159136 h 1069183"/>
                  <a:gd name="connsiteX8" fmla="*/ 71437 w 2224087"/>
                  <a:gd name="connsiteY8" fmla="*/ 159136 h 1069183"/>
                  <a:gd name="connsiteX9" fmla="*/ 71437 w 2224087"/>
                  <a:gd name="connsiteY9" fmla="*/ 599192 h 1069183"/>
                  <a:gd name="connsiteX10" fmla="*/ 704850 w 2224087"/>
                  <a:gd name="connsiteY10" fmla="*/ 599192 h 1069183"/>
                  <a:gd name="connsiteX11" fmla="*/ 704850 w 2224087"/>
                  <a:gd name="connsiteY11" fmla="*/ 159136 h 1069183"/>
                  <a:gd name="connsiteX12" fmla="*/ 0 w 2224087"/>
                  <a:gd name="connsiteY12" fmla="*/ 0 h 1069183"/>
                  <a:gd name="connsiteX13" fmla="*/ 71437 w 2224087"/>
                  <a:gd name="connsiteY13" fmla="*/ 0 h 1069183"/>
                  <a:gd name="connsiteX14" fmla="*/ 71437 w 2224087"/>
                  <a:gd name="connsiteY14" fmla="*/ 113417 h 1069183"/>
                  <a:gd name="connsiteX15" fmla="*/ 704850 w 2224087"/>
                  <a:gd name="connsiteY15" fmla="*/ 113417 h 1069183"/>
                  <a:gd name="connsiteX16" fmla="*/ 704850 w 2224087"/>
                  <a:gd name="connsiteY16" fmla="*/ 0 h 1069183"/>
                  <a:gd name="connsiteX17" fmla="*/ 776287 w 2224087"/>
                  <a:gd name="connsiteY17" fmla="*/ 0 h 1069183"/>
                  <a:gd name="connsiteX18" fmla="*/ 776287 w 2224087"/>
                  <a:gd name="connsiteY18" fmla="*/ 113417 h 1069183"/>
                  <a:gd name="connsiteX19" fmla="*/ 1428750 w 2224087"/>
                  <a:gd name="connsiteY19" fmla="*/ 113417 h 1069183"/>
                  <a:gd name="connsiteX20" fmla="*/ 1428750 w 2224087"/>
                  <a:gd name="connsiteY20" fmla="*/ 0 h 1069183"/>
                  <a:gd name="connsiteX21" fmla="*/ 1500187 w 2224087"/>
                  <a:gd name="connsiteY21" fmla="*/ 0 h 1069183"/>
                  <a:gd name="connsiteX22" fmla="*/ 1500187 w 2224087"/>
                  <a:gd name="connsiteY22" fmla="*/ 113417 h 1069183"/>
                  <a:gd name="connsiteX23" fmla="*/ 2152650 w 2224087"/>
                  <a:gd name="connsiteY23" fmla="*/ 113417 h 1069183"/>
                  <a:gd name="connsiteX24" fmla="*/ 2152650 w 2224087"/>
                  <a:gd name="connsiteY24" fmla="*/ 0 h 1069183"/>
                  <a:gd name="connsiteX25" fmla="*/ 2224087 w 2224087"/>
                  <a:gd name="connsiteY25" fmla="*/ 0 h 1069183"/>
                  <a:gd name="connsiteX26" fmla="*/ 2224087 w 2224087"/>
                  <a:gd name="connsiteY26" fmla="*/ 1069183 h 1069183"/>
                  <a:gd name="connsiteX27" fmla="*/ 2152650 w 2224087"/>
                  <a:gd name="connsiteY27" fmla="*/ 1069183 h 1069183"/>
                  <a:gd name="connsiteX28" fmla="*/ 2152650 w 2224087"/>
                  <a:gd name="connsiteY28" fmla="*/ 644911 h 1069183"/>
                  <a:gd name="connsiteX29" fmla="*/ 1500187 w 2224087"/>
                  <a:gd name="connsiteY29" fmla="*/ 644911 h 1069183"/>
                  <a:gd name="connsiteX30" fmla="*/ 1500187 w 2224087"/>
                  <a:gd name="connsiteY30" fmla="*/ 1069183 h 1069183"/>
                  <a:gd name="connsiteX31" fmla="*/ 1428750 w 2224087"/>
                  <a:gd name="connsiteY31" fmla="*/ 1069183 h 1069183"/>
                  <a:gd name="connsiteX32" fmla="*/ 1428750 w 2224087"/>
                  <a:gd name="connsiteY32" fmla="*/ 644911 h 1069183"/>
                  <a:gd name="connsiteX33" fmla="*/ 776287 w 2224087"/>
                  <a:gd name="connsiteY33" fmla="*/ 644911 h 1069183"/>
                  <a:gd name="connsiteX34" fmla="*/ 776287 w 2224087"/>
                  <a:gd name="connsiteY34" fmla="*/ 1069183 h 1069183"/>
                  <a:gd name="connsiteX35" fmla="*/ 704850 w 2224087"/>
                  <a:gd name="connsiteY35" fmla="*/ 1069183 h 1069183"/>
                  <a:gd name="connsiteX36" fmla="*/ 704850 w 2224087"/>
                  <a:gd name="connsiteY36" fmla="*/ 644911 h 1069183"/>
                  <a:gd name="connsiteX37" fmla="*/ 71437 w 2224087"/>
                  <a:gd name="connsiteY37" fmla="*/ 644911 h 1069183"/>
                  <a:gd name="connsiteX38" fmla="*/ 71437 w 2224087"/>
                  <a:gd name="connsiteY38" fmla="*/ 1069183 h 1069183"/>
                  <a:gd name="connsiteX39" fmla="*/ 0 w 2224087"/>
                  <a:gd name="connsiteY39" fmla="*/ 1069183 h 1069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224087" h="1069183">
                    <a:moveTo>
                      <a:pt x="1500187" y="159136"/>
                    </a:moveTo>
                    <a:lnTo>
                      <a:pt x="1500187" y="599192"/>
                    </a:lnTo>
                    <a:lnTo>
                      <a:pt x="2152650" y="599192"/>
                    </a:lnTo>
                    <a:lnTo>
                      <a:pt x="2152650" y="159136"/>
                    </a:lnTo>
                    <a:close/>
                    <a:moveTo>
                      <a:pt x="776287" y="159136"/>
                    </a:moveTo>
                    <a:lnTo>
                      <a:pt x="776287" y="599192"/>
                    </a:lnTo>
                    <a:lnTo>
                      <a:pt x="1428750" y="599192"/>
                    </a:lnTo>
                    <a:lnTo>
                      <a:pt x="1428750" y="159136"/>
                    </a:lnTo>
                    <a:close/>
                    <a:moveTo>
                      <a:pt x="71437" y="159136"/>
                    </a:moveTo>
                    <a:lnTo>
                      <a:pt x="71437" y="599192"/>
                    </a:lnTo>
                    <a:lnTo>
                      <a:pt x="704850" y="599192"/>
                    </a:lnTo>
                    <a:lnTo>
                      <a:pt x="704850" y="159136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113417"/>
                    </a:lnTo>
                    <a:lnTo>
                      <a:pt x="704850" y="113417"/>
                    </a:lnTo>
                    <a:lnTo>
                      <a:pt x="704850" y="0"/>
                    </a:lnTo>
                    <a:lnTo>
                      <a:pt x="776287" y="0"/>
                    </a:lnTo>
                    <a:lnTo>
                      <a:pt x="776287" y="113417"/>
                    </a:lnTo>
                    <a:lnTo>
                      <a:pt x="1428750" y="113417"/>
                    </a:lnTo>
                    <a:lnTo>
                      <a:pt x="1428750" y="0"/>
                    </a:lnTo>
                    <a:lnTo>
                      <a:pt x="1500187" y="0"/>
                    </a:lnTo>
                    <a:lnTo>
                      <a:pt x="1500187" y="113417"/>
                    </a:lnTo>
                    <a:lnTo>
                      <a:pt x="2152650" y="113417"/>
                    </a:lnTo>
                    <a:lnTo>
                      <a:pt x="2152650" y="0"/>
                    </a:lnTo>
                    <a:lnTo>
                      <a:pt x="2224087" y="0"/>
                    </a:lnTo>
                    <a:lnTo>
                      <a:pt x="2224087" y="1069183"/>
                    </a:lnTo>
                    <a:lnTo>
                      <a:pt x="2152650" y="1069183"/>
                    </a:lnTo>
                    <a:lnTo>
                      <a:pt x="2152650" y="644911"/>
                    </a:lnTo>
                    <a:lnTo>
                      <a:pt x="1500187" y="644911"/>
                    </a:lnTo>
                    <a:lnTo>
                      <a:pt x="1500187" y="1069183"/>
                    </a:lnTo>
                    <a:lnTo>
                      <a:pt x="1428750" y="1069183"/>
                    </a:lnTo>
                    <a:lnTo>
                      <a:pt x="1428750" y="644911"/>
                    </a:lnTo>
                    <a:lnTo>
                      <a:pt x="776287" y="644911"/>
                    </a:lnTo>
                    <a:lnTo>
                      <a:pt x="776287" y="1069183"/>
                    </a:lnTo>
                    <a:lnTo>
                      <a:pt x="704850" y="1069183"/>
                    </a:lnTo>
                    <a:lnTo>
                      <a:pt x="704850" y="644911"/>
                    </a:lnTo>
                    <a:lnTo>
                      <a:pt x="71437" y="644911"/>
                    </a:lnTo>
                    <a:lnTo>
                      <a:pt x="71437" y="1069183"/>
                    </a:lnTo>
                    <a:lnTo>
                      <a:pt x="0" y="1069183"/>
                    </a:lnTo>
                    <a:close/>
                  </a:path>
                </a:pathLst>
              </a:cu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50" name="グループ化 949">
                <a:extLst>
                  <a:ext uri="{FF2B5EF4-FFF2-40B4-BE49-F238E27FC236}">
                    <a16:creationId xmlns:a16="http://schemas.microsoft.com/office/drawing/2014/main" id="{D9C1FF0A-B9F8-421D-9501-2653E9E065D6}"/>
                  </a:ext>
                </a:extLst>
              </p:cNvPr>
              <p:cNvGrpSpPr/>
              <p:nvPr/>
            </p:nvGrpSpPr>
            <p:grpSpPr>
              <a:xfrm>
                <a:off x="2128840" y="1452563"/>
                <a:ext cx="4810579" cy="1119186"/>
                <a:chOff x="2128840" y="1452563"/>
                <a:chExt cx="4810579" cy="1119186"/>
              </a:xfrm>
            </p:grpSpPr>
            <p:sp>
              <p:nvSpPr>
                <p:cNvPr id="982" name="台形 981">
                  <a:extLst>
                    <a:ext uri="{FF2B5EF4-FFF2-40B4-BE49-F238E27FC236}">
                      <a16:creationId xmlns:a16="http://schemas.microsoft.com/office/drawing/2014/main" id="{55802256-862A-486B-8886-93FE62B67FF5}"/>
                    </a:ext>
                  </a:extLst>
                </p:cNvPr>
                <p:cNvSpPr/>
                <p:nvPr/>
              </p:nvSpPr>
              <p:spPr>
                <a:xfrm rot="10800000">
                  <a:off x="2309813" y="2489357"/>
                  <a:ext cx="4476750" cy="82392"/>
                </a:xfrm>
                <a:prstGeom prst="trapezoid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F522454F-EAAD-45B3-A2E5-C88CE4AD9C03}"/>
                    </a:ext>
                  </a:extLst>
                </p:cNvPr>
                <p:cNvSpPr/>
                <p:nvPr/>
              </p:nvSpPr>
              <p:spPr>
                <a:xfrm>
                  <a:off x="4569619" y="1452563"/>
                  <a:ext cx="2369800" cy="1072514"/>
                </a:xfrm>
                <a:custGeom>
                  <a:avLst/>
                  <a:gdLst>
                    <a:gd name="connsiteX0" fmla="*/ 0 w 2369800"/>
                    <a:gd name="connsiteY0" fmla="*/ 0 h 1072514"/>
                    <a:gd name="connsiteX1" fmla="*/ 161780 w 2369800"/>
                    <a:gd name="connsiteY1" fmla="*/ 0 h 1072514"/>
                    <a:gd name="connsiteX2" fmla="*/ 2369800 w 2369800"/>
                    <a:gd name="connsiteY2" fmla="*/ 1072514 h 1072514"/>
                    <a:gd name="connsiteX3" fmla="*/ 0 w 2369800"/>
                    <a:gd name="connsiteY3" fmla="*/ 1072514 h 1072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69800" h="1072514">
                      <a:moveTo>
                        <a:pt x="0" y="0"/>
                      </a:moveTo>
                      <a:lnTo>
                        <a:pt x="161780" y="0"/>
                      </a:lnTo>
                      <a:lnTo>
                        <a:pt x="2369800" y="1072514"/>
                      </a:lnTo>
                      <a:lnTo>
                        <a:pt x="0" y="1072514"/>
                      </a:lnTo>
                      <a:close/>
                    </a:path>
                  </a:pathLst>
                </a:custGeom>
                <a:pattFill prst="dkHorz">
                  <a:fgClr>
                    <a:sysClr val="windowText" lastClr="000000"/>
                  </a:fgClr>
                  <a:bgClr>
                    <a:sysClr val="windowText" lastClr="000000">
                      <a:lumMod val="50000"/>
                      <a:lumOff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DF92CAC0-3CBB-4AD1-A64C-D616866A0C22}"/>
                    </a:ext>
                  </a:extLst>
                </p:cNvPr>
                <p:cNvSpPr/>
                <p:nvPr/>
              </p:nvSpPr>
              <p:spPr>
                <a:xfrm>
                  <a:off x="2128840" y="1452563"/>
                  <a:ext cx="3662361" cy="1072514"/>
                </a:xfrm>
                <a:custGeom>
                  <a:avLst/>
                  <a:gdLst>
                    <a:gd name="connsiteX0" fmla="*/ 2023062 w 3662361"/>
                    <a:gd name="connsiteY0" fmla="*/ 0 h 1072514"/>
                    <a:gd name="connsiteX1" fmla="*/ 2444157 w 3662361"/>
                    <a:gd name="connsiteY1" fmla="*/ 0 h 1072514"/>
                    <a:gd name="connsiteX2" fmla="*/ 3662361 w 3662361"/>
                    <a:gd name="connsiteY2" fmla="*/ 1072514 h 1072514"/>
                    <a:gd name="connsiteX3" fmla="*/ 0 w 3662361"/>
                    <a:gd name="connsiteY3" fmla="*/ 1072514 h 1072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62361" h="1072514">
                      <a:moveTo>
                        <a:pt x="2023062" y="0"/>
                      </a:moveTo>
                      <a:lnTo>
                        <a:pt x="2444157" y="0"/>
                      </a:lnTo>
                      <a:lnTo>
                        <a:pt x="3662361" y="1072514"/>
                      </a:lnTo>
                      <a:lnTo>
                        <a:pt x="0" y="1072514"/>
                      </a:lnTo>
                      <a:close/>
                    </a:path>
                  </a:pathLst>
                </a:custGeom>
                <a:pattFill prst="dkHorz">
                  <a:fgClr>
                    <a:sysClr val="windowText" lastClr="000000"/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8EAEBEF6-167F-4DC0-9535-C0869257C751}"/>
                  </a:ext>
                </a:extLst>
              </p:cNvPr>
              <p:cNvSpPr/>
              <p:nvPr/>
            </p:nvSpPr>
            <p:spPr>
              <a:xfrm>
                <a:off x="2572279" y="3529013"/>
                <a:ext cx="3405850" cy="49372"/>
              </a:xfrm>
              <a:custGeom>
                <a:avLst/>
                <a:gdLst>
                  <a:gd name="connsiteX0" fmla="*/ 12343 w 3405850"/>
                  <a:gd name="connsiteY0" fmla="*/ 0 h 49372"/>
                  <a:gd name="connsiteX1" fmla="*/ 3393507 w 3405850"/>
                  <a:gd name="connsiteY1" fmla="*/ 0 h 49372"/>
                  <a:gd name="connsiteX2" fmla="*/ 3405850 w 3405850"/>
                  <a:gd name="connsiteY2" fmla="*/ 49372 h 49372"/>
                  <a:gd name="connsiteX3" fmla="*/ 0 w 3405850"/>
                  <a:gd name="connsiteY3" fmla="*/ 49372 h 49372"/>
                  <a:gd name="connsiteX4" fmla="*/ 12343 w 3405850"/>
                  <a:gd name="connsiteY4" fmla="*/ 0 h 4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850" h="49372">
                    <a:moveTo>
                      <a:pt x="12343" y="0"/>
                    </a:moveTo>
                    <a:lnTo>
                      <a:pt x="3393507" y="0"/>
                    </a:lnTo>
                    <a:lnTo>
                      <a:pt x="3405850" y="49372"/>
                    </a:lnTo>
                    <a:lnTo>
                      <a:pt x="0" y="49372"/>
                    </a:lnTo>
                    <a:lnTo>
                      <a:pt x="12343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FC6FCE8F-AF79-4C79-B366-DCC1DF83EF27}"/>
                  </a:ext>
                </a:extLst>
              </p:cNvPr>
              <p:cNvSpPr/>
              <p:nvPr/>
            </p:nvSpPr>
            <p:spPr>
              <a:xfrm>
                <a:off x="2554420" y="3578385"/>
                <a:ext cx="3441568" cy="71437"/>
              </a:xfrm>
              <a:custGeom>
                <a:avLst/>
                <a:gdLst>
                  <a:gd name="connsiteX0" fmla="*/ 17859 w 3441568"/>
                  <a:gd name="connsiteY0" fmla="*/ 0 h 71437"/>
                  <a:gd name="connsiteX1" fmla="*/ 3423709 w 3441568"/>
                  <a:gd name="connsiteY1" fmla="*/ 0 h 71437"/>
                  <a:gd name="connsiteX2" fmla="*/ 3441568 w 3441568"/>
                  <a:gd name="connsiteY2" fmla="*/ 71437 h 71437"/>
                  <a:gd name="connsiteX3" fmla="*/ 0 w 3441568"/>
                  <a:gd name="connsiteY3" fmla="*/ 71437 h 71437"/>
                  <a:gd name="connsiteX4" fmla="*/ 17859 w 3441568"/>
                  <a:gd name="connsiteY4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1568" h="71437">
                    <a:moveTo>
                      <a:pt x="17859" y="0"/>
                    </a:moveTo>
                    <a:lnTo>
                      <a:pt x="3423709" y="0"/>
                    </a:lnTo>
                    <a:lnTo>
                      <a:pt x="3441568" y="71437"/>
                    </a:lnTo>
                    <a:lnTo>
                      <a:pt x="0" y="71437"/>
                    </a:lnTo>
                    <a:lnTo>
                      <a:pt x="17859" y="0"/>
                    </a:lnTo>
                    <a:close/>
                  </a:path>
                </a:pathLst>
              </a:cu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3" name="フリーフォーム: 図形 952">
                <a:extLst>
                  <a:ext uri="{FF2B5EF4-FFF2-40B4-BE49-F238E27FC236}">
                    <a16:creationId xmlns:a16="http://schemas.microsoft.com/office/drawing/2014/main" id="{D8B273D4-FB88-414A-8106-26737234B6EF}"/>
                  </a:ext>
                </a:extLst>
              </p:cNvPr>
              <p:cNvSpPr/>
              <p:nvPr/>
            </p:nvSpPr>
            <p:spPr>
              <a:xfrm>
                <a:off x="2454754" y="3124201"/>
                <a:ext cx="3186113" cy="414732"/>
              </a:xfrm>
              <a:custGeom>
                <a:avLst/>
                <a:gdLst>
                  <a:gd name="connsiteX0" fmla="*/ 2734273 w 3186113"/>
                  <a:gd name="connsiteY0" fmla="*/ 262332 h 414732"/>
                  <a:gd name="connsiteX1" fmla="*/ 2734273 w 3186113"/>
                  <a:gd name="connsiteY1" fmla="*/ 368312 h 414732"/>
                  <a:gd name="connsiteX2" fmla="*/ 3041957 w 3186113"/>
                  <a:gd name="connsiteY2" fmla="*/ 368312 h 414732"/>
                  <a:gd name="connsiteX3" fmla="*/ 3041957 w 3186113"/>
                  <a:gd name="connsiteY3" fmla="*/ 262332 h 414732"/>
                  <a:gd name="connsiteX4" fmla="*/ 2363393 w 3186113"/>
                  <a:gd name="connsiteY4" fmla="*/ 262332 h 414732"/>
                  <a:gd name="connsiteX5" fmla="*/ 2363393 w 3186113"/>
                  <a:gd name="connsiteY5" fmla="*/ 368312 h 414732"/>
                  <a:gd name="connsiteX6" fmla="*/ 2671080 w 3186113"/>
                  <a:gd name="connsiteY6" fmla="*/ 368312 h 414732"/>
                  <a:gd name="connsiteX7" fmla="*/ 2671080 w 3186113"/>
                  <a:gd name="connsiteY7" fmla="*/ 262332 h 414732"/>
                  <a:gd name="connsiteX8" fmla="*/ 1992513 w 3186113"/>
                  <a:gd name="connsiteY8" fmla="*/ 262332 h 414732"/>
                  <a:gd name="connsiteX9" fmla="*/ 1992513 w 3186113"/>
                  <a:gd name="connsiteY9" fmla="*/ 368312 h 414732"/>
                  <a:gd name="connsiteX10" fmla="*/ 2300200 w 3186113"/>
                  <a:gd name="connsiteY10" fmla="*/ 368312 h 414732"/>
                  <a:gd name="connsiteX11" fmla="*/ 2300200 w 3186113"/>
                  <a:gd name="connsiteY11" fmla="*/ 262332 h 414732"/>
                  <a:gd name="connsiteX12" fmla="*/ 1621633 w 3186113"/>
                  <a:gd name="connsiteY12" fmla="*/ 262332 h 414732"/>
                  <a:gd name="connsiteX13" fmla="*/ 1621633 w 3186113"/>
                  <a:gd name="connsiteY13" fmla="*/ 368312 h 414732"/>
                  <a:gd name="connsiteX14" fmla="*/ 1929320 w 3186113"/>
                  <a:gd name="connsiteY14" fmla="*/ 368312 h 414732"/>
                  <a:gd name="connsiteX15" fmla="*/ 1929320 w 3186113"/>
                  <a:gd name="connsiteY15" fmla="*/ 262332 h 414732"/>
                  <a:gd name="connsiteX16" fmla="*/ 1250753 w 3186113"/>
                  <a:gd name="connsiteY16" fmla="*/ 262332 h 414732"/>
                  <a:gd name="connsiteX17" fmla="*/ 1250753 w 3186113"/>
                  <a:gd name="connsiteY17" fmla="*/ 368312 h 414732"/>
                  <a:gd name="connsiteX18" fmla="*/ 1558440 w 3186113"/>
                  <a:gd name="connsiteY18" fmla="*/ 368312 h 414732"/>
                  <a:gd name="connsiteX19" fmla="*/ 1558440 w 3186113"/>
                  <a:gd name="connsiteY19" fmla="*/ 262332 h 414732"/>
                  <a:gd name="connsiteX20" fmla="*/ 879873 w 3186113"/>
                  <a:gd name="connsiteY20" fmla="*/ 262332 h 414732"/>
                  <a:gd name="connsiteX21" fmla="*/ 879873 w 3186113"/>
                  <a:gd name="connsiteY21" fmla="*/ 368312 h 414732"/>
                  <a:gd name="connsiteX22" fmla="*/ 1187560 w 3186113"/>
                  <a:gd name="connsiteY22" fmla="*/ 368312 h 414732"/>
                  <a:gd name="connsiteX23" fmla="*/ 1187560 w 3186113"/>
                  <a:gd name="connsiteY23" fmla="*/ 262332 h 414732"/>
                  <a:gd name="connsiteX24" fmla="*/ 508993 w 3186113"/>
                  <a:gd name="connsiteY24" fmla="*/ 262332 h 414732"/>
                  <a:gd name="connsiteX25" fmla="*/ 508993 w 3186113"/>
                  <a:gd name="connsiteY25" fmla="*/ 368312 h 414732"/>
                  <a:gd name="connsiteX26" fmla="*/ 816680 w 3186113"/>
                  <a:gd name="connsiteY26" fmla="*/ 368312 h 414732"/>
                  <a:gd name="connsiteX27" fmla="*/ 816680 w 3186113"/>
                  <a:gd name="connsiteY27" fmla="*/ 262332 h 414732"/>
                  <a:gd name="connsiteX28" fmla="*/ 138113 w 3186113"/>
                  <a:gd name="connsiteY28" fmla="*/ 262332 h 414732"/>
                  <a:gd name="connsiteX29" fmla="*/ 138113 w 3186113"/>
                  <a:gd name="connsiteY29" fmla="*/ 368312 h 414732"/>
                  <a:gd name="connsiteX30" fmla="*/ 445800 w 3186113"/>
                  <a:gd name="connsiteY30" fmla="*/ 368312 h 414732"/>
                  <a:gd name="connsiteX31" fmla="*/ 445800 w 3186113"/>
                  <a:gd name="connsiteY31" fmla="*/ 262332 h 414732"/>
                  <a:gd name="connsiteX32" fmla="*/ 2734273 w 3186113"/>
                  <a:gd name="connsiteY32" fmla="*/ 114694 h 414732"/>
                  <a:gd name="connsiteX33" fmla="*/ 2734273 w 3186113"/>
                  <a:gd name="connsiteY33" fmla="*/ 215912 h 414732"/>
                  <a:gd name="connsiteX34" fmla="*/ 3041957 w 3186113"/>
                  <a:gd name="connsiteY34" fmla="*/ 215912 h 414732"/>
                  <a:gd name="connsiteX35" fmla="*/ 3041957 w 3186113"/>
                  <a:gd name="connsiteY35" fmla="*/ 114694 h 414732"/>
                  <a:gd name="connsiteX36" fmla="*/ 2363393 w 3186113"/>
                  <a:gd name="connsiteY36" fmla="*/ 114694 h 414732"/>
                  <a:gd name="connsiteX37" fmla="*/ 2363393 w 3186113"/>
                  <a:gd name="connsiteY37" fmla="*/ 215912 h 414732"/>
                  <a:gd name="connsiteX38" fmla="*/ 2671080 w 3186113"/>
                  <a:gd name="connsiteY38" fmla="*/ 215912 h 414732"/>
                  <a:gd name="connsiteX39" fmla="*/ 2671080 w 3186113"/>
                  <a:gd name="connsiteY39" fmla="*/ 114694 h 414732"/>
                  <a:gd name="connsiteX40" fmla="*/ 1992513 w 3186113"/>
                  <a:gd name="connsiteY40" fmla="*/ 114694 h 414732"/>
                  <a:gd name="connsiteX41" fmla="*/ 1992513 w 3186113"/>
                  <a:gd name="connsiteY41" fmla="*/ 215912 h 414732"/>
                  <a:gd name="connsiteX42" fmla="*/ 2300200 w 3186113"/>
                  <a:gd name="connsiteY42" fmla="*/ 215912 h 414732"/>
                  <a:gd name="connsiteX43" fmla="*/ 2300200 w 3186113"/>
                  <a:gd name="connsiteY43" fmla="*/ 114694 h 414732"/>
                  <a:gd name="connsiteX44" fmla="*/ 1621633 w 3186113"/>
                  <a:gd name="connsiteY44" fmla="*/ 114694 h 414732"/>
                  <a:gd name="connsiteX45" fmla="*/ 1621633 w 3186113"/>
                  <a:gd name="connsiteY45" fmla="*/ 215912 h 414732"/>
                  <a:gd name="connsiteX46" fmla="*/ 1929320 w 3186113"/>
                  <a:gd name="connsiteY46" fmla="*/ 215912 h 414732"/>
                  <a:gd name="connsiteX47" fmla="*/ 1929320 w 3186113"/>
                  <a:gd name="connsiteY47" fmla="*/ 114694 h 414732"/>
                  <a:gd name="connsiteX48" fmla="*/ 1250753 w 3186113"/>
                  <a:gd name="connsiteY48" fmla="*/ 114694 h 414732"/>
                  <a:gd name="connsiteX49" fmla="*/ 1250753 w 3186113"/>
                  <a:gd name="connsiteY49" fmla="*/ 215912 h 414732"/>
                  <a:gd name="connsiteX50" fmla="*/ 1558440 w 3186113"/>
                  <a:gd name="connsiteY50" fmla="*/ 215912 h 414732"/>
                  <a:gd name="connsiteX51" fmla="*/ 1558440 w 3186113"/>
                  <a:gd name="connsiteY51" fmla="*/ 114694 h 414732"/>
                  <a:gd name="connsiteX52" fmla="*/ 879873 w 3186113"/>
                  <a:gd name="connsiteY52" fmla="*/ 114694 h 414732"/>
                  <a:gd name="connsiteX53" fmla="*/ 879873 w 3186113"/>
                  <a:gd name="connsiteY53" fmla="*/ 215912 h 414732"/>
                  <a:gd name="connsiteX54" fmla="*/ 1187560 w 3186113"/>
                  <a:gd name="connsiteY54" fmla="*/ 215912 h 414732"/>
                  <a:gd name="connsiteX55" fmla="*/ 1187560 w 3186113"/>
                  <a:gd name="connsiteY55" fmla="*/ 114694 h 414732"/>
                  <a:gd name="connsiteX56" fmla="*/ 508993 w 3186113"/>
                  <a:gd name="connsiteY56" fmla="*/ 114694 h 414732"/>
                  <a:gd name="connsiteX57" fmla="*/ 508993 w 3186113"/>
                  <a:gd name="connsiteY57" fmla="*/ 215912 h 414732"/>
                  <a:gd name="connsiteX58" fmla="*/ 816680 w 3186113"/>
                  <a:gd name="connsiteY58" fmla="*/ 215912 h 414732"/>
                  <a:gd name="connsiteX59" fmla="*/ 816680 w 3186113"/>
                  <a:gd name="connsiteY59" fmla="*/ 114694 h 414732"/>
                  <a:gd name="connsiteX60" fmla="*/ 138113 w 3186113"/>
                  <a:gd name="connsiteY60" fmla="*/ 114694 h 414732"/>
                  <a:gd name="connsiteX61" fmla="*/ 138113 w 3186113"/>
                  <a:gd name="connsiteY61" fmla="*/ 215912 h 414732"/>
                  <a:gd name="connsiteX62" fmla="*/ 445800 w 3186113"/>
                  <a:gd name="connsiteY62" fmla="*/ 215912 h 414732"/>
                  <a:gd name="connsiteX63" fmla="*/ 445800 w 3186113"/>
                  <a:gd name="connsiteY63" fmla="*/ 114694 h 414732"/>
                  <a:gd name="connsiteX64" fmla="*/ 90487 w 3186113"/>
                  <a:gd name="connsiteY64" fmla="*/ 0 h 414732"/>
                  <a:gd name="connsiteX65" fmla="*/ 128588 w 3186113"/>
                  <a:gd name="connsiteY65" fmla="*/ 0 h 414732"/>
                  <a:gd name="connsiteX66" fmla="*/ 138113 w 3186113"/>
                  <a:gd name="connsiteY66" fmla="*/ 9525 h 414732"/>
                  <a:gd name="connsiteX67" fmla="*/ 138113 w 3186113"/>
                  <a:gd name="connsiteY67" fmla="*/ 68274 h 414732"/>
                  <a:gd name="connsiteX68" fmla="*/ 3041957 w 3186113"/>
                  <a:gd name="connsiteY68" fmla="*/ 68274 h 414732"/>
                  <a:gd name="connsiteX69" fmla="*/ 3041957 w 3186113"/>
                  <a:gd name="connsiteY69" fmla="*/ 9525 h 414732"/>
                  <a:gd name="connsiteX70" fmla="*/ 3051482 w 3186113"/>
                  <a:gd name="connsiteY70" fmla="*/ 0 h 414732"/>
                  <a:gd name="connsiteX71" fmla="*/ 3089583 w 3186113"/>
                  <a:gd name="connsiteY71" fmla="*/ 0 h 414732"/>
                  <a:gd name="connsiteX72" fmla="*/ 3099108 w 3186113"/>
                  <a:gd name="connsiteY72" fmla="*/ 9525 h 414732"/>
                  <a:gd name="connsiteX73" fmla="*/ 3099108 w 3186113"/>
                  <a:gd name="connsiteY73" fmla="*/ 68274 h 414732"/>
                  <a:gd name="connsiteX74" fmla="*/ 3178376 w 3186113"/>
                  <a:gd name="connsiteY74" fmla="*/ 68274 h 414732"/>
                  <a:gd name="connsiteX75" fmla="*/ 3186113 w 3186113"/>
                  <a:gd name="connsiteY75" fmla="*/ 76011 h 414732"/>
                  <a:gd name="connsiteX76" fmla="*/ 3186113 w 3186113"/>
                  <a:gd name="connsiteY76" fmla="*/ 106957 h 414732"/>
                  <a:gd name="connsiteX77" fmla="*/ 3178376 w 3186113"/>
                  <a:gd name="connsiteY77" fmla="*/ 114694 h 414732"/>
                  <a:gd name="connsiteX78" fmla="*/ 3099108 w 3186113"/>
                  <a:gd name="connsiteY78" fmla="*/ 114694 h 414732"/>
                  <a:gd name="connsiteX79" fmla="*/ 3099108 w 3186113"/>
                  <a:gd name="connsiteY79" fmla="*/ 215912 h 414732"/>
                  <a:gd name="connsiteX80" fmla="*/ 3178376 w 3186113"/>
                  <a:gd name="connsiteY80" fmla="*/ 215912 h 414732"/>
                  <a:gd name="connsiteX81" fmla="*/ 3186113 w 3186113"/>
                  <a:gd name="connsiteY81" fmla="*/ 223649 h 414732"/>
                  <a:gd name="connsiteX82" fmla="*/ 3186113 w 3186113"/>
                  <a:gd name="connsiteY82" fmla="*/ 254595 h 414732"/>
                  <a:gd name="connsiteX83" fmla="*/ 3178376 w 3186113"/>
                  <a:gd name="connsiteY83" fmla="*/ 262332 h 414732"/>
                  <a:gd name="connsiteX84" fmla="*/ 3099108 w 3186113"/>
                  <a:gd name="connsiteY84" fmla="*/ 262332 h 414732"/>
                  <a:gd name="connsiteX85" fmla="*/ 3099108 w 3186113"/>
                  <a:gd name="connsiteY85" fmla="*/ 368312 h 414732"/>
                  <a:gd name="connsiteX86" fmla="*/ 3178376 w 3186113"/>
                  <a:gd name="connsiteY86" fmla="*/ 368312 h 414732"/>
                  <a:gd name="connsiteX87" fmla="*/ 3186113 w 3186113"/>
                  <a:gd name="connsiteY87" fmla="*/ 376049 h 414732"/>
                  <a:gd name="connsiteX88" fmla="*/ 3186113 w 3186113"/>
                  <a:gd name="connsiteY88" fmla="*/ 406995 h 414732"/>
                  <a:gd name="connsiteX89" fmla="*/ 3178376 w 3186113"/>
                  <a:gd name="connsiteY89" fmla="*/ 414732 h 414732"/>
                  <a:gd name="connsiteX90" fmla="*/ 7737 w 3186113"/>
                  <a:gd name="connsiteY90" fmla="*/ 414732 h 414732"/>
                  <a:gd name="connsiteX91" fmla="*/ 0 w 3186113"/>
                  <a:gd name="connsiteY91" fmla="*/ 406995 h 414732"/>
                  <a:gd name="connsiteX92" fmla="*/ 0 w 3186113"/>
                  <a:gd name="connsiteY92" fmla="*/ 376049 h 414732"/>
                  <a:gd name="connsiteX93" fmla="*/ 7737 w 3186113"/>
                  <a:gd name="connsiteY93" fmla="*/ 368312 h 414732"/>
                  <a:gd name="connsiteX94" fmla="*/ 80962 w 3186113"/>
                  <a:gd name="connsiteY94" fmla="*/ 368312 h 414732"/>
                  <a:gd name="connsiteX95" fmla="*/ 80962 w 3186113"/>
                  <a:gd name="connsiteY95" fmla="*/ 262332 h 414732"/>
                  <a:gd name="connsiteX96" fmla="*/ 7737 w 3186113"/>
                  <a:gd name="connsiteY96" fmla="*/ 262332 h 414732"/>
                  <a:gd name="connsiteX97" fmla="*/ 0 w 3186113"/>
                  <a:gd name="connsiteY97" fmla="*/ 254595 h 414732"/>
                  <a:gd name="connsiteX98" fmla="*/ 0 w 3186113"/>
                  <a:gd name="connsiteY98" fmla="*/ 223649 h 414732"/>
                  <a:gd name="connsiteX99" fmla="*/ 7737 w 3186113"/>
                  <a:gd name="connsiteY99" fmla="*/ 215912 h 414732"/>
                  <a:gd name="connsiteX100" fmla="*/ 80962 w 3186113"/>
                  <a:gd name="connsiteY100" fmla="*/ 215912 h 414732"/>
                  <a:gd name="connsiteX101" fmla="*/ 80962 w 3186113"/>
                  <a:gd name="connsiteY101" fmla="*/ 114694 h 414732"/>
                  <a:gd name="connsiteX102" fmla="*/ 7737 w 3186113"/>
                  <a:gd name="connsiteY102" fmla="*/ 114694 h 414732"/>
                  <a:gd name="connsiteX103" fmla="*/ 0 w 3186113"/>
                  <a:gd name="connsiteY103" fmla="*/ 106957 h 414732"/>
                  <a:gd name="connsiteX104" fmla="*/ 0 w 3186113"/>
                  <a:gd name="connsiteY104" fmla="*/ 76011 h 414732"/>
                  <a:gd name="connsiteX105" fmla="*/ 7737 w 3186113"/>
                  <a:gd name="connsiteY105" fmla="*/ 68274 h 414732"/>
                  <a:gd name="connsiteX106" fmla="*/ 80962 w 3186113"/>
                  <a:gd name="connsiteY106" fmla="*/ 68274 h 414732"/>
                  <a:gd name="connsiteX107" fmla="*/ 80962 w 3186113"/>
                  <a:gd name="connsiteY107" fmla="*/ 9525 h 414732"/>
                  <a:gd name="connsiteX108" fmla="*/ 90487 w 3186113"/>
                  <a:gd name="connsiteY108" fmla="*/ 0 h 41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3186113" h="414732">
                    <a:moveTo>
                      <a:pt x="2734273" y="262332"/>
                    </a:moveTo>
                    <a:lnTo>
                      <a:pt x="2734273" y="368312"/>
                    </a:lnTo>
                    <a:lnTo>
                      <a:pt x="3041957" y="368312"/>
                    </a:lnTo>
                    <a:lnTo>
                      <a:pt x="3041957" y="262332"/>
                    </a:lnTo>
                    <a:close/>
                    <a:moveTo>
                      <a:pt x="2363393" y="262332"/>
                    </a:moveTo>
                    <a:lnTo>
                      <a:pt x="2363393" y="368312"/>
                    </a:lnTo>
                    <a:lnTo>
                      <a:pt x="2671080" y="368312"/>
                    </a:lnTo>
                    <a:lnTo>
                      <a:pt x="2671080" y="262332"/>
                    </a:lnTo>
                    <a:close/>
                    <a:moveTo>
                      <a:pt x="1992513" y="262332"/>
                    </a:moveTo>
                    <a:lnTo>
                      <a:pt x="1992513" y="368312"/>
                    </a:lnTo>
                    <a:lnTo>
                      <a:pt x="2300200" y="368312"/>
                    </a:lnTo>
                    <a:lnTo>
                      <a:pt x="2300200" y="262332"/>
                    </a:lnTo>
                    <a:close/>
                    <a:moveTo>
                      <a:pt x="1621633" y="262332"/>
                    </a:moveTo>
                    <a:lnTo>
                      <a:pt x="1621633" y="368312"/>
                    </a:lnTo>
                    <a:lnTo>
                      <a:pt x="1929320" y="368312"/>
                    </a:lnTo>
                    <a:lnTo>
                      <a:pt x="1929320" y="262332"/>
                    </a:lnTo>
                    <a:close/>
                    <a:moveTo>
                      <a:pt x="1250753" y="262332"/>
                    </a:moveTo>
                    <a:lnTo>
                      <a:pt x="1250753" y="368312"/>
                    </a:lnTo>
                    <a:lnTo>
                      <a:pt x="1558440" y="368312"/>
                    </a:lnTo>
                    <a:lnTo>
                      <a:pt x="1558440" y="262332"/>
                    </a:lnTo>
                    <a:close/>
                    <a:moveTo>
                      <a:pt x="879873" y="262332"/>
                    </a:moveTo>
                    <a:lnTo>
                      <a:pt x="879873" y="368312"/>
                    </a:lnTo>
                    <a:lnTo>
                      <a:pt x="1187560" y="368312"/>
                    </a:lnTo>
                    <a:lnTo>
                      <a:pt x="1187560" y="262332"/>
                    </a:lnTo>
                    <a:close/>
                    <a:moveTo>
                      <a:pt x="508993" y="262332"/>
                    </a:moveTo>
                    <a:lnTo>
                      <a:pt x="508993" y="368312"/>
                    </a:lnTo>
                    <a:lnTo>
                      <a:pt x="816680" y="368312"/>
                    </a:lnTo>
                    <a:lnTo>
                      <a:pt x="816680" y="262332"/>
                    </a:lnTo>
                    <a:close/>
                    <a:moveTo>
                      <a:pt x="138113" y="262332"/>
                    </a:moveTo>
                    <a:lnTo>
                      <a:pt x="138113" y="368312"/>
                    </a:lnTo>
                    <a:lnTo>
                      <a:pt x="445800" y="368312"/>
                    </a:lnTo>
                    <a:lnTo>
                      <a:pt x="445800" y="262332"/>
                    </a:lnTo>
                    <a:close/>
                    <a:moveTo>
                      <a:pt x="2734273" y="114694"/>
                    </a:moveTo>
                    <a:lnTo>
                      <a:pt x="2734273" y="215912"/>
                    </a:lnTo>
                    <a:lnTo>
                      <a:pt x="3041957" y="215912"/>
                    </a:lnTo>
                    <a:lnTo>
                      <a:pt x="3041957" y="114694"/>
                    </a:lnTo>
                    <a:close/>
                    <a:moveTo>
                      <a:pt x="2363393" y="114694"/>
                    </a:moveTo>
                    <a:lnTo>
                      <a:pt x="2363393" y="215912"/>
                    </a:lnTo>
                    <a:lnTo>
                      <a:pt x="2671080" y="215912"/>
                    </a:lnTo>
                    <a:lnTo>
                      <a:pt x="2671080" y="114694"/>
                    </a:lnTo>
                    <a:close/>
                    <a:moveTo>
                      <a:pt x="1992513" y="114694"/>
                    </a:moveTo>
                    <a:lnTo>
                      <a:pt x="1992513" y="215912"/>
                    </a:lnTo>
                    <a:lnTo>
                      <a:pt x="2300200" y="215912"/>
                    </a:lnTo>
                    <a:lnTo>
                      <a:pt x="2300200" y="114694"/>
                    </a:lnTo>
                    <a:close/>
                    <a:moveTo>
                      <a:pt x="1621633" y="114694"/>
                    </a:moveTo>
                    <a:lnTo>
                      <a:pt x="1621633" y="215912"/>
                    </a:lnTo>
                    <a:lnTo>
                      <a:pt x="1929320" y="215912"/>
                    </a:lnTo>
                    <a:lnTo>
                      <a:pt x="1929320" y="114694"/>
                    </a:lnTo>
                    <a:close/>
                    <a:moveTo>
                      <a:pt x="1250753" y="114694"/>
                    </a:moveTo>
                    <a:lnTo>
                      <a:pt x="1250753" y="215912"/>
                    </a:lnTo>
                    <a:lnTo>
                      <a:pt x="1558440" y="215912"/>
                    </a:lnTo>
                    <a:lnTo>
                      <a:pt x="1558440" y="114694"/>
                    </a:lnTo>
                    <a:close/>
                    <a:moveTo>
                      <a:pt x="879873" y="114694"/>
                    </a:moveTo>
                    <a:lnTo>
                      <a:pt x="879873" y="215912"/>
                    </a:lnTo>
                    <a:lnTo>
                      <a:pt x="1187560" y="215912"/>
                    </a:lnTo>
                    <a:lnTo>
                      <a:pt x="1187560" y="114694"/>
                    </a:lnTo>
                    <a:close/>
                    <a:moveTo>
                      <a:pt x="508993" y="114694"/>
                    </a:moveTo>
                    <a:lnTo>
                      <a:pt x="508993" y="215912"/>
                    </a:lnTo>
                    <a:lnTo>
                      <a:pt x="816680" y="215912"/>
                    </a:lnTo>
                    <a:lnTo>
                      <a:pt x="816680" y="114694"/>
                    </a:lnTo>
                    <a:close/>
                    <a:moveTo>
                      <a:pt x="138113" y="114694"/>
                    </a:moveTo>
                    <a:lnTo>
                      <a:pt x="138113" y="215912"/>
                    </a:lnTo>
                    <a:lnTo>
                      <a:pt x="445800" y="215912"/>
                    </a:lnTo>
                    <a:lnTo>
                      <a:pt x="445800" y="114694"/>
                    </a:lnTo>
                    <a:close/>
                    <a:moveTo>
                      <a:pt x="90487" y="0"/>
                    </a:moveTo>
                    <a:lnTo>
                      <a:pt x="128588" y="0"/>
                    </a:lnTo>
                    <a:cubicBezTo>
                      <a:pt x="133849" y="0"/>
                      <a:pt x="138113" y="4264"/>
                      <a:pt x="138113" y="9525"/>
                    </a:cubicBezTo>
                    <a:lnTo>
                      <a:pt x="138113" y="68274"/>
                    </a:lnTo>
                    <a:lnTo>
                      <a:pt x="3041957" y="68274"/>
                    </a:lnTo>
                    <a:lnTo>
                      <a:pt x="3041957" y="9525"/>
                    </a:lnTo>
                    <a:cubicBezTo>
                      <a:pt x="3041957" y="4264"/>
                      <a:pt x="3046221" y="0"/>
                      <a:pt x="3051482" y="0"/>
                    </a:cubicBezTo>
                    <a:lnTo>
                      <a:pt x="3089583" y="0"/>
                    </a:lnTo>
                    <a:cubicBezTo>
                      <a:pt x="3094844" y="0"/>
                      <a:pt x="3099108" y="4264"/>
                      <a:pt x="3099108" y="9525"/>
                    </a:cubicBezTo>
                    <a:lnTo>
                      <a:pt x="3099108" y="68274"/>
                    </a:lnTo>
                    <a:lnTo>
                      <a:pt x="3178376" y="68274"/>
                    </a:lnTo>
                    <a:cubicBezTo>
                      <a:pt x="3182649" y="68274"/>
                      <a:pt x="3186113" y="71738"/>
                      <a:pt x="3186113" y="76011"/>
                    </a:cubicBezTo>
                    <a:lnTo>
                      <a:pt x="3186113" y="106957"/>
                    </a:lnTo>
                    <a:cubicBezTo>
                      <a:pt x="3186113" y="111230"/>
                      <a:pt x="3182649" y="114694"/>
                      <a:pt x="3178376" y="114694"/>
                    </a:cubicBezTo>
                    <a:lnTo>
                      <a:pt x="3099108" y="114694"/>
                    </a:lnTo>
                    <a:lnTo>
                      <a:pt x="3099108" y="215912"/>
                    </a:lnTo>
                    <a:lnTo>
                      <a:pt x="3178376" y="215912"/>
                    </a:lnTo>
                    <a:cubicBezTo>
                      <a:pt x="3182649" y="215912"/>
                      <a:pt x="3186113" y="219376"/>
                      <a:pt x="3186113" y="223649"/>
                    </a:cubicBezTo>
                    <a:lnTo>
                      <a:pt x="3186113" y="254595"/>
                    </a:lnTo>
                    <a:cubicBezTo>
                      <a:pt x="3186113" y="258868"/>
                      <a:pt x="3182649" y="262332"/>
                      <a:pt x="3178376" y="262332"/>
                    </a:cubicBezTo>
                    <a:lnTo>
                      <a:pt x="3099108" y="262332"/>
                    </a:lnTo>
                    <a:lnTo>
                      <a:pt x="3099108" y="368312"/>
                    </a:lnTo>
                    <a:lnTo>
                      <a:pt x="3178376" y="368312"/>
                    </a:lnTo>
                    <a:cubicBezTo>
                      <a:pt x="3182649" y="368312"/>
                      <a:pt x="3186113" y="371776"/>
                      <a:pt x="3186113" y="376049"/>
                    </a:cubicBezTo>
                    <a:lnTo>
                      <a:pt x="3186113" y="406995"/>
                    </a:lnTo>
                    <a:cubicBezTo>
                      <a:pt x="3186113" y="411268"/>
                      <a:pt x="3182649" y="414732"/>
                      <a:pt x="3178376" y="414732"/>
                    </a:cubicBezTo>
                    <a:lnTo>
                      <a:pt x="7737" y="414732"/>
                    </a:lnTo>
                    <a:cubicBezTo>
                      <a:pt x="3464" y="414732"/>
                      <a:pt x="0" y="411268"/>
                      <a:pt x="0" y="406995"/>
                    </a:cubicBezTo>
                    <a:lnTo>
                      <a:pt x="0" y="376049"/>
                    </a:lnTo>
                    <a:cubicBezTo>
                      <a:pt x="0" y="371776"/>
                      <a:pt x="3464" y="368312"/>
                      <a:pt x="7737" y="368312"/>
                    </a:cubicBezTo>
                    <a:lnTo>
                      <a:pt x="80962" y="368312"/>
                    </a:lnTo>
                    <a:lnTo>
                      <a:pt x="80962" y="262332"/>
                    </a:lnTo>
                    <a:lnTo>
                      <a:pt x="7737" y="262332"/>
                    </a:lnTo>
                    <a:cubicBezTo>
                      <a:pt x="3464" y="262332"/>
                      <a:pt x="0" y="258868"/>
                      <a:pt x="0" y="254595"/>
                    </a:cubicBezTo>
                    <a:lnTo>
                      <a:pt x="0" y="223649"/>
                    </a:lnTo>
                    <a:cubicBezTo>
                      <a:pt x="0" y="219376"/>
                      <a:pt x="3464" y="215912"/>
                      <a:pt x="7737" y="215912"/>
                    </a:cubicBezTo>
                    <a:lnTo>
                      <a:pt x="80962" y="215912"/>
                    </a:lnTo>
                    <a:lnTo>
                      <a:pt x="80962" y="114694"/>
                    </a:lnTo>
                    <a:lnTo>
                      <a:pt x="7737" y="114694"/>
                    </a:lnTo>
                    <a:cubicBezTo>
                      <a:pt x="3464" y="114694"/>
                      <a:pt x="0" y="111230"/>
                      <a:pt x="0" y="106957"/>
                    </a:cubicBezTo>
                    <a:lnTo>
                      <a:pt x="0" y="76011"/>
                    </a:lnTo>
                    <a:cubicBezTo>
                      <a:pt x="0" y="71738"/>
                      <a:pt x="3464" y="68274"/>
                      <a:pt x="7737" y="68274"/>
                    </a:cubicBezTo>
                    <a:lnTo>
                      <a:pt x="80962" y="68274"/>
                    </a:lnTo>
                    <a:lnTo>
                      <a:pt x="80962" y="9525"/>
                    </a:lnTo>
                    <a:cubicBezTo>
                      <a:pt x="80962" y="4264"/>
                      <a:pt x="85226" y="0"/>
                      <a:pt x="904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4" name="正方形/長方形 953">
                <a:extLst>
                  <a:ext uri="{FF2B5EF4-FFF2-40B4-BE49-F238E27FC236}">
                    <a16:creationId xmlns:a16="http://schemas.microsoft.com/office/drawing/2014/main" id="{548158BF-3DF9-4D3D-8D90-800C9F1E478C}"/>
                  </a:ext>
                </a:extLst>
              </p:cNvPr>
              <p:cNvSpPr/>
              <p:nvPr/>
            </p:nvSpPr>
            <p:spPr>
              <a:xfrm>
                <a:off x="2743188" y="4856064"/>
                <a:ext cx="2784721" cy="45719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5" name="正方形/長方形 954">
                <a:extLst>
                  <a:ext uri="{FF2B5EF4-FFF2-40B4-BE49-F238E27FC236}">
                    <a16:creationId xmlns:a16="http://schemas.microsoft.com/office/drawing/2014/main" id="{A86E6803-6020-49B1-8D50-FC965A2544A8}"/>
                  </a:ext>
                </a:extLst>
              </p:cNvPr>
              <p:cNvSpPr/>
              <p:nvPr/>
            </p:nvSpPr>
            <p:spPr>
              <a:xfrm>
                <a:off x="5553075" y="4156830"/>
                <a:ext cx="911225" cy="45719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6" name="正方形/長方形 955">
                <a:extLst>
                  <a:ext uri="{FF2B5EF4-FFF2-40B4-BE49-F238E27FC236}">
                    <a16:creationId xmlns:a16="http://schemas.microsoft.com/office/drawing/2014/main" id="{59A376F1-5F95-4BB2-89C1-943286E123DE}"/>
                  </a:ext>
                </a:extLst>
              </p:cNvPr>
              <p:cNvSpPr/>
              <p:nvPr/>
            </p:nvSpPr>
            <p:spPr>
              <a:xfrm>
                <a:off x="5553076" y="4405314"/>
                <a:ext cx="471488" cy="174334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57" name="グループ化 956">
                <a:extLst>
                  <a:ext uri="{FF2B5EF4-FFF2-40B4-BE49-F238E27FC236}">
                    <a16:creationId xmlns:a16="http://schemas.microsoft.com/office/drawing/2014/main" id="{87ECB08E-F22C-40A7-A8E8-3D88ADD4FFB6}"/>
                  </a:ext>
                </a:extLst>
              </p:cNvPr>
              <p:cNvGrpSpPr/>
              <p:nvPr/>
            </p:nvGrpSpPr>
            <p:grpSpPr>
              <a:xfrm>
                <a:off x="6002025" y="4073656"/>
                <a:ext cx="456225" cy="904744"/>
                <a:chOff x="6299233" y="4073656"/>
                <a:chExt cx="945629" cy="904744"/>
              </a:xfrm>
            </p:grpSpPr>
            <p:sp>
              <p:nvSpPr>
                <p:cNvPr id="980" name="正方形/長方形 979">
                  <a:extLst>
                    <a:ext uri="{FF2B5EF4-FFF2-40B4-BE49-F238E27FC236}">
                      <a16:creationId xmlns:a16="http://schemas.microsoft.com/office/drawing/2014/main" id="{73D50CFD-681E-4A92-B9A1-D5996DB7697A}"/>
                    </a:ext>
                  </a:extLst>
                </p:cNvPr>
                <p:cNvSpPr/>
                <p:nvPr/>
              </p:nvSpPr>
              <p:spPr>
                <a:xfrm>
                  <a:off x="6299233" y="4073656"/>
                  <a:ext cx="95250" cy="904744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1" name="正方形/長方形 980">
                  <a:extLst>
                    <a:ext uri="{FF2B5EF4-FFF2-40B4-BE49-F238E27FC236}">
                      <a16:creationId xmlns:a16="http://schemas.microsoft.com/office/drawing/2014/main" id="{0901183A-52CB-4082-AF7A-1F869431F1F0}"/>
                    </a:ext>
                  </a:extLst>
                </p:cNvPr>
                <p:cNvSpPr/>
                <p:nvPr/>
              </p:nvSpPr>
              <p:spPr>
                <a:xfrm>
                  <a:off x="7149612" y="4073656"/>
                  <a:ext cx="95250" cy="904744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58" name="正方形/長方形 957">
                <a:extLst>
                  <a:ext uri="{FF2B5EF4-FFF2-40B4-BE49-F238E27FC236}">
                    <a16:creationId xmlns:a16="http://schemas.microsoft.com/office/drawing/2014/main" id="{8589E1A9-6900-4869-A4C0-A383FB7A97A3}"/>
                  </a:ext>
                </a:extLst>
              </p:cNvPr>
              <p:cNvSpPr/>
              <p:nvPr/>
            </p:nvSpPr>
            <p:spPr>
              <a:xfrm>
                <a:off x="2673350" y="4073656"/>
                <a:ext cx="95250" cy="904744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9" name="正方形/長方形 958">
                <a:extLst>
                  <a:ext uri="{FF2B5EF4-FFF2-40B4-BE49-F238E27FC236}">
                    <a16:creationId xmlns:a16="http://schemas.microsoft.com/office/drawing/2014/main" id="{0D4F33C8-8FB6-4147-89DF-BD94595D5C75}"/>
                  </a:ext>
                </a:extLst>
              </p:cNvPr>
              <p:cNvSpPr/>
              <p:nvPr/>
            </p:nvSpPr>
            <p:spPr>
              <a:xfrm>
                <a:off x="5505450" y="4073656"/>
                <a:ext cx="95250" cy="904744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2527628F-19DA-4D6F-ABED-B0B9D3CBB7E5}"/>
                  </a:ext>
                </a:extLst>
              </p:cNvPr>
              <p:cNvSpPr/>
              <p:nvPr/>
            </p:nvSpPr>
            <p:spPr>
              <a:xfrm>
                <a:off x="3017294" y="4216401"/>
                <a:ext cx="2244459" cy="364936"/>
              </a:xfrm>
              <a:custGeom>
                <a:avLst/>
                <a:gdLst>
                  <a:gd name="connsiteX0" fmla="*/ 2387600 w 2433319"/>
                  <a:gd name="connsiteY0" fmla="*/ 0 h 904744"/>
                  <a:gd name="connsiteX1" fmla="*/ 2433319 w 2433319"/>
                  <a:gd name="connsiteY1" fmla="*/ 0 h 904744"/>
                  <a:gd name="connsiteX2" fmla="*/ 2433319 w 2433319"/>
                  <a:gd name="connsiteY2" fmla="*/ 904744 h 904744"/>
                  <a:gd name="connsiteX3" fmla="*/ 2387600 w 2433319"/>
                  <a:gd name="connsiteY3" fmla="*/ 904744 h 904744"/>
                  <a:gd name="connsiteX4" fmla="*/ 2046516 w 2433319"/>
                  <a:gd name="connsiteY4" fmla="*/ 0 h 904744"/>
                  <a:gd name="connsiteX5" fmla="*/ 2092235 w 2433319"/>
                  <a:gd name="connsiteY5" fmla="*/ 0 h 904744"/>
                  <a:gd name="connsiteX6" fmla="*/ 2092235 w 2433319"/>
                  <a:gd name="connsiteY6" fmla="*/ 904744 h 904744"/>
                  <a:gd name="connsiteX7" fmla="*/ 2046516 w 2433319"/>
                  <a:gd name="connsiteY7" fmla="*/ 904744 h 904744"/>
                  <a:gd name="connsiteX8" fmla="*/ 1705430 w 2433319"/>
                  <a:gd name="connsiteY8" fmla="*/ 0 h 904744"/>
                  <a:gd name="connsiteX9" fmla="*/ 1751149 w 2433319"/>
                  <a:gd name="connsiteY9" fmla="*/ 0 h 904744"/>
                  <a:gd name="connsiteX10" fmla="*/ 1751149 w 2433319"/>
                  <a:gd name="connsiteY10" fmla="*/ 904744 h 904744"/>
                  <a:gd name="connsiteX11" fmla="*/ 1705430 w 2433319"/>
                  <a:gd name="connsiteY11" fmla="*/ 904744 h 904744"/>
                  <a:gd name="connsiteX12" fmla="*/ 1364344 w 2433319"/>
                  <a:gd name="connsiteY12" fmla="*/ 0 h 904744"/>
                  <a:gd name="connsiteX13" fmla="*/ 1410063 w 2433319"/>
                  <a:gd name="connsiteY13" fmla="*/ 0 h 904744"/>
                  <a:gd name="connsiteX14" fmla="*/ 1410063 w 2433319"/>
                  <a:gd name="connsiteY14" fmla="*/ 904744 h 904744"/>
                  <a:gd name="connsiteX15" fmla="*/ 1364344 w 2433319"/>
                  <a:gd name="connsiteY15" fmla="*/ 904744 h 904744"/>
                  <a:gd name="connsiteX16" fmla="*/ 1023258 w 2433319"/>
                  <a:gd name="connsiteY16" fmla="*/ 0 h 904744"/>
                  <a:gd name="connsiteX17" fmla="*/ 1068977 w 2433319"/>
                  <a:gd name="connsiteY17" fmla="*/ 0 h 904744"/>
                  <a:gd name="connsiteX18" fmla="*/ 1068977 w 2433319"/>
                  <a:gd name="connsiteY18" fmla="*/ 904744 h 904744"/>
                  <a:gd name="connsiteX19" fmla="*/ 1023258 w 2433319"/>
                  <a:gd name="connsiteY19" fmla="*/ 904744 h 904744"/>
                  <a:gd name="connsiteX20" fmla="*/ 682172 w 2433319"/>
                  <a:gd name="connsiteY20" fmla="*/ 0 h 904744"/>
                  <a:gd name="connsiteX21" fmla="*/ 727891 w 2433319"/>
                  <a:gd name="connsiteY21" fmla="*/ 0 h 904744"/>
                  <a:gd name="connsiteX22" fmla="*/ 727891 w 2433319"/>
                  <a:gd name="connsiteY22" fmla="*/ 904744 h 904744"/>
                  <a:gd name="connsiteX23" fmla="*/ 682172 w 2433319"/>
                  <a:gd name="connsiteY23" fmla="*/ 904744 h 904744"/>
                  <a:gd name="connsiteX24" fmla="*/ 341086 w 2433319"/>
                  <a:gd name="connsiteY24" fmla="*/ 0 h 904744"/>
                  <a:gd name="connsiteX25" fmla="*/ 386805 w 2433319"/>
                  <a:gd name="connsiteY25" fmla="*/ 0 h 904744"/>
                  <a:gd name="connsiteX26" fmla="*/ 386805 w 2433319"/>
                  <a:gd name="connsiteY26" fmla="*/ 904744 h 904744"/>
                  <a:gd name="connsiteX27" fmla="*/ 341086 w 2433319"/>
                  <a:gd name="connsiteY27" fmla="*/ 904744 h 904744"/>
                  <a:gd name="connsiteX28" fmla="*/ 0 w 2433319"/>
                  <a:gd name="connsiteY28" fmla="*/ 0 h 904744"/>
                  <a:gd name="connsiteX29" fmla="*/ 45719 w 2433319"/>
                  <a:gd name="connsiteY29" fmla="*/ 0 h 904744"/>
                  <a:gd name="connsiteX30" fmla="*/ 45719 w 2433319"/>
                  <a:gd name="connsiteY30" fmla="*/ 904744 h 904744"/>
                  <a:gd name="connsiteX31" fmla="*/ 0 w 2433319"/>
                  <a:gd name="connsiteY31" fmla="*/ 904744 h 904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433319" h="904744">
                    <a:moveTo>
                      <a:pt x="2387600" y="0"/>
                    </a:moveTo>
                    <a:lnTo>
                      <a:pt x="2433319" y="0"/>
                    </a:lnTo>
                    <a:lnTo>
                      <a:pt x="2433319" y="904744"/>
                    </a:lnTo>
                    <a:lnTo>
                      <a:pt x="2387600" y="904744"/>
                    </a:lnTo>
                    <a:close/>
                    <a:moveTo>
                      <a:pt x="2046516" y="0"/>
                    </a:moveTo>
                    <a:lnTo>
                      <a:pt x="2092235" y="0"/>
                    </a:lnTo>
                    <a:lnTo>
                      <a:pt x="2092235" y="904744"/>
                    </a:lnTo>
                    <a:lnTo>
                      <a:pt x="2046516" y="904744"/>
                    </a:lnTo>
                    <a:close/>
                    <a:moveTo>
                      <a:pt x="1705430" y="0"/>
                    </a:moveTo>
                    <a:lnTo>
                      <a:pt x="1751149" y="0"/>
                    </a:lnTo>
                    <a:lnTo>
                      <a:pt x="1751149" y="904744"/>
                    </a:lnTo>
                    <a:lnTo>
                      <a:pt x="1705430" y="904744"/>
                    </a:lnTo>
                    <a:close/>
                    <a:moveTo>
                      <a:pt x="1364344" y="0"/>
                    </a:moveTo>
                    <a:lnTo>
                      <a:pt x="1410063" y="0"/>
                    </a:lnTo>
                    <a:lnTo>
                      <a:pt x="1410063" y="904744"/>
                    </a:lnTo>
                    <a:lnTo>
                      <a:pt x="1364344" y="904744"/>
                    </a:lnTo>
                    <a:close/>
                    <a:moveTo>
                      <a:pt x="1023258" y="0"/>
                    </a:moveTo>
                    <a:lnTo>
                      <a:pt x="1068977" y="0"/>
                    </a:lnTo>
                    <a:lnTo>
                      <a:pt x="1068977" y="904744"/>
                    </a:lnTo>
                    <a:lnTo>
                      <a:pt x="1023258" y="904744"/>
                    </a:lnTo>
                    <a:close/>
                    <a:moveTo>
                      <a:pt x="682172" y="0"/>
                    </a:moveTo>
                    <a:lnTo>
                      <a:pt x="727891" y="0"/>
                    </a:lnTo>
                    <a:lnTo>
                      <a:pt x="727891" y="904744"/>
                    </a:lnTo>
                    <a:lnTo>
                      <a:pt x="682172" y="904744"/>
                    </a:lnTo>
                    <a:close/>
                    <a:moveTo>
                      <a:pt x="341086" y="0"/>
                    </a:moveTo>
                    <a:lnTo>
                      <a:pt x="386805" y="0"/>
                    </a:lnTo>
                    <a:lnTo>
                      <a:pt x="386805" y="904744"/>
                    </a:lnTo>
                    <a:lnTo>
                      <a:pt x="341086" y="904744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04744"/>
                    </a:lnTo>
                    <a:lnTo>
                      <a:pt x="0" y="904744"/>
                    </a:lnTo>
                    <a:close/>
                  </a:path>
                </a:pathLst>
              </a:cu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61" name="グループ化 960">
                <a:extLst>
                  <a:ext uri="{FF2B5EF4-FFF2-40B4-BE49-F238E27FC236}">
                    <a16:creationId xmlns:a16="http://schemas.microsoft.com/office/drawing/2014/main" id="{C5489664-661D-4F1C-AE4A-B1BED66A59D1}"/>
                  </a:ext>
                </a:extLst>
              </p:cNvPr>
              <p:cNvGrpSpPr/>
              <p:nvPr/>
            </p:nvGrpSpPr>
            <p:grpSpPr>
              <a:xfrm>
                <a:off x="3232483" y="4078811"/>
                <a:ext cx="1804120" cy="137589"/>
                <a:chOff x="3232483" y="4078811"/>
                <a:chExt cx="1804120" cy="410840"/>
              </a:xfrm>
            </p:grpSpPr>
            <p:sp>
              <p:nvSpPr>
                <p:cNvPr id="976" name="正方形/長方形 975">
                  <a:extLst>
                    <a:ext uri="{FF2B5EF4-FFF2-40B4-BE49-F238E27FC236}">
                      <a16:creationId xmlns:a16="http://schemas.microsoft.com/office/drawing/2014/main" id="{0022EAEA-FB09-49EE-BBFA-01999779F2CE}"/>
                    </a:ext>
                  </a:extLst>
                </p:cNvPr>
                <p:cNvSpPr/>
                <p:nvPr/>
              </p:nvSpPr>
              <p:spPr>
                <a:xfrm>
                  <a:off x="3232483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7" name="正方形/長方形 976">
                  <a:extLst>
                    <a:ext uri="{FF2B5EF4-FFF2-40B4-BE49-F238E27FC236}">
                      <a16:creationId xmlns:a16="http://schemas.microsoft.com/office/drawing/2014/main" id="{3E8682C3-3C4A-46ED-AC04-123B217E7842}"/>
                    </a:ext>
                  </a:extLst>
                </p:cNvPr>
                <p:cNvSpPr/>
                <p:nvPr/>
              </p:nvSpPr>
              <p:spPr>
                <a:xfrm>
                  <a:off x="3821609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8" name="正方形/長方形 977">
                  <a:extLst>
                    <a:ext uri="{FF2B5EF4-FFF2-40B4-BE49-F238E27FC236}">
                      <a16:creationId xmlns:a16="http://schemas.microsoft.com/office/drawing/2014/main" id="{B1A83F04-07A8-4980-92C4-C96E3C1775D0}"/>
                    </a:ext>
                  </a:extLst>
                </p:cNvPr>
                <p:cNvSpPr/>
                <p:nvPr/>
              </p:nvSpPr>
              <p:spPr>
                <a:xfrm>
                  <a:off x="4411186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9" name="正方形/長方形 978">
                  <a:extLst>
                    <a:ext uri="{FF2B5EF4-FFF2-40B4-BE49-F238E27FC236}">
                      <a16:creationId xmlns:a16="http://schemas.microsoft.com/office/drawing/2014/main" id="{38031DAD-79B9-4478-9754-62CBA1462237}"/>
                    </a:ext>
                  </a:extLst>
                </p:cNvPr>
                <p:cNvSpPr/>
                <p:nvPr/>
              </p:nvSpPr>
              <p:spPr>
                <a:xfrm>
                  <a:off x="4986025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62" name="正方形/長方形 961">
                <a:extLst>
                  <a:ext uri="{FF2B5EF4-FFF2-40B4-BE49-F238E27FC236}">
                    <a16:creationId xmlns:a16="http://schemas.microsoft.com/office/drawing/2014/main" id="{9B3A23CB-0935-40DB-B98E-5D16DE5BC81A}"/>
                  </a:ext>
                </a:extLst>
              </p:cNvPr>
              <p:cNvSpPr/>
              <p:nvPr/>
            </p:nvSpPr>
            <p:spPr>
              <a:xfrm>
                <a:off x="2737138" y="4186826"/>
                <a:ext cx="2784721" cy="45719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D570C68E-B53D-4C38-81BC-6745B28005AC}"/>
                  </a:ext>
                </a:extLst>
              </p:cNvPr>
              <p:cNvGrpSpPr/>
              <p:nvPr/>
            </p:nvGrpSpPr>
            <p:grpSpPr>
              <a:xfrm>
                <a:off x="1781960" y="3626122"/>
                <a:ext cx="5253840" cy="462469"/>
                <a:chOff x="1781960" y="3626122"/>
                <a:chExt cx="5253840" cy="462469"/>
              </a:xfrm>
            </p:grpSpPr>
            <p:sp>
              <p:nvSpPr>
                <p:cNvPr id="972" name="台形 971">
                  <a:extLst>
                    <a:ext uri="{FF2B5EF4-FFF2-40B4-BE49-F238E27FC236}">
                      <a16:creationId xmlns:a16="http://schemas.microsoft.com/office/drawing/2014/main" id="{3483DDCA-5A48-464F-9BF8-03985FD87938}"/>
                    </a:ext>
                  </a:extLst>
                </p:cNvPr>
                <p:cNvSpPr/>
                <p:nvPr/>
              </p:nvSpPr>
              <p:spPr>
                <a:xfrm rot="10800000">
                  <a:off x="1972505" y="3991861"/>
                  <a:ext cx="4837869" cy="96730"/>
                </a:xfrm>
                <a:prstGeom prst="trapezoid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73" name="グループ化 972">
                  <a:extLst>
                    <a:ext uri="{FF2B5EF4-FFF2-40B4-BE49-F238E27FC236}">
                      <a16:creationId xmlns:a16="http://schemas.microsoft.com/office/drawing/2014/main" id="{33E3F1BE-0C11-423D-BA2E-67B7CE350DC8}"/>
                    </a:ext>
                  </a:extLst>
                </p:cNvPr>
                <p:cNvGrpSpPr/>
                <p:nvPr/>
              </p:nvGrpSpPr>
              <p:grpSpPr>
                <a:xfrm>
                  <a:off x="1781960" y="3626122"/>
                  <a:ext cx="5253840" cy="414732"/>
                  <a:chOff x="1781960" y="3626122"/>
                  <a:chExt cx="5253840" cy="414732"/>
                </a:xfrm>
              </p:grpSpPr>
              <p:sp>
                <p:nvSpPr>
                  <p:cNvPr id="974" name="台形 973">
                    <a:extLst>
                      <a:ext uri="{FF2B5EF4-FFF2-40B4-BE49-F238E27FC236}">
                        <a16:creationId xmlns:a16="http://schemas.microsoft.com/office/drawing/2014/main" id="{7F8A16F2-0C32-4465-A3CA-93C82D58D0F3}"/>
                      </a:ext>
                    </a:extLst>
                  </p:cNvPr>
                  <p:cNvSpPr/>
                  <p:nvPr/>
                </p:nvSpPr>
                <p:spPr>
                  <a:xfrm>
                    <a:off x="2645560" y="3626122"/>
                    <a:ext cx="4390240" cy="414732"/>
                  </a:xfrm>
                  <a:prstGeom prst="trapezoid">
                    <a:avLst>
                      <a:gd name="adj" fmla="val 256270"/>
                    </a:avLst>
                  </a:prstGeom>
                  <a:pattFill prst="dkHorz">
                    <a:fgClr>
                      <a:sysClr val="windowText" lastClr="000000"/>
                    </a:fgClr>
                    <a:bgClr>
                      <a:sysClr val="windowText" lastClr="000000">
                        <a:lumMod val="50000"/>
                        <a:lumOff val="50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5" name="台形 974">
                    <a:extLst>
                      <a:ext uri="{FF2B5EF4-FFF2-40B4-BE49-F238E27FC236}">
                        <a16:creationId xmlns:a16="http://schemas.microsoft.com/office/drawing/2014/main" id="{39F23ADB-AA80-4393-9DFA-B01532B4AEE0}"/>
                      </a:ext>
                    </a:extLst>
                  </p:cNvPr>
                  <p:cNvSpPr/>
                  <p:nvPr/>
                </p:nvSpPr>
                <p:spPr>
                  <a:xfrm>
                    <a:off x="1781960" y="3626122"/>
                    <a:ext cx="4390240" cy="414732"/>
                  </a:xfrm>
                  <a:prstGeom prst="trapezoid">
                    <a:avLst>
                      <a:gd name="adj" fmla="val 190432"/>
                    </a:avLst>
                  </a:prstGeom>
                  <a:pattFill prst="dkHorz">
                    <a:fgClr>
                      <a:sysClr val="windowText" lastClr="000000"/>
                    </a:fgClr>
                    <a:bgClr>
                      <a:sysClr val="window" lastClr="FFFFFF">
                        <a:lumMod val="65000"/>
                      </a:sys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964" name="正方形/長方形 963">
                <a:extLst>
                  <a:ext uri="{FF2B5EF4-FFF2-40B4-BE49-F238E27FC236}">
                    <a16:creationId xmlns:a16="http://schemas.microsoft.com/office/drawing/2014/main" id="{DB730362-B3D4-435E-9ECA-5A3F667C0582}"/>
                  </a:ext>
                </a:extLst>
              </p:cNvPr>
              <p:cNvSpPr/>
              <p:nvPr/>
            </p:nvSpPr>
            <p:spPr>
              <a:xfrm>
                <a:off x="5553075" y="4926450"/>
                <a:ext cx="911225" cy="45719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65" name="グループ化 964">
                <a:extLst>
                  <a:ext uri="{FF2B5EF4-FFF2-40B4-BE49-F238E27FC236}">
                    <a16:creationId xmlns:a16="http://schemas.microsoft.com/office/drawing/2014/main" id="{C090C5A0-5EEE-45C0-9F0B-D0788E0DEA4E}"/>
                  </a:ext>
                </a:extLst>
              </p:cNvPr>
              <p:cNvGrpSpPr/>
              <p:nvPr/>
            </p:nvGrpSpPr>
            <p:grpSpPr>
              <a:xfrm>
                <a:off x="3232483" y="4909391"/>
                <a:ext cx="1804120" cy="83327"/>
                <a:chOff x="3232483" y="4078811"/>
                <a:chExt cx="1804120" cy="410840"/>
              </a:xfrm>
            </p:grpSpPr>
            <p:sp>
              <p:nvSpPr>
                <p:cNvPr id="968" name="正方形/長方形 967">
                  <a:extLst>
                    <a:ext uri="{FF2B5EF4-FFF2-40B4-BE49-F238E27FC236}">
                      <a16:creationId xmlns:a16="http://schemas.microsoft.com/office/drawing/2014/main" id="{F64E0BB9-C309-4E7B-80D8-CB37A464D38A}"/>
                    </a:ext>
                  </a:extLst>
                </p:cNvPr>
                <p:cNvSpPr/>
                <p:nvPr/>
              </p:nvSpPr>
              <p:spPr>
                <a:xfrm>
                  <a:off x="3232483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9" name="正方形/長方形 968">
                  <a:extLst>
                    <a:ext uri="{FF2B5EF4-FFF2-40B4-BE49-F238E27FC236}">
                      <a16:creationId xmlns:a16="http://schemas.microsoft.com/office/drawing/2014/main" id="{275F4D43-3957-435C-921F-49EBAA1565D4}"/>
                    </a:ext>
                  </a:extLst>
                </p:cNvPr>
                <p:cNvSpPr/>
                <p:nvPr/>
              </p:nvSpPr>
              <p:spPr>
                <a:xfrm>
                  <a:off x="3821609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0" name="正方形/長方形 969">
                  <a:extLst>
                    <a:ext uri="{FF2B5EF4-FFF2-40B4-BE49-F238E27FC236}">
                      <a16:creationId xmlns:a16="http://schemas.microsoft.com/office/drawing/2014/main" id="{734B390A-DDF6-4F2B-B40B-11745AAE05AE}"/>
                    </a:ext>
                  </a:extLst>
                </p:cNvPr>
                <p:cNvSpPr/>
                <p:nvPr/>
              </p:nvSpPr>
              <p:spPr>
                <a:xfrm>
                  <a:off x="4411186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1" name="正方形/長方形 970">
                  <a:extLst>
                    <a:ext uri="{FF2B5EF4-FFF2-40B4-BE49-F238E27FC236}">
                      <a16:creationId xmlns:a16="http://schemas.microsoft.com/office/drawing/2014/main" id="{2F78CA31-0796-48CA-9277-D5EB512C3B52}"/>
                    </a:ext>
                  </a:extLst>
                </p:cNvPr>
                <p:cNvSpPr/>
                <p:nvPr/>
              </p:nvSpPr>
              <p:spPr>
                <a:xfrm>
                  <a:off x="4986025" y="4078811"/>
                  <a:ext cx="50578" cy="410840"/>
                </a:xfrm>
                <a:prstGeom prst="rect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66" name="正方形/長方形 965">
                <a:extLst>
                  <a:ext uri="{FF2B5EF4-FFF2-40B4-BE49-F238E27FC236}">
                    <a16:creationId xmlns:a16="http://schemas.microsoft.com/office/drawing/2014/main" id="{000B92E4-ACDA-4EC7-80FF-A299D5A29AF0}"/>
                  </a:ext>
                </a:extLst>
              </p:cNvPr>
              <p:cNvSpPr/>
              <p:nvPr/>
            </p:nvSpPr>
            <p:spPr>
              <a:xfrm>
                <a:off x="2522208" y="4878924"/>
                <a:ext cx="3078492" cy="51216"/>
              </a:xfrm>
              <a:prstGeom prst="rect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7" name="四角形: 上の 2 つの角を丸める 966">
                <a:extLst>
                  <a:ext uri="{FF2B5EF4-FFF2-40B4-BE49-F238E27FC236}">
                    <a16:creationId xmlns:a16="http://schemas.microsoft.com/office/drawing/2014/main" id="{88FC87BF-8A83-41DA-AC1D-277161F94272}"/>
                  </a:ext>
                </a:extLst>
              </p:cNvPr>
              <p:cNvSpPr/>
              <p:nvPr/>
            </p:nvSpPr>
            <p:spPr>
              <a:xfrm>
                <a:off x="2042160" y="4989266"/>
                <a:ext cx="4808220" cy="13899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ysClr val="window" lastClr="FFFFFF">
                    <a:lumMod val="9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29" name="フリーフォーム: 図形 928">
              <a:extLst>
                <a:ext uri="{FF2B5EF4-FFF2-40B4-BE49-F238E27FC236}">
                  <a16:creationId xmlns:a16="http://schemas.microsoft.com/office/drawing/2014/main" id="{F8AB6665-2BAA-4AF2-A688-6144124B68DD}"/>
                </a:ext>
              </a:extLst>
            </p:cNvPr>
            <p:cNvSpPr/>
            <p:nvPr/>
          </p:nvSpPr>
          <p:spPr>
            <a:xfrm>
              <a:off x="5500341" y="3124201"/>
              <a:ext cx="633759" cy="414732"/>
            </a:xfrm>
            <a:custGeom>
              <a:avLst/>
              <a:gdLst>
                <a:gd name="connsiteX0" fmla="*/ 510807 w 633759"/>
                <a:gd name="connsiteY0" fmla="*/ 262332 h 414732"/>
                <a:gd name="connsiteX1" fmla="*/ 510807 w 633759"/>
                <a:gd name="connsiteY1" fmla="*/ 368312 h 414732"/>
                <a:gd name="connsiteX2" fmla="*/ 589686 w 633759"/>
                <a:gd name="connsiteY2" fmla="*/ 368312 h 414732"/>
                <a:gd name="connsiteX3" fmla="*/ 589686 w 633759"/>
                <a:gd name="connsiteY3" fmla="*/ 262332 h 414732"/>
                <a:gd name="connsiteX4" fmla="*/ 415727 w 633759"/>
                <a:gd name="connsiteY4" fmla="*/ 262332 h 414732"/>
                <a:gd name="connsiteX5" fmla="*/ 415727 w 633759"/>
                <a:gd name="connsiteY5" fmla="*/ 368312 h 414732"/>
                <a:gd name="connsiteX6" fmla="*/ 494606 w 633759"/>
                <a:gd name="connsiteY6" fmla="*/ 368312 h 414732"/>
                <a:gd name="connsiteX7" fmla="*/ 494606 w 633759"/>
                <a:gd name="connsiteY7" fmla="*/ 262332 h 414732"/>
                <a:gd name="connsiteX8" fmla="*/ 320647 w 633759"/>
                <a:gd name="connsiteY8" fmla="*/ 262332 h 414732"/>
                <a:gd name="connsiteX9" fmla="*/ 320647 w 633759"/>
                <a:gd name="connsiteY9" fmla="*/ 368312 h 414732"/>
                <a:gd name="connsiteX10" fmla="*/ 399526 w 633759"/>
                <a:gd name="connsiteY10" fmla="*/ 368312 h 414732"/>
                <a:gd name="connsiteX11" fmla="*/ 399526 w 633759"/>
                <a:gd name="connsiteY11" fmla="*/ 262332 h 414732"/>
                <a:gd name="connsiteX12" fmla="*/ 225567 w 633759"/>
                <a:gd name="connsiteY12" fmla="*/ 262332 h 414732"/>
                <a:gd name="connsiteX13" fmla="*/ 225567 w 633759"/>
                <a:gd name="connsiteY13" fmla="*/ 368312 h 414732"/>
                <a:gd name="connsiteX14" fmla="*/ 304446 w 633759"/>
                <a:gd name="connsiteY14" fmla="*/ 368312 h 414732"/>
                <a:gd name="connsiteX15" fmla="*/ 304446 w 633759"/>
                <a:gd name="connsiteY15" fmla="*/ 262332 h 414732"/>
                <a:gd name="connsiteX16" fmla="*/ 130487 w 633759"/>
                <a:gd name="connsiteY16" fmla="*/ 262332 h 414732"/>
                <a:gd name="connsiteX17" fmla="*/ 130487 w 633759"/>
                <a:gd name="connsiteY17" fmla="*/ 368312 h 414732"/>
                <a:gd name="connsiteX18" fmla="*/ 209367 w 633759"/>
                <a:gd name="connsiteY18" fmla="*/ 368312 h 414732"/>
                <a:gd name="connsiteX19" fmla="*/ 209367 w 633759"/>
                <a:gd name="connsiteY19" fmla="*/ 262332 h 414732"/>
                <a:gd name="connsiteX20" fmla="*/ 35407 w 633759"/>
                <a:gd name="connsiteY20" fmla="*/ 262332 h 414732"/>
                <a:gd name="connsiteX21" fmla="*/ 35407 w 633759"/>
                <a:gd name="connsiteY21" fmla="*/ 368312 h 414732"/>
                <a:gd name="connsiteX22" fmla="*/ 114287 w 633759"/>
                <a:gd name="connsiteY22" fmla="*/ 368312 h 414732"/>
                <a:gd name="connsiteX23" fmla="*/ 114287 w 633759"/>
                <a:gd name="connsiteY23" fmla="*/ 262332 h 414732"/>
                <a:gd name="connsiteX24" fmla="*/ 510807 w 633759"/>
                <a:gd name="connsiteY24" fmla="*/ 114694 h 414732"/>
                <a:gd name="connsiteX25" fmla="*/ 510807 w 633759"/>
                <a:gd name="connsiteY25" fmla="*/ 215912 h 414732"/>
                <a:gd name="connsiteX26" fmla="*/ 589686 w 633759"/>
                <a:gd name="connsiteY26" fmla="*/ 215912 h 414732"/>
                <a:gd name="connsiteX27" fmla="*/ 589686 w 633759"/>
                <a:gd name="connsiteY27" fmla="*/ 114694 h 414732"/>
                <a:gd name="connsiteX28" fmla="*/ 415727 w 633759"/>
                <a:gd name="connsiteY28" fmla="*/ 114694 h 414732"/>
                <a:gd name="connsiteX29" fmla="*/ 415727 w 633759"/>
                <a:gd name="connsiteY29" fmla="*/ 215912 h 414732"/>
                <a:gd name="connsiteX30" fmla="*/ 494606 w 633759"/>
                <a:gd name="connsiteY30" fmla="*/ 215912 h 414732"/>
                <a:gd name="connsiteX31" fmla="*/ 494606 w 633759"/>
                <a:gd name="connsiteY31" fmla="*/ 114694 h 414732"/>
                <a:gd name="connsiteX32" fmla="*/ 320647 w 633759"/>
                <a:gd name="connsiteY32" fmla="*/ 114694 h 414732"/>
                <a:gd name="connsiteX33" fmla="*/ 320647 w 633759"/>
                <a:gd name="connsiteY33" fmla="*/ 215912 h 414732"/>
                <a:gd name="connsiteX34" fmla="*/ 399526 w 633759"/>
                <a:gd name="connsiteY34" fmla="*/ 215912 h 414732"/>
                <a:gd name="connsiteX35" fmla="*/ 399526 w 633759"/>
                <a:gd name="connsiteY35" fmla="*/ 114694 h 414732"/>
                <a:gd name="connsiteX36" fmla="*/ 225567 w 633759"/>
                <a:gd name="connsiteY36" fmla="*/ 114694 h 414732"/>
                <a:gd name="connsiteX37" fmla="*/ 225567 w 633759"/>
                <a:gd name="connsiteY37" fmla="*/ 215912 h 414732"/>
                <a:gd name="connsiteX38" fmla="*/ 304446 w 633759"/>
                <a:gd name="connsiteY38" fmla="*/ 215912 h 414732"/>
                <a:gd name="connsiteX39" fmla="*/ 304446 w 633759"/>
                <a:gd name="connsiteY39" fmla="*/ 114694 h 414732"/>
                <a:gd name="connsiteX40" fmla="*/ 130487 w 633759"/>
                <a:gd name="connsiteY40" fmla="*/ 114694 h 414732"/>
                <a:gd name="connsiteX41" fmla="*/ 130487 w 633759"/>
                <a:gd name="connsiteY41" fmla="*/ 215912 h 414732"/>
                <a:gd name="connsiteX42" fmla="*/ 209367 w 633759"/>
                <a:gd name="connsiteY42" fmla="*/ 215912 h 414732"/>
                <a:gd name="connsiteX43" fmla="*/ 209367 w 633759"/>
                <a:gd name="connsiteY43" fmla="*/ 114694 h 414732"/>
                <a:gd name="connsiteX44" fmla="*/ 35407 w 633759"/>
                <a:gd name="connsiteY44" fmla="*/ 114694 h 414732"/>
                <a:gd name="connsiteX45" fmla="*/ 35407 w 633759"/>
                <a:gd name="connsiteY45" fmla="*/ 215912 h 414732"/>
                <a:gd name="connsiteX46" fmla="*/ 114287 w 633759"/>
                <a:gd name="connsiteY46" fmla="*/ 215912 h 414732"/>
                <a:gd name="connsiteX47" fmla="*/ 114287 w 633759"/>
                <a:gd name="connsiteY47" fmla="*/ 114694 h 414732"/>
                <a:gd name="connsiteX48" fmla="*/ 23198 w 633759"/>
                <a:gd name="connsiteY48" fmla="*/ 0 h 414732"/>
                <a:gd name="connsiteX49" fmla="*/ 32965 w 633759"/>
                <a:gd name="connsiteY49" fmla="*/ 0 h 414732"/>
                <a:gd name="connsiteX50" fmla="*/ 35407 w 633759"/>
                <a:gd name="connsiteY50" fmla="*/ 9525 h 414732"/>
                <a:gd name="connsiteX51" fmla="*/ 35407 w 633759"/>
                <a:gd name="connsiteY51" fmla="*/ 68274 h 414732"/>
                <a:gd name="connsiteX52" fmla="*/ 633759 w 633759"/>
                <a:gd name="connsiteY52" fmla="*/ 68274 h 414732"/>
                <a:gd name="connsiteX53" fmla="*/ 633759 w 633759"/>
                <a:gd name="connsiteY53" fmla="*/ 114694 h 414732"/>
                <a:gd name="connsiteX54" fmla="*/ 605886 w 633759"/>
                <a:gd name="connsiteY54" fmla="*/ 114694 h 414732"/>
                <a:gd name="connsiteX55" fmla="*/ 605886 w 633759"/>
                <a:gd name="connsiteY55" fmla="*/ 215912 h 414732"/>
                <a:gd name="connsiteX56" fmla="*/ 633759 w 633759"/>
                <a:gd name="connsiteY56" fmla="*/ 215912 h 414732"/>
                <a:gd name="connsiteX57" fmla="*/ 633759 w 633759"/>
                <a:gd name="connsiteY57" fmla="*/ 262332 h 414732"/>
                <a:gd name="connsiteX58" fmla="*/ 605886 w 633759"/>
                <a:gd name="connsiteY58" fmla="*/ 262332 h 414732"/>
                <a:gd name="connsiteX59" fmla="*/ 605886 w 633759"/>
                <a:gd name="connsiteY59" fmla="*/ 368312 h 414732"/>
                <a:gd name="connsiteX60" fmla="*/ 633759 w 633759"/>
                <a:gd name="connsiteY60" fmla="*/ 368312 h 414732"/>
                <a:gd name="connsiteX61" fmla="*/ 633759 w 633759"/>
                <a:gd name="connsiteY61" fmla="*/ 414732 h 414732"/>
                <a:gd name="connsiteX62" fmla="*/ 1984 w 633759"/>
                <a:gd name="connsiteY62" fmla="*/ 414732 h 414732"/>
                <a:gd name="connsiteX63" fmla="*/ 0 w 633759"/>
                <a:gd name="connsiteY63" fmla="*/ 406995 h 414732"/>
                <a:gd name="connsiteX64" fmla="*/ 0 w 633759"/>
                <a:gd name="connsiteY64" fmla="*/ 376049 h 414732"/>
                <a:gd name="connsiteX65" fmla="*/ 1984 w 633759"/>
                <a:gd name="connsiteY65" fmla="*/ 368312 h 414732"/>
                <a:gd name="connsiteX66" fmla="*/ 20756 w 633759"/>
                <a:gd name="connsiteY66" fmla="*/ 368312 h 414732"/>
                <a:gd name="connsiteX67" fmla="*/ 20756 w 633759"/>
                <a:gd name="connsiteY67" fmla="*/ 262332 h 414732"/>
                <a:gd name="connsiteX68" fmla="*/ 1984 w 633759"/>
                <a:gd name="connsiteY68" fmla="*/ 262332 h 414732"/>
                <a:gd name="connsiteX69" fmla="*/ 0 w 633759"/>
                <a:gd name="connsiteY69" fmla="*/ 254595 h 414732"/>
                <a:gd name="connsiteX70" fmla="*/ 0 w 633759"/>
                <a:gd name="connsiteY70" fmla="*/ 223649 h 414732"/>
                <a:gd name="connsiteX71" fmla="*/ 1984 w 633759"/>
                <a:gd name="connsiteY71" fmla="*/ 215912 h 414732"/>
                <a:gd name="connsiteX72" fmla="*/ 20756 w 633759"/>
                <a:gd name="connsiteY72" fmla="*/ 215912 h 414732"/>
                <a:gd name="connsiteX73" fmla="*/ 20756 w 633759"/>
                <a:gd name="connsiteY73" fmla="*/ 114694 h 414732"/>
                <a:gd name="connsiteX74" fmla="*/ 1984 w 633759"/>
                <a:gd name="connsiteY74" fmla="*/ 114694 h 414732"/>
                <a:gd name="connsiteX75" fmla="*/ 0 w 633759"/>
                <a:gd name="connsiteY75" fmla="*/ 106957 h 414732"/>
                <a:gd name="connsiteX76" fmla="*/ 0 w 633759"/>
                <a:gd name="connsiteY76" fmla="*/ 76011 h 414732"/>
                <a:gd name="connsiteX77" fmla="*/ 1984 w 633759"/>
                <a:gd name="connsiteY77" fmla="*/ 68274 h 414732"/>
                <a:gd name="connsiteX78" fmla="*/ 20756 w 633759"/>
                <a:gd name="connsiteY78" fmla="*/ 68274 h 414732"/>
                <a:gd name="connsiteX79" fmla="*/ 20756 w 633759"/>
                <a:gd name="connsiteY79" fmla="*/ 9525 h 414732"/>
                <a:gd name="connsiteX80" fmla="*/ 23198 w 633759"/>
                <a:gd name="connsiteY80" fmla="*/ 0 h 41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33759" h="414732">
                  <a:moveTo>
                    <a:pt x="510807" y="262332"/>
                  </a:moveTo>
                  <a:lnTo>
                    <a:pt x="510807" y="368312"/>
                  </a:lnTo>
                  <a:lnTo>
                    <a:pt x="589686" y="368312"/>
                  </a:lnTo>
                  <a:lnTo>
                    <a:pt x="589686" y="262332"/>
                  </a:lnTo>
                  <a:close/>
                  <a:moveTo>
                    <a:pt x="415727" y="262332"/>
                  </a:moveTo>
                  <a:lnTo>
                    <a:pt x="415727" y="368312"/>
                  </a:lnTo>
                  <a:lnTo>
                    <a:pt x="494606" y="368312"/>
                  </a:lnTo>
                  <a:lnTo>
                    <a:pt x="494606" y="262332"/>
                  </a:lnTo>
                  <a:close/>
                  <a:moveTo>
                    <a:pt x="320647" y="262332"/>
                  </a:moveTo>
                  <a:lnTo>
                    <a:pt x="320647" y="368312"/>
                  </a:lnTo>
                  <a:lnTo>
                    <a:pt x="399526" y="368312"/>
                  </a:lnTo>
                  <a:lnTo>
                    <a:pt x="399526" y="262332"/>
                  </a:lnTo>
                  <a:close/>
                  <a:moveTo>
                    <a:pt x="225567" y="262332"/>
                  </a:moveTo>
                  <a:lnTo>
                    <a:pt x="225567" y="368312"/>
                  </a:lnTo>
                  <a:lnTo>
                    <a:pt x="304446" y="368312"/>
                  </a:lnTo>
                  <a:lnTo>
                    <a:pt x="304446" y="262332"/>
                  </a:lnTo>
                  <a:close/>
                  <a:moveTo>
                    <a:pt x="130487" y="262332"/>
                  </a:moveTo>
                  <a:lnTo>
                    <a:pt x="130487" y="368312"/>
                  </a:lnTo>
                  <a:lnTo>
                    <a:pt x="209367" y="368312"/>
                  </a:lnTo>
                  <a:lnTo>
                    <a:pt x="209367" y="262332"/>
                  </a:lnTo>
                  <a:close/>
                  <a:moveTo>
                    <a:pt x="35407" y="262332"/>
                  </a:moveTo>
                  <a:lnTo>
                    <a:pt x="35407" y="368312"/>
                  </a:lnTo>
                  <a:lnTo>
                    <a:pt x="114287" y="368312"/>
                  </a:lnTo>
                  <a:lnTo>
                    <a:pt x="114287" y="262332"/>
                  </a:lnTo>
                  <a:close/>
                  <a:moveTo>
                    <a:pt x="510807" y="114694"/>
                  </a:moveTo>
                  <a:lnTo>
                    <a:pt x="510807" y="215912"/>
                  </a:lnTo>
                  <a:lnTo>
                    <a:pt x="589686" y="215912"/>
                  </a:lnTo>
                  <a:lnTo>
                    <a:pt x="589686" y="114694"/>
                  </a:lnTo>
                  <a:close/>
                  <a:moveTo>
                    <a:pt x="415727" y="114694"/>
                  </a:moveTo>
                  <a:lnTo>
                    <a:pt x="415727" y="215912"/>
                  </a:lnTo>
                  <a:lnTo>
                    <a:pt x="494606" y="215912"/>
                  </a:lnTo>
                  <a:lnTo>
                    <a:pt x="494606" y="114694"/>
                  </a:lnTo>
                  <a:close/>
                  <a:moveTo>
                    <a:pt x="320647" y="114694"/>
                  </a:moveTo>
                  <a:lnTo>
                    <a:pt x="320647" y="215912"/>
                  </a:lnTo>
                  <a:lnTo>
                    <a:pt x="399526" y="215912"/>
                  </a:lnTo>
                  <a:lnTo>
                    <a:pt x="399526" y="114694"/>
                  </a:lnTo>
                  <a:close/>
                  <a:moveTo>
                    <a:pt x="225567" y="114694"/>
                  </a:moveTo>
                  <a:lnTo>
                    <a:pt x="225567" y="215912"/>
                  </a:lnTo>
                  <a:lnTo>
                    <a:pt x="304446" y="215912"/>
                  </a:lnTo>
                  <a:lnTo>
                    <a:pt x="304446" y="114694"/>
                  </a:lnTo>
                  <a:close/>
                  <a:moveTo>
                    <a:pt x="130487" y="114694"/>
                  </a:moveTo>
                  <a:lnTo>
                    <a:pt x="130487" y="215912"/>
                  </a:lnTo>
                  <a:lnTo>
                    <a:pt x="209367" y="215912"/>
                  </a:lnTo>
                  <a:lnTo>
                    <a:pt x="209367" y="114694"/>
                  </a:lnTo>
                  <a:close/>
                  <a:moveTo>
                    <a:pt x="35407" y="114694"/>
                  </a:moveTo>
                  <a:lnTo>
                    <a:pt x="35407" y="215912"/>
                  </a:lnTo>
                  <a:lnTo>
                    <a:pt x="114287" y="215912"/>
                  </a:lnTo>
                  <a:lnTo>
                    <a:pt x="114287" y="114694"/>
                  </a:lnTo>
                  <a:close/>
                  <a:moveTo>
                    <a:pt x="23198" y="0"/>
                  </a:moveTo>
                  <a:lnTo>
                    <a:pt x="32965" y="0"/>
                  </a:lnTo>
                  <a:cubicBezTo>
                    <a:pt x="34314" y="0"/>
                    <a:pt x="35407" y="4264"/>
                    <a:pt x="35407" y="9525"/>
                  </a:cubicBezTo>
                  <a:lnTo>
                    <a:pt x="35407" y="68274"/>
                  </a:lnTo>
                  <a:lnTo>
                    <a:pt x="633759" y="68274"/>
                  </a:lnTo>
                  <a:lnTo>
                    <a:pt x="633759" y="114694"/>
                  </a:lnTo>
                  <a:lnTo>
                    <a:pt x="605886" y="114694"/>
                  </a:lnTo>
                  <a:lnTo>
                    <a:pt x="605886" y="215912"/>
                  </a:lnTo>
                  <a:lnTo>
                    <a:pt x="633759" y="215912"/>
                  </a:lnTo>
                  <a:lnTo>
                    <a:pt x="633759" y="262332"/>
                  </a:lnTo>
                  <a:lnTo>
                    <a:pt x="605886" y="262332"/>
                  </a:lnTo>
                  <a:lnTo>
                    <a:pt x="605886" y="368312"/>
                  </a:lnTo>
                  <a:lnTo>
                    <a:pt x="633759" y="368312"/>
                  </a:lnTo>
                  <a:lnTo>
                    <a:pt x="633759" y="414732"/>
                  </a:lnTo>
                  <a:lnTo>
                    <a:pt x="1984" y="414732"/>
                  </a:lnTo>
                  <a:cubicBezTo>
                    <a:pt x="888" y="414732"/>
                    <a:pt x="0" y="411268"/>
                    <a:pt x="0" y="406995"/>
                  </a:cubicBezTo>
                  <a:lnTo>
                    <a:pt x="0" y="376049"/>
                  </a:lnTo>
                  <a:cubicBezTo>
                    <a:pt x="0" y="371776"/>
                    <a:pt x="888" y="368312"/>
                    <a:pt x="1984" y="368312"/>
                  </a:cubicBezTo>
                  <a:lnTo>
                    <a:pt x="20756" y="368312"/>
                  </a:lnTo>
                  <a:lnTo>
                    <a:pt x="20756" y="262332"/>
                  </a:lnTo>
                  <a:lnTo>
                    <a:pt x="1984" y="262332"/>
                  </a:lnTo>
                  <a:cubicBezTo>
                    <a:pt x="888" y="262332"/>
                    <a:pt x="0" y="258868"/>
                    <a:pt x="0" y="254595"/>
                  </a:cubicBezTo>
                  <a:lnTo>
                    <a:pt x="0" y="223649"/>
                  </a:lnTo>
                  <a:cubicBezTo>
                    <a:pt x="0" y="219376"/>
                    <a:pt x="888" y="215912"/>
                    <a:pt x="1984" y="215912"/>
                  </a:cubicBezTo>
                  <a:lnTo>
                    <a:pt x="20756" y="215912"/>
                  </a:lnTo>
                  <a:lnTo>
                    <a:pt x="20756" y="114694"/>
                  </a:lnTo>
                  <a:lnTo>
                    <a:pt x="1984" y="114694"/>
                  </a:lnTo>
                  <a:cubicBezTo>
                    <a:pt x="888" y="114694"/>
                    <a:pt x="0" y="111230"/>
                    <a:pt x="0" y="106957"/>
                  </a:cubicBezTo>
                  <a:lnTo>
                    <a:pt x="0" y="76011"/>
                  </a:lnTo>
                  <a:cubicBezTo>
                    <a:pt x="0" y="71738"/>
                    <a:pt x="888" y="68274"/>
                    <a:pt x="1984" y="68274"/>
                  </a:cubicBezTo>
                  <a:lnTo>
                    <a:pt x="20756" y="68274"/>
                  </a:lnTo>
                  <a:lnTo>
                    <a:pt x="20756" y="9525"/>
                  </a:lnTo>
                  <a:cubicBezTo>
                    <a:pt x="20756" y="4264"/>
                    <a:pt x="21849" y="0"/>
                    <a:pt x="23198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テキスト ボックス 225">
            <a:extLst>
              <a:ext uri="{FF2B5EF4-FFF2-40B4-BE49-F238E27FC236}">
                <a16:creationId xmlns:a16="http://schemas.microsoft.com/office/drawing/2014/main" id="{046E5959-EBD0-42CA-A17E-AE4F01158E1D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しば漬け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40DCCEB5-B828-45D1-B3E5-1C448EF03F58}"/>
              </a:ext>
            </a:extLst>
          </p:cNvPr>
          <p:cNvSpPr txBox="1"/>
          <p:nvPr/>
        </p:nvSpPr>
        <p:spPr>
          <a:xfrm>
            <a:off x="638175" y="6453318"/>
            <a:ext cx="2762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舞妓さん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ja-JP" altLang="en-US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DC551BAC-B450-4BEA-A770-0DDE4DD81D91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千枚漬け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4408978C-A3BD-4459-BFED-5DC09F71A49E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京都弁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591356A3-85F0-4A48-8D35-C95BEF3B2BA7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生八つ橋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5680E069-01B7-4F8C-9704-2C7996DC4579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日本酒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A2955A2D-DF63-41EE-A019-5E68728617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京都府と言えば・・・</a:t>
            </a:r>
          </a:p>
        </p:txBody>
      </p:sp>
      <p:sp>
        <p:nvSpPr>
          <p:cNvPr id="233" name="Freeform 8">
            <a:extLst>
              <a:ext uri="{FF2B5EF4-FFF2-40B4-BE49-F238E27FC236}">
                <a16:creationId xmlns:a16="http://schemas.microsoft.com/office/drawing/2014/main" id="{3A81C10D-A5E7-4799-B7C2-3B7971E0969E}"/>
              </a:ext>
            </a:extLst>
          </p:cNvPr>
          <p:cNvSpPr>
            <a:spLocks/>
          </p:cNvSpPr>
          <p:nvPr/>
        </p:nvSpPr>
        <p:spPr bwMode="auto">
          <a:xfrm>
            <a:off x="1752761" y="3931251"/>
            <a:ext cx="688513" cy="2389471"/>
          </a:xfrm>
          <a:custGeom>
            <a:avLst/>
            <a:gdLst>
              <a:gd name="T0" fmla="*/ 177 w 559"/>
              <a:gd name="T1" fmla="*/ 201 h 1940"/>
              <a:gd name="T2" fmla="*/ 177 w 559"/>
              <a:gd name="T3" fmla="*/ 235 h 1940"/>
              <a:gd name="T4" fmla="*/ 165 w 559"/>
              <a:gd name="T5" fmla="*/ 257 h 1940"/>
              <a:gd name="T6" fmla="*/ 169 w 559"/>
              <a:gd name="T7" fmla="*/ 265 h 1940"/>
              <a:gd name="T8" fmla="*/ 187 w 559"/>
              <a:gd name="T9" fmla="*/ 267 h 1940"/>
              <a:gd name="T10" fmla="*/ 199 w 559"/>
              <a:gd name="T11" fmla="*/ 353 h 1940"/>
              <a:gd name="T12" fmla="*/ 237 w 559"/>
              <a:gd name="T13" fmla="*/ 385 h 1940"/>
              <a:gd name="T14" fmla="*/ 151 w 559"/>
              <a:gd name="T15" fmla="*/ 467 h 1940"/>
              <a:gd name="T16" fmla="*/ 105 w 559"/>
              <a:gd name="T17" fmla="*/ 591 h 1940"/>
              <a:gd name="T18" fmla="*/ 67 w 559"/>
              <a:gd name="T19" fmla="*/ 677 h 1940"/>
              <a:gd name="T20" fmla="*/ 31 w 559"/>
              <a:gd name="T21" fmla="*/ 830 h 1940"/>
              <a:gd name="T22" fmla="*/ 17 w 559"/>
              <a:gd name="T23" fmla="*/ 902 h 1940"/>
              <a:gd name="T24" fmla="*/ 10 w 559"/>
              <a:gd name="T25" fmla="*/ 1002 h 1940"/>
              <a:gd name="T26" fmla="*/ 43 w 559"/>
              <a:gd name="T27" fmla="*/ 1082 h 1940"/>
              <a:gd name="T28" fmla="*/ 49 w 559"/>
              <a:gd name="T29" fmla="*/ 1156 h 1940"/>
              <a:gd name="T30" fmla="*/ 23 w 559"/>
              <a:gd name="T31" fmla="*/ 1275 h 1940"/>
              <a:gd name="T32" fmla="*/ 4 w 559"/>
              <a:gd name="T33" fmla="*/ 1591 h 1940"/>
              <a:gd name="T34" fmla="*/ 14 w 559"/>
              <a:gd name="T35" fmla="*/ 1786 h 1940"/>
              <a:gd name="T36" fmla="*/ 85 w 559"/>
              <a:gd name="T37" fmla="*/ 1876 h 1940"/>
              <a:gd name="T38" fmla="*/ 193 w 559"/>
              <a:gd name="T39" fmla="*/ 1918 h 1940"/>
              <a:gd name="T40" fmla="*/ 261 w 559"/>
              <a:gd name="T41" fmla="*/ 1896 h 1940"/>
              <a:gd name="T42" fmla="*/ 321 w 559"/>
              <a:gd name="T43" fmla="*/ 1940 h 1940"/>
              <a:gd name="T44" fmla="*/ 357 w 559"/>
              <a:gd name="T45" fmla="*/ 1900 h 1940"/>
              <a:gd name="T46" fmla="*/ 377 w 559"/>
              <a:gd name="T47" fmla="*/ 1733 h 1940"/>
              <a:gd name="T48" fmla="*/ 415 w 559"/>
              <a:gd name="T49" fmla="*/ 1665 h 1940"/>
              <a:gd name="T50" fmla="*/ 397 w 559"/>
              <a:gd name="T51" fmla="*/ 1255 h 1940"/>
              <a:gd name="T52" fmla="*/ 373 w 559"/>
              <a:gd name="T53" fmla="*/ 942 h 1940"/>
              <a:gd name="T54" fmla="*/ 433 w 559"/>
              <a:gd name="T55" fmla="*/ 816 h 1940"/>
              <a:gd name="T56" fmla="*/ 521 w 559"/>
              <a:gd name="T57" fmla="*/ 720 h 1940"/>
              <a:gd name="T58" fmla="*/ 535 w 559"/>
              <a:gd name="T59" fmla="*/ 696 h 1940"/>
              <a:gd name="T60" fmla="*/ 549 w 559"/>
              <a:gd name="T61" fmla="*/ 617 h 1940"/>
              <a:gd name="T62" fmla="*/ 505 w 559"/>
              <a:gd name="T63" fmla="*/ 587 h 1940"/>
              <a:gd name="T64" fmla="*/ 491 w 559"/>
              <a:gd name="T65" fmla="*/ 569 h 1940"/>
              <a:gd name="T66" fmla="*/ 433 w 559"/>
              <a:gd name="T67" fmla="*/ 501 h 1940"/>
              <a:gd name="T68" fmla="*/ 431 w 559"/>
              <a:gd name="T69" fmla="*/ 435 h 1940"/>
              <a:gd name="T70" fmla="*/ 361 w 559"/>
              <a:gd name="T71" fmla="*/ 385 h 1940"/>
              <a:gd name="T72" fmla="*/ 391 w 559"/>
              <a:gd name="T73" fmla="*/ 359 h 1940"/>
              <a:gd name="T74" fmla="*/ 427 w 559"/>
              <a:gd name="T75" fmla="*/ 345 h 1940"/>
              <a:gd name="T76" fmla="*/ 471 w 559"/>
              <a:gd name="T77" fmla="*/ 353 h 1940"/>
              <a:gd name="T78" fmla="*/ 475 w 559"/>
              <a:gd name="T79" fmla="*/ 365 h 1940"/>
              <a:gd name="T80" fmla="*/ 475 w 559"/>
              <a:gd name="T81" fmla="*/ 335 h 1940"/>
              <a:gd name="T82" fmla="*/ 517 w 559"/>
              <a:gd name="T83" fmla="*/ 295 h 1940"/>
              <a:gd name="T84" fmla="*/ 511 w 559"/>
              <a:gd name="T85" fmla="*/ 291 h 1940"/>
              <a:gd name="T86" fmla="*/ 511 w 559"/>
              <a:gd name="T87" fmla="*/ 277 h 1940"/>
              <a:gd name="T88" fmla="*/ 491 w 559"/>
              <a:gd name="T89" fmla="*/ 247 h 1940"/>
              <a:gd name="T90" fmla="*/ 483 w 559"/>
              <a:gd name="T91" fmla="*/ 195 h 1940"/>
              <a:gd name="T92" fmla="*/ 533 w 559"/>
              <a:gd name="T93" fmla="*/ 154 h 1940"/>
              <a:gd name="T94" fmla="*/ 487 w 559"/>
              <a:gd name="T95" fmla="*/ 96 h 1940"/>
              <a:gd name="T96" fmla="*/ 461 w 559"/>
              <a:gd name="T97" fmla="*/ 56 h 1940"/>
              <a:gd name="T98" fmla="*/ 423 w 559"/>
              <a:gd name="T99" fmla="*/ 52 h 1940"/>
              <a:gd name="T100" fmla="*/ 415 w 559"/>
              <a:gd name="T101" fmla="*/ 52 h 1940"/>
              <a:gd name="T102" fmla="*/ 391 w 559"/>
              <a:gd name="T103" fmla="*/ 30 h 1940"/>
              <a:gd name="T104" fmla="*/ 357 w 559"/>
              <a:gd name="T105" fmla="*/ 14 h 1940"/>
              <a:gd name="T106" fmla="*/ 333 w 559"/>
              <a:gd name="T107" fmla="*/ 4 h 1940"/>
              <a:gd name="T108" fmla="*/ 277 w 559"/>
              <a:gd name="T109" fmla="*/ 34 h 1940"/>
              <a:gd name="T110" fmla="*/ 239 w 559"/>
              <a:gd name="T111" fmla="*/ 64 h 1940"/>
              <a:gd name="T112" fmla="*/ 203 w 559"/>
              <a:gd name="T113" fmla="*/ 102 h 1940"/>
              <a:gd name="T114" fmla="*/ 201 w 559"/>
              <a:gd name="T115" fmla="*/ 124 h 1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9" h="1940">
                <a:moveTo>
                  <a:pt x="209" y="154"/>
                </a:moveTo>
                <a:lnTo>
                  <a:pt x="193" y="183"/>
                </a:lnTo>
                <a:lnTo>
                  <a:pt x="193" y="183"/>
                </a:lnTo>
                <a:lnTo>
                  <a:pt x="185" y="189"/>
                </a:lnTo>
                <a:lnTo>
                  <a:pt x="179" y="195"/>
                </a:lnTo>
                <a:lnTo>
                  <a:pt x="177" y="199"/>
                </a:lnTo>
                <a:lnTo>
                  <a:pt x="177" y="201"/>
                </a:lnTo>
                <a:lnTo>
                  <a:pt x="177" y="201"/>
                </a:lnTo>
                <a:lnTo>
                  <a:pt x="179" y="215"/>
                </a:lnTo>
                <a:lnTo>
                  <a:pt x="179" y="215"/>
                </a:lnTo>
                <a:lnTo>
                  <a:pt x="177" y="217"/>
                </a:lnTo>
                <a:lnTo>
                  <a:pt x="177" y="221"/>
                </a:lnTo>
                <a:lnTo>
                  <a:pt x="177" y="221"/>
                </a:lnTo>
                <a:lnTo>
                  <a:pt x="181" y="227"/>
                </a:lnTo>
                <a:lnTo>
                  <a:pt x="181" y="227"/>
                </a:lnTo>
                <a:lnTo>
                  <a:pt x="177" y="235"/>
                </a:lnTo>
                <a:lnTo>
                  <a:pt x="175" y="241"/>
                </a:lnTo>
                <a:lnTo>
                  <a:pt x="169" y="245"/>
                </a:lnTo>
                <a:lnTo>
                  <a:pt x="169" y="245"/>
                </a:lnTo>
                <a:lnTo>
                  <a:pt x="157" y="249"/>
                </a:lnTo>
                <a:lnTo>
                  <a:pt x="151" y="251"/>
                </a:lnTo>
                <a:lnTo>
                  <a:pt x="169" y="253"/>
                </a:lnTo>
                <a:lnTo>
                  <a:pt x="169" y="253"/>
                </a:lnTo>
                <a:lnTo>
                  <a:pt x="165" y="257"/>
                </a:lnTo>
                <a:lnTo>
                  <a:pt x="163" y="259"/>
                </a:lnTo>
                <a:lnTo>
                  <a:pt x="161" y="263"/>
                </a:lnTo>
                <a:lnTo>
                  <a:pt x="161" y="263"/>
                </a:lnTo>
                <a:lnTo>
                  <a:pt x="163" y="265"/>
                </a:lnTo>
                <a:lnTo>
                  <a:pt x="163" y="265"/>
                </a:lnTo>
                <a:lnTo>
                  <a:pt x="165" y="263"/>
                </a:lnTo>
                <a:lnTo>
                  <a:pt x="169" y="259"/>
                </a:lnTo>
                <a:lnTo>
                  <a:pt x="169" y="265"/>
                </a:lnTo>
                <a:lnTo>
                  <a:pt x="177" y="259"/>
                </a:lnTo>
                <a:lnTo>
                  <a:pt x="177" y="265"/>
                </a:lnTo>
                <a:lnTo>
                  <a:pt x="187" y="235"/>
                </a:lnTo>
                <a:lnTo>
                  <a:pt x="187" y="235"/>
                </a:lnTo>
                <a:lnTo>
                  <a:pt x="187" y="249"/>
                </a:lnTo>
                <a:lnTo>
                  <a:pt x="189" y="259"/>
                </a:lnTo>
                <a:lnTo>
                  <a:pt x="187" y="267"/>
                </a:lnTo>
                <a:lnTo>
                  <a:pt x="187" y="267"/>
                </a:lnTo>
                <a:lnTo>
                  <a:pt x="183" y="275"/>
                </a:lnTo>
                <a:lnTo>
                  <a:pt x="181" y="285"/>
                </a:lnTo>
                <a:lnTo>
                  <a:pt x="181" y="297"/>
                </a:lnTo>
                <a:lnTo>
                  <a:pt x="185" y="313"/>
                </a:lnTo>
                <a:lnTo>
                  <a:pt x="185" y="313"/>
                </a:lnTo>
                <a:lnTo>
                  <a:pt x="195" y="337"/>
                </a:lnTo>
                <a:lnTo>
                  <a:pt x="197" y="345"/>
                </a:lnTo>
                <a:lnTo>
                  <a:pt x="199" y="353"/>
                </a:lnTo>
                <a:lnTo>
                  <a:pt x="199" y="353"/>
                </a:lnTo>
                <a:lnTo>
                  <a:pt x="203" y="369"/>
                </a:lnTo>
                <a:lnTo>
                  <a:pt x="205" y="375"/>
                </a:lnTo>
                <a:lnTo>
                  <a:pt x="211" y="381"/>
                </a:lnTo>
                <a:lnTo>
                  <a:pt x="211" y="381"/>
                </a:lnTo>
                <a:lnTo>
                  <a:pt x="215" y="383"/>
                </a:lnTo>
                <a:lnTo>
                  <a:pt x="221" y="385"/>
                </a:lnTo>
                <a:lnTo>
                  <a:pt x="237" y="385"/>
                </a:lnTo>
                <a:lnTo>
                  <a:pt x="257" y="383"/>
                </a:lnTo>
                <a:lnTo>
                  <a:pt x="207" y="421"/>
                </a:lnTo>
                <a:lnTo>
                  <a:pt x="207" y="421"/>
                </a:lnTo>
                <a:lnTo>
                  <a:pt x="185" y="437"/>
                </a:lnTo>
                <a:lnTo>
                  <a:pt x="167" y="451"/>
                </a:lnTo>
                <a:lnTo>
                  <a:pt x="157" y="459"/>
                </a:lnTo>
                <a:lnTo>
                  <a:pt x="151" y="467"/>
                </a:lnTo>
                <a:lnTo>
                  <a:pt x="151" y="467"/>
                </a:lnTo>
                <a:lnTo>
                  <a:pt x="141" y="485"/>
                </a:lnTo>
                <a:lnTo>
                  <a:pt x="129" y="509"/>
                </a:lnTo>
                <a:lnTo>
                  <a:pt x="121" y="529"/>
                </a:lnTo>
                <a:lnTo>
                  <a:pt x="117" y="545"/>
                </a:lnTo>
                <a:lnTo>
                  <a:pt x="117" y="545"/>
                </a:lnTo>
                <a:lnTo>
                  <a:pt x="111" y="567"/>
                </a:lnTo>
                <a:lnTo>
                  <a:pt x="111" y="567"/>
                </a:lnTo>
                <a:lnTo>
                  <a:pt x="105" y="591"/>
                </a:lnTo>
                <a:lnTo>
                  <a:pt x="99" y="609"/>
                </a:lnTo>
                <a:lnTo>
                  <a:pt x="91" y="625"/>
                </a:lnTo>
                <a:lnTo>
                  <a:pt x="91" y="625"/>
                </a:lnTo>
                <a:lnTo>
                  <a:pt x="77" y="647"/>
                </a:lnTo>
                <a:lnTo>
                  <a:pt x="69" y="659"/>
                </a:lnTo>
                <a:lnTo>
                  <a:pt x="67" y="667"/>
                </a:lnTo>
                <a:lnTo>
                  <a:pt x="67" y="677"/>
                </a:lnTo>
                <a:lnTo>
                  <a:pt x="67" y="677"/>
                </a:lnTo>
                <a:lnTo>
                  <a:pt x="63" y="712"/>
                </a:lnTo>
                <a:lnTo>
                  <a:pt x="61" y="734"/>
                </a:lnTo>
                <a:lnTo>
                  <a:pt x="61" y="734"/>
                </a:lnTo>
                <a:lnTo>
                  <a:pt x="51" y="774"/>
                </a:lnTo>
                <a:lnTo>
                  <a:pt x="45" y="798"/>
                </a:lnTo>
                <a:lnTo>
                  <a:pt x="39" y="818"/>
                </a:lnTo>
                <a:lnTo>
                  <a:pt x="39" y="818"/>
                </a:lnTo>
                <a:lnTo>
                  <a:pt x="31" y="830"/>
                </a:lnTo>
                <a:lnTo>
                  <a:pt x="31" y="836"/>
                </a:lnTo>
                <a:lnTo>
                  <a:pt x="31" y="836"/>
                </a:lnTo>
                <a:lnTo>
                  <a:pt x="33" y="846"/>
                </a:lnTo>
                <a:lnTo>
                  <a:pt x="35" y="852"/>
                </a:lnTo>
                <a:lnTo>
                  <a:pt x="35" y="852"/>
                </a:lnTo>
                <a:lnTo>
                  <a:pt x="27" y="870"/>
                </a:lnTo>
                <a:lnTo>
                  <a:pt x="17" y="902"/>
                </a:lnTo>
                <a:lnTo>
                  <a:pt x="17" y="902"/>
                </a:lnTo>
                <a:lnTo>
                  <a:pt x="16" y="918"/>
                </a:lnTo>
                <a:lnTo>
                  <a:pt x="14" y="934"/>
                </a:lnTo>
                <a:lnTo>
                  <a:pt x="12" y="950"/>
                </a:lnTo>
                <a:lnTo>
                  <a:pt x="10" y="964"/>
                </a:lnTo>
                <a:lnTo>
                  <a:pt x="10" y="964"/>
                </a:lnTo>
                <a:lnTo>
                  <a:pt x="4" y="984"/>
                </a:lnTo>
                <a:lnTo>
                  <a:pt x="4" y="984"/>
                </a:lnTo>
                <a:lnTo>
                  <a:pt x="10" y="1002"/>
                </a:lnTo>
                <a:lnTo>
                  <a:pt x="17" y="1040"/>
                </a:lnTo>
                <a:lnTo>
                  <a:pt x="17" y="1040"/>
                </a:lnTo>
                <a:lnTo>
                  <a:pt x="21" y="1068"/>
                </a:lnTo>
                <a:lnTo>
                  <a:pt x="25" y="1076"/>
                </a:lnTo>
                <a:lnTo>
                  <a:pt x="29" y="1080"/>
                </a:lnTo>
                <a:lnTo>
                  <a:pt x="29" y="1080"/>
                </a:lnTo>
                <a:lnTo>
                  <a:pt x="37" y="1082"/>
                </a:lnTo>
                <a:lnTo>
                  <a:pt x="43" y="1082"/>
                </a:lnTo>
                <a:lnTo>
                  <a:pt x="47" y="1078"/>
                </a:lnTo>
                <a:lnTo>
                  <a:pt x="47" y="1078"/>
                </a:lnTo>
                <a:lnTo>
                  <a:pt x="47" y="1090"/>
                </a:lnTo>
                <a:lnTo>
                  <a:pt x="47" y="1110"/>
                </a:lnTo>
                <a:lnTo>
                  <a:pt x="47" y="1110"/>
                </a:lnTo>
                <a:lnTo>
                  <a:pt x="51" y="1126"/>
                </a:lnTo>
                <a:lnTo>
                  <a:pt x="51" y="1140"/>
                </a:lnTo>
                <a:lnTo>
                  <a:pt x="49" y="1156"/>
                </a:lnTo>
                <a:lnTo>
                  <a:pt x="49" y="1156"/>
                </a:lnTo>
                <a:lnTo>
                  <a:pt x="41" y="1210"/>
                </a:lnTo>
                <a:lnTo>
                  <a:pt x="35" y="1236"/>
                </a:lnTo>
                <a:lnTo>
                  <a:pt x="31" y="1249"/>
                </a:lnTo>
                <a:lnTo>
                  <a:pt x="31" y="1249"/>
                </a:lnTo>
                <a:lnTo>
                  <a:pt x="25" y="1261"/>
                </a:lnTo>
                <a:lnTo>
                  <a:pt x="23" y="1269"/>
                </a:lnTo>
                <a:lnTo>
                  <a:pt x="23" y="1275"/>
                </a:lnTo>
                <a:lnTo>
                  <a:pt x="23" y="1275"/>
                </a:lnTo>
                <a:lnTo>
                  <a:pt x="31" y="1295"/>
                </a:lnTo>
                <a:lnTo>
                  <a:pt x="35" y="1307"/>
                </a:lnTo>
                <a:lnTo>
                  <a:pt x="35" y="1307"/>
                </a:lnTo>
                <a:lnTo>
                  <a:pt x="23" y="1445"/>
                </a:lnTo>
                <a:lnTo>
                  <a:pt x="23" y="1445"/>
                </a:lnTo>
                <a:lnTo>
                  <a:pt x="12" y="1539"/>
                </a:lnTo>
                <a:lnTo>
                  <a:pt x="4" y="1591"/>
                </a:lnTo>
                <a:lnTo>
                  <a:pt x="2" y="1623"/>
                </a:lnTo>
                <a:lnTo>
                  <a:pt x="2" y="1623"/>
                </a:lnTo>
                <a:lnTo>
                  <a:pt x="0" y="1705"/>
                </a:lnTo>
                <a:lnTo>
                  <a:pt x="2" y="1753"/>
                </a:lnTo>
                <a:lnTo>
                  <a:pt x="4" y="1771"/>
                </a:lnTo>
                <a:lnTo>
                  <a:pt x="6" y="1780"/>
                </a:lnTo>
                <a:lnTo>
                  <a:pt x="6" y="1780"/>
                </a:lnTo>
                <a:lnTo>
                  <a:pt x="14" y="1786"/>
                </a:lnTo>
                <a:lnTo>
                  <a:pt x="23" y="1790"/>
                </a:lnTo>
                <a:lnTo>
                  <a:pt x="33" y="1794"/>
                </a:lnTo>
                <a:lnTo>
                  <a:pt x="33" y="1794"/>
                </a:lnTo>
                <a:lnTo>
                  <a:pt x="45" y="1824"/>
                </a:lnTo>
                <a:lnTo>
                  <a:pt x="55" y="1848"/>
                </a:lnTo>
                <a:lnTo>
                  <a:pt x="61" y="1858"/>
                </a:lnTo>
                <a:lnTo>
                  <a:pt x="67" y="1864"/>
                </a:lnTo>
                <a:lnTo>
                  <a:pt x="85" y="1876"/>
                </a:lnTo>
                <a:lnTo>
                  <a:pt x="149" y="1890"/>
                </a:lnTo>
                <a:lnTo>
                  <a:pt x="149" y="1890"/>
                </a:lnTo>
                <a:lnTo>
                  <a:pt x="151" y="1894"/>
                </a:lnTo>
                <a:lnTo>
                  <a:pt x="159" y="1904"/>
                </a:lnTo>
                <a:lnTo>
                  <a:pt x="165" y="1910"/>
                </a:lnTo>
                <a:lnTo>
                  <a:pt x="173" y="1914"/>
                </a:lnTo>
                <a:lnTo>
                  <a:pt x="183" y="1916"/>
                </a:lnTo>
                <a:lnTo>
                  <a:pt x="193" y="1918"/>
                </a:lnTo>
                <a:lnTo>
                  <a:pt x="193" y="1918"/>
                </a:lnTo>
                <a:lnTo>
                  <a:pt x="201" y="1916"/>
                </a:lnTo>
                <a:lnTo>
                  <a:pt x="209" y="1914"/>
                </a:lnTo>
                <a:lnTo>
                  <a:pt x="213" y="1910"/>
                </a:lnTo>
                <a:lnTo>
                  <a:pt x="217" y="1906"/>
                </a:lnTo>
                <a:lnTo>
                  <a:pt x="219" y="1898"/>
                </a:lnTo>
                <a:lnTo>
                  <a:pt x="219" y="1894"/>
                </a:lnTo>
                <a:lnTo>
                  <a:pt x="261" y="1896"/>
                </a:lnTo>
                <a:lnTo>
                  <a:pt x="261" y="1896"/>
                </a:lnTo>
                <a:lnTo>
                  <a:pt x="265" y="1902"/>
                </a:lnTo>
                <a:lnTo>
                  <a:pt x="275" y="1916"/>
                </a:lnTo>
                <a:lnTo>
                  <a:pt x="289" y="1928"/>
                </a:lnTo>
                <a:lnTo>
                  <a:pt x="297" y="1934"/>
                </a:lnTo>
                <a:lnTo>
                  <a:pt x="305" y="1938"/>
                </a:lnTo>
                <a:lnTo>
                  <a:pt x="305" y="1938"/>
                </a:lnTo>
                <a:lnTo>
                  <a:pt x="321" y="1940"/>
                </a:lnTo>
                <a:lnTo>
                  <a:pt x="335" y="1938"/>
                </a:lnTo>
                <a:lnTo>
                  <a:pt x="341" y="1936"/>
                </a:lnTo>
                <a:lnTo>
                  <a:pt x="345" y="1934"/>
                </a:lnTo>
                <a:lnTo>
                  <a:pt x="349" y="1930"/>
                </a:lnTo>
                <a:lnTo>
                  <a:pt x="353" y="1924"/>
                </a:lnTo>
                <a:lnTo>
                  <a:pt x="353" y="1924"/>
                </a:lnTo>
                <a:lnTo>
                  <a:pt x="355" y="1912"/>
                </a:lnTo>
                <a:lnTo>
                  <a:pt x="357" y="1900"/>
                </a:lnTo>
                <a:lnTo>
                  <a:pt x="357" y="1884"/>
                </a:lnTo>
                <a:lnTo>
                  <a:pt x="357" y="1884"/>
                </a:lnTo>
                <a:lnTo>
                  <a:pt x="353" y="1880"/>
                </a:lnTo>
                <a:lnTo>
                  <a:pt x="347" y="1876"/>
                </a:lnTo>
                <a:lnTo>
                  <a:pt x="371" y="1868"/>
                </a:lnTo>
                <a:lnTo>
                  <a:pt x="371" y="1868"/>
                </a:lnTo>
                <a:lnTo>
                  <a:pt x="377" y="1733"/>
                </a:lnTo>
                <a:lnTo>
                  <a:pt x="377" y="1733"/>
                </a:lnTo>
                <a:lnTo>
                  <a:pt x="379" y="1697"/>
                </a:lnTo>
                <a:lnTo>
                  <a:pt x="379" y="1697"/>
                </a:lnTo>
                <a:lnTo>
                  <a:pt x="383" y="1695"/>
                </a:lnTo>
                <a:lnTo>
                  <a:pt x="393" y="1691"/>
                </a:lnTo>
                <a:lnTo>
                  <a:pt x="403" y="1681"/>
                </a:lnTo>
                <a:lnTo>
                  <a:pt x="409" y="1675"/>
                </a:lnTo>
                <a:lnTo>
                  <a:pt x="415" y="1665"/>
                </a:lnTo>
                <a:lnTo>
                  <a:pt x="415" y="1665"/>
                </a:lnTo>
                <a:lnTo>
                  <a:pt x="427" y="1637"/>
                </a:lnTo>
                <a:lnTo>
                  <a:pt x="431" y="1627"/>
                </a:lnTo>
                <a:lnTo>
                  <a:pt x="429" y="1613"/>
                </a:lnTo>
                <a:lnTo>
                  <a:pt x="429" y="1613"/>
                </a:lnTo>
                <a:lnTo>
                  <a:pt x="415" y="1489"/>
                </a:lnTo>
                <a:lnTo>
                  <a:pt x="415" y="1489"/>
                </a:lnTo>
                <a:lnTo>
                  <a:pt x="397" y="1255"/>
                </a:lnTo>
                <a:lnTo>
                  <a:pt x="397" y="1255"/>
                </a:lnTo>
                <a:lnTo>
                  <a:pt x="391" y="1162"/>
                </a:lnTo>
                <a:lnTo>
                  <a:pt x="391" y="1162"/>
                </a:lnTo>
                <a:lnTo>
                  <a:pt x="391" y="1122"/>
                </a:lnTo>
                <a:lnTo>
                  <a:pt x="391" y="1042"/>
                </a:lnTo>
                <a:lnTo>
                  <a:pt x="391" y="1042"/>
                </a:lnTo>
                <a:lnTo>
                  <a:pt x="387" y="1004"/>
                </a:lnTo>
                <a:lnTo>
                  <a:pt x="381" y="972"/>
                </a:lnTo>
                <a:lnTo>
                  <a:pt x="373" y="942"/>
                </a:lnTo>
                <a:lnTo>
                  <a:pt x="373" y="942"/>
                </a:lnTo>
                <a:lnTo>
                  <a:pt x="379" y="928"/>
                </a:lnTo>
                <a:lnTo>
                  <a:pt x="383" y="912"/>
                </a:lnTo>
                <a:lnTo>
                  <a:pt x="383" y="912"/>
                </a:lnTo>
                <a:lnTo>
                  <a:pt x="377" y="894"/>
                </a:lnTo>
                <a:lnTo>
                  <a:pt x="395" y="844"/>
                </a:lnTo>
                <a:lnTo>
                  <a:pt x="395" y="844"/>
                </a:lnTo>
                <a:lnTo>
                  <a:pt x="433" y="816"/>
                </a:lnTo>
                <a:lnTo>
                  <a:pt x="481" y="776"/>
                </a:lnTo>
                <a:lnTo>
                  <a:pt x="481" y="776"/>
                </a:lnTo>
                <a:lnTo>
                  <a:pt x="487" y="768"/>
                </a:lnTo>
                <a:lnTo>
                  <a:pt x="493" y="758"/>
                </a:lnTo>
                <a:lnTo>
                  <a:pt x="503" y="734"/>
                </a:lnTo>
                <a:lnTo>
                  <a:pt x="515" y="702"/>
                </a:lnTo>
                <a:lnTo>
                  <a:pt x="515" y="702"/>
                </a:lnTo>
                <a:lnTo>
                  <a:pt x="521" y="720"/>
                </a:lnTo>
                <a:lnTo>
                  <a:pt x="525" y="730"/>
                </a:lnTo>
                <a:lnTo>
                  <a:pt x="529" y="734"/>
                </a:lnTo>
                <a:lnTo>
                  <a:pt x="531" y="734"/>
                </a:lnTo>
                <a:lnTo>
                  <a:pt x="531" y="734"/>
                </a:lnTo>
                <a:lnTo>
                  <a:pt x="531" y="732"/>
                </a:lnTo>
                <a:lnTo>
                  <a:pt x="533" y="728"/>
                </a:lnTo>
                <a:lnTo>
                  <a:pt x="533" y="714"/>
                </a:lnTo>
                <a:lnTo>
                  <a:pt x="535" y="696"/>
                </a:lnTo>
                <a:lnTo>
                  <a:pt x="539" y="679"/>
                </a:lnTo>
                <a:lnTo>
                  <a:pt x="539" y="679"/>
                </a:lnTo>
                <a:lnTo>
                  <a:pt x="551" y="649"/>
                </a:lnTo>
                <a:lnTo>
                  <a:pt x="559" y="633"/>
                </a:lnTo>
                <a:lnTo>
                  <a:pt x="559" y="633"/>
                </a:lnTo>
                <a:lnTo>
                  <a:pt x="559" y="629"/>
                </a:lnTo>
                <a:lnTo>
                  <a:pt x="557" y="627"/>
                </a:lnTo>
                <a:lnTo>
                  <a:pt x="549" y="617"/>
                </a:lnTo>
                <a:lnTo>
                  <a:pt x="531" y="601"/>
                </a:lnTo>
                <a:lnTo>
                  <a:pt x="531" y="601"/>
                </a:lnTo>
                <a:lnTo>
                  <a:pt x="527" y="591"/>
                </a:lnTo>
                <a:lnTo>
                  <a:pt x="523" y="589"/>
                </a:lnTo>
                <a:lnTo>
                  <a:pt x="517" y="589"/>
                </a:lnTo>
                <a:lnTo>
                  <a:pt x="517" y="589"/>
                </a:lnTo>
                <a:lnTo>
                  <a:pt x="507" y="587"/>
                </a:lnTo>
                <a:lnTo>
                  <a:pt x="505" y="587"/>
                </a:lnTo>
                <a:lnTo>
                  <a:pt x="505" y="587"/>
                </a:lnTo>
                <a:lnTo>
                  <a:pt x="505" y="583"/>
                </a:lnTo>
                <a:lnTo>
                  <a:pt x="503" y="579"/>
                </a:lnTo>
                <a:lnTo>
                  <a:pt x="499" y="577"/>
                </a:lnTo>
                <a:lnTo>
                  <a:pt x="499" y="577"/>
                </a:lnTo>
                <a:lnTo>
                  <a:pt x="491" y="571"/>
                </a:lnTo>
                <a:lnTo>
                  <a:pt x="491" y="571"/>
                </a:lnTo>
                <a:lnTo>
                  <a:pt x="491" y="569"/>
                </a:lnTo>
                <a:lnTo>
                  <a:pt x="485" y="565"/>
                </a:lnTo>
                <a:lnTo>
                  <a:pt x="485" y="565"/>
                </a:lnTo>
                <a:lnTo>
                  <a:pt x="475" y="561"/>
                </a:lnTo>
                <a:lnTo>
                  <a:pt x="475" y="561"/>
                </a:lnTo>
                <a:lnTo>
                  <a:pt x="461" y="539"/>
                </a:lnTo>
                <a:lnTo>
                  <a:pt x="439" y="509"/>
                </a:lnTo>
                <a:lnTo>
                  <a:pt x="439" y="509"/>
                </a:lnTo>
                <a:lnTo>
                  <a:pt x="433" y="501"/>
                </a:lnTo>
                <a:lnTo>
                  <a:pt x="427" y="493"/>
                </a:lnTo>
                <a:lnTo>
                  <a:pt x="423" y="481"/>
                </a:lnTo>
                <a:lnTo>
                  <a:pt x="423" y="481"/>
                </a:lnTo>
                <a:lnTo>
                  <a:pt x="409" y="469"/>
                </a:lnTo>
                <a:lnTo>
                  <a:pt x="409" y="469"/>
                </a:lnTo>
                <a:lnTo>
                  <a:pt x="419" y="455"/>
                </a:lnTo>
                <a:lnTo>
                  <a:pt x="431" y="435"/>
                </a:lnTo>
                <a:lnTo>
                  <a:pt x="431" y="435"/>
                </a:lnTo>
                <a:lnTo>
                  <a:pt x="433" y="427"/>
                </a:lnTo>
                <a:lnTo>
                  <a:pt x="433" y="423"/>
                </a:lnTo>
                <a:lnTo>
                  <a:pt x="431" y="419"/>
                </a:lnTo>
                <a:lnTo>
                  <a:pt x="431" y="419"/>
                </a:lnTo>
                <a:lnTo>
                  <a:pt x="425" y="415"/>
                </a:lnTo>
                <a:lnTo>
                  <a:pt x="415" y="409"/>
                </a:lnTo>
                <a:lnTo>
                  <a:pt x="403" y="401"/>
                </a:lnTo>
                <a:lnTo>
                  <a:pt x="361" y="385"/>
                </a:lnTo>
                <a:lnTo>
                  <a:pt x="365" y="345"/>
                </a:lnTo>
                <a:lnTo>
                  <a:pt x="365" y="345"/>
                </a:lnTo>
                <a:lnTo>
                  <a:pt x="365" y="345"/>
                </a:lnTo>
                <a:lnTo>
                  <a:pt x="365" y="349"/>
                </a:lnTo>
                <a:lnTo>
                  <a:pt x="371" y="353"/>
                </a:lnTo>
                <a:lnTo>
                  <a:pt x="385" y="357"/>
                </a:lnTo>
                <a:lnTo>
                  <a:pt x="385" y="357"/>
                </a:lnTo>
                <a:lnTo>
                  <a:pt x="391" y="359"/>
                </a:lnTo>
                <a:lnTo>
                  <a:pt x="399" y="357"/>
                </a:lnTo>
                <a:lnTo>
                  <a:pt x="405" y="355"/>
                </a:lnTo>
                <a:lnTo>
                  <a:pt x="409" y="351"/>
                </a:lnTo>
                <a:lnTo>
                  <a:pt x="417" y="341"/>
                </a:lnTo>
                <a:lnTo>
                  <a:pt x="419" y="337"/>
                </a:lnTo>
                <a:lnTo>
                  <a:pt x="419" y="337"/>
                </a:lnTo>
                <a:lnTo>
                  <a:pt x="423" y="341"/>
                </a:lnTo>
                <a:lnTo>
                  <a:pt x="427" y="345"/>
                </a:lnTo>
                <a:lnTo>
                  <a:pt x="435" y="343"/>
                </a:lnTo>
                <a:lnTo>
                  <a:pt x="435" y="343"/>
                </a:lnTo>
                <a:lnTo>
                  <a:pt x="447" y="339"/>
                </a:lnTo>
                <a:lnTo>
                  <a:pt x="449" y="335"/>
                </a:lnTo>
                <a:lnTo>
                  <a:pt x="449" y="335"/>
                </a:lnTo>
                <a:lnTo>
                  <a:pt x="457" y="339"/>
                </a:lnTo>
                <a:lnTo>
                  <a:pt x="465" y="345"/>
                </a:lnTo>
                <a:lnTo>
                  <a:pt x="471" y="353"/>
                </a:lnTo>
                <a:lnTo>
                  <a:pt x="471" y="353"/>
                </a:lnTo>
                <a:lnTo>
                  <a:pt x="471" y="357"/>
                </a:lnTo>
                <a:lnTo>
                  <a:pt x="469" y="359"/>
                </a:lnTo>
                <a:lnTo>
                  <a:pt x="461" y="359"/>
                </a:lnTo>
                <a:lnTo>
                  <a:pt x="447" y="357"/>
                </a:lnTo>
                <a:lnTo>
                  <a:pt x="447" y="357"/>
                </a:lnTo>
                <a:lnTo>
                  <a:pt x="463" y="363"/>
                </a:lnTo>
                <a:lnTo>
                  <a:pt x="475" y="365"/>
                </a:lnTo>
                <a:lnTo>
                  <a:pt x="481" y="365"/>
                </a:lnTo>
                <a:lnTo>
                  <a:pt x="483" y="361"/>
                </a:lnTo>
                <a:lnTo>
                  <a:pt x="483" y="361"/>
                </a:lnTo>
                <a:lnTo>
                  <a:pt x="483" y="357"/>
                </a:lnTo>
                <a:lnTo>
                  <a:pt x="483" y="353"/>
                </a:lnTo>
                <a:lnTo>
                  <a:pt x="481" y="343"/>
                </a:lnTo>
                <a:lnTo>
                  <a:pt x="475" y="335"/>
                </a:lnTo>
                <a:lnTo>
                  <a:pt x="475" y="335"/>
                </a:lnTo>
                <a:lnTo>
                  <a:pt x="479" y="335"/>
                </a:lnTo>
                <a:lnTo>
                  <a:pt x="485" y="335"/>
                </a:lnTo>
                <a:lnTo>
                  <a:pt x="491" y="333"/>
                </a:lnTo>
                <a:lnTo>
                  <a:pt x="497" y="329"/>
                </a:lnTo>
                <a:lnTo>
                  <a:pt x="503" y="323"/>
                </a:lnTo>
                <a:lnTo>
                  <a:pt x="509" y="315"/>
                </a:lnTo>
                <a:lnTo>
                  <a:pt x="509" y="315"/>
                </a:lnTo>
                <a:lnTo>
                  <a:pt x="517" y="295"/>
                </a:lnTo>
                <a:lnTo>
                  <a:pt x="521" y="281"/>
                </a:lnTo>
                <a:lnTo>
                  <a:pt x="523" y="271"/>
                </a:lnTo>
                <a:lnTo>
                  <a:pt x="523" y="267"/>
                </a:lnTo>
                <a:lnTo>
                  <a:pt x="523" y="267"/>
                </a:lnTo>
                <a:lnTo>
                  <a:pt x="519" y="277"/>
                </a:lnTo>
                <a:lnTo>
                  <a:pt x="517" y="285"/>
                </a:lnTo>
                <a:lnTo>
                  <a:pt x="511" y="291"/>
                </a:lnTo>
                <a:lnTo>
                  <a:pt x="511" y="291"/>
                </a:lnTo>
                <a:lnTo>
                  <a:pt x="507" y="293"/>
                </a:lnTo>
                <a:lnTo>
                  <a:pt x="501" y="295"/>
                </a:lnTo>
                <a:lnTo>
                  <a:pt x="493" y="295"/>
                </a:lnTo>
                <a:lnTo>
                  <a:pt x="493" y="295"/>
                </a:lnTo>
                <a:lnTo>
                  <a:pt x="497" y="293"/>
                </a:lnTo>
                <a:lnTo>
                  <a:pt x="505" y="287"/>
                </a:lnTo>
                <a:lnTo>
                  <a:pt x="509" y="283"/>
                </a:lnTo>
                <a:lnTo>
                  <a:pt x="511" y="277"/>
                </a:lnTo>
                <a:lnTo>
                  <a:pt x="513" y="273"/>
                </a:lnTo>
                <a:lnTo>
                  <a:pt x="511" y="265"/>
                </a:lnTo>
                <a:lnTo>
                  <a:pt x="511" y="265"/>
                </a:lnTo>
                <a:lnTo>
                  <a:pt x="509" y="261"/>
                </a:lnTo>
                <a:lnTo>
                  <a:pt x="507" y="255"/>
                </a:lnTo>
                <a:lnTo>
                  <a:pt x="499" y="251"/>
                </a:lnTo>
                <a:lnTo>
                  <a:pt x="493" y="247"/>
                </a:lnTo>
                <a:lnTo>
                  <a:pt x="491" y="247"/>
                </a:lnTo>
                <a:lnTo>
                  <a:pt x="491" y="247"/>
                </a:lnTo>
                <a:lnTo>
                  <a:pt x="491" y="245"/>
                </a:lnTo>
                <a:lnTo>
                  <a:pt x="495" y="239"/>
                </a:lnTo>
                <a:lnTo>
                  <a:pt x="495" y="227"/>
                </a:lnTo>
                <a:lnTo>
                  <a:pt x="495" y="221"/>
                </a:lnTo>
                <a:lnTo>
                  <a:pt x="491" y="215"/>
                </a:lnTo>
                <a:lnTo>
                  <a:pt x="491" y="215"/>
                </a:lnTo>
                <a:lnTo>
                  <a:pt x="483" y="195"/>
                </a:lnTo>
                <a:lnTo>
                  <a:pt x="479" y="191"/>
                </a:lnTo>
                <a:lnTo>
                  <a:pt x="495" y="169"/>
                </a:lnTo>
                <a:lnTo>
                  <a:pt x="495" y="169"/>
                </a:lnTo>
                <a:lnTo>
                  <a:pt x="501" y="169"/>
                </a:lnTo>
                <a:lnTo>
                  <a:pt x="515" y="167"/>
                </a:lnTo>
                <a:lnTo>
                  <a:pt x="521" y="165"/>
                </a:lnTo>
                <a:lnTo>
                  <a:pt x="529" y="159"/>
                </a:lnTo>
                <a:lnTo>
                  <a:pt x="533" y="154"/>
                </a:lnTo>
                <a:lnTo>
                  <a:pt x="537" y="144"/>
                </a:lnTo>
                <a:lnTo>
                  <a:pt x="537" y="144"/>
                </a:lnTo>
                <a:lnTo>
                  <a:pt x="535" y="138"/>
                </a:lnTo>
                <a:lnTo>
                  <a:pt x="535" y="132"/>
                </a:lnTo>
                <a:lnTo>
                  <a:pt x="529" y="122"/>
                </a:lnTo>
                <a:lnTo>
                  <a:pt x="519" y="114"/>
                </a:lnTo>
                <a:lnTo>
                  <a:pt x="509" y="106"/>
                </a:lnTo>
                <a:lnTo>
                  <a:pt x="487" y="96"/>
                </a:lnTo>
                <a:lnTo>
                  <a:pt x="479" y="92"/>
                </a:lnTo>
                <a:lnTo>
                  <a:pt x="479" y="92"/>
                </a:lnTo>
                <a:lnTo>
                  <a:pt x="479" y="90"/>
                </a:lnTo>
                <a:lnTo>
                  <a:pt x="479" y="82"/>
                </a:lnTo>
                <a:lnTo>
                  <a:pt x="477" y="76"/>
                </a:lnTo>
                <a:lnTo>
                  <a:pt x="475" y="70"/>
                </a:lnTo>
                <a:lnTo>
                  <a:pt x="469" y="64"/>
                </a:lnTo>
                <a:lnTo>
                  <a:pt x="461" y="56"/>
                </a:lnTo>
                <a:lnTo>
                  <a:pt x="461" y="56"/>
                </a:lnTo>
                <a:lnTo>
                  <a:pt x="453" y="50"/>
                </a:lnTo>
                <a:lnTo>
                  <a:pt x="445" y="46"/>
                </a:lnTo>
                <a:lnTo>
                  <a:pt x="437" y="46"/>
                </a:lnTo>
                <a:lnTo>
                  <a:pt x="431" y="46"/>
                </a:lnTo>
                <a:lnTo>
                  <a:pt x="427" y="46"/>
                </a:lnTo>
                <a:lnTo>
                  <a:pt x="425" y="50"/>
                </a:lnTo>
                <a:lnTo>
                  <a:pt x="423" y="52"/>
                </a:lnTo>
                <a:lnTo>
                  <a:pt x="425" y="56"/>
                </a:lnTo>
                <a:lnTo>
                  <a:pt x="425" y="56"/>
                </a:lnTo>
                <a:lnTo>
                  <a:pt x="429" y="62"/>
                </a:lnTo>
                <a:lnTo>
                  <a:pt x="431" y="66"/>
                </a:lnTo>
                <a:lnTo>
                  <a:pt x="433" y="72"/>
                </a:lnTo>
                <a:lnTo>
                  <a:pt x="433" y="72"/>
                </a:lnTo>
                <a:lnTo>
                  <a:pt x="425" y="62"/>
                </a:lnTo>
                <a:lnTo>
                  <a:pt x="415" y="52"/>
                </a:lnTo>
                <a:lnTo>
                  <a:pt x="407" y="44"/>
                </a:lnTo>
                <a:lnTo>
                  <a:pt x="407" y="44"/>
                </a:lnTo>
                <a:lnTo>
                  <a:pt x="399" y="38"/>
                </a:lnTo>
                <a:lnTo>
                  <a:pt x="395" y="38"/>
                </a:lnTo>
                <a:lnTo>
                  <a:pt x="391" y="38"/>
                </a:lnTo>
                <a:lnTo>
                  <a:pt x="391" y="38"/>
                </a:lnTo>
                <a:lnTo>
                  <a:pt x="391" y="36"/>
                </a:lnTo>
                <a:lnTo>
                  <a:pt x="391" y="30"/>
                </a:lnTo>
                <a:lnTo>
                  <a:pt x="391" y="26"/>
                </a:lnTo>
                <a:lnTo>
                  <a:pt x="389" y="22"/>
                </a:lnTo>
                <a:lnTo>
                  <a:pt x="385" y="18"/>
                </a:lnTo>
                <a:lnTo>
                  <a:pt x="377" y="14"/>
                </a:lnTo>
                <a:lnTo>
                  <a:pt x="377" y="14"/>
                </a:lnTo>
                <a:lnTo>
                  <a:pt x="371" y="12"/>
                </a:lnTo>
                <a:lnTo>
                  <a:pt x="363" y="12"/>
                </a:lnTo>
                <a:lnTo>
                  <a:pt x="357" y="14"/>
                </a:lnTo>
                <a:lnTo>
                  <a:pt x="351" y="18"/>
                </a:lnTo>
                <a:lnTo>
                  <a:pt x="343" y="24"/>
                </a:lnTo>
                <a:lnTo>
                  <a:pt x="339" y="26"/>
                </a:lnTo>
                <a:lnTo>
                  <a:pt x="339" y="26"/>
                </a:lnTo>
                <a:lnTo>
                  <a:pt x="341" y="24"/>
                </a:lnTo>
                <a:lnTo>
                  <a:pt x="339" y="16"/>
                </a:lnTo>
                <a:lnTo>
                  <a:pt x="337" y="8"/>
                </a:lnTo>
                <a:lnTo>
                  <a:pt x="333" y="4"/>
                </a:lnTo>
                <a:lnTo>
                  <a:pt x="329" y="0"/>
                </a:lnTo>
                <a:lnTo>
                  <a:pt x="329" y="0"/>
                </a:lnTo>
                <a:lnTo>
                  <a:pt x="323" y="0"/>
                </a:lnTo>
                <a:lnTo>
                  <a:pt x="315" y="4"/>
                </a:lnTo>
                <a:lnTo>
                  <a:pt x="297" y="16"/>
                </a:lnTo>
                <a:lnTo>
                  <a:pt x="283" y="28"/>
                </a:lnTo>
                <a:lnTo>
                  <a:pt x="277" y="34"/>
                </a:lnTo>
                <a:lnTo>
                  <a:pt x="277" y="34"/>
                </a:lnTo>
                <a:lnTo>
                  <a:pt x="255" y="40"/>
                </a:lnTo>
                <a:lnTo>
                  <a:pt x="241" y="44"/>
                </a:lnTo>
                <a:lnTo>
                  <a:pt x="237" y="48"/>
                </a:lnTo>
                <a:lnTo>
                  <a:pt x="237" y="50"/>
                </a:lnTo>
                <a:lnTo>
                  <a:pt x="237" y="50"/>
                </a:lnTo>
                <a:lnTo>
                  <a:pt x="239" y="58"/>
                </a:lnTo>
                <a:lnTo>
                  <a:pt x="239" y="64"/>
                </a:lnTo>
                <a:lnTo>
                  <a:pt x="239" y="64"/>
                </a:lnTo>
                <a:lnTo>
                  <a:pt x="233" y="64"/>
                </a:lnTo>
                <a:lnTo>
                  <a:pt x="227" y="68"/>
                </a:lnTo>
                <a:lnTo>
                  <a:pt x="225" y="72"/>
                </a:lnTo>
                <a:lnTo>
                  <a:pt x="225" y="72"/>
                </a:lnTo>
                <a:lnTo>
                  <a:pt x="219" y="94"/>
                </a:lnTo>
                <a:lnTo>
                  <a:pt x="207" y="94"/>
                </a:lnTo>
                <a:lnTo>
                  <a:pt x="213" y="100"/>
                </a:lnTo>
                <a:lnTo>
                  <a:pt x="203" y="102"/>
                </a:lnTo>
                <a:lnTo>
                  <a:pt x="213" y="108"/>
                </a:lnTo>
                <a:lnTo>
                  <a:pt x="199" y="114"/>
                </a:lnTo>
                <a:lnTo>
                  <a:pt x="199" y="114"/>
                </a:lnTo>
                <a:lnTo>
                  <a:pt x="203" y="114"/>
                </a:lnTo>
                <a:lnTo>
                  <a:pt x="207" y="114"/>
                </a:lnTo>
                <a:lnTo>
                  <a:pt x="207" y="114"/>
                </a:lnTo>
                <a:lnTo>
                  <a:pt x="203" y="120"/>
                </a:lnTo>
                <a:lnTo>
                  <a:pt x="201" y="124"/>
                </a:lnTo>
                <a:lnTo>
                  <a:pt x="203" y="126"/>
                </a:lnTo>
                <a:lnTo>
                  <a:pt x="203" y="126"/>
                </a:lnTo>
                <a:lnTo>
                  <a:pt x="207" y="128"/>
                </a:lnTo>
                <a:lnTo>
                  <a:pt x="209" y="126"/>
                </a:lnTo>
                <a:lnTo>
                  <a:pt x="213" y="124"/>
                </a:lnTo>
                <a:lnTo>
                  <a:pt x="211" y="146"/>
                </a:lnTo>
                <a:lnTo>
                  <a:pt x="209" y="154"/>
                </a:lnTo>
                <a:close/>
              </a:path>
            </a:pathLst>
          </a:custGeom>
          <a:gradFill flip="none" rotWithShape="1">
            <a:gsLst>
              <a:gs pos="0">
                <a:srgbClr val="FF99CC"/>
              </a:gs>
              <a:gs pos="100000">
                <a:srgbClr val="FF00FF"/>
              </a:gs>
            </a:gsLst>
            <a:lin ang="18900000" scaled="1"/>
            <a:tileRect/>
          </a:gra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sz="180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BD6745B0-30FF-4CDC-BC87-B25A46DFD6FE}"/>
              </a:ext>
            </a:extLst>
          </p:cNvPr>
          <p:cNvGrpSpPr/>
          <p:nvPr/>
        </p:nvGrpSpPr>
        <p:grpSpPr>
          <a:xfrm>
            <a:off x="6746934" y="1388667"/>
            <a:ext cx="2336682" cy="1585168"/>
            <a:chOff x="1002835" y="143533"/>
            <a:chExt cx="1809205" cy="1227337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8E3CEB23-5644-45AA-8DD6-81E57D884F36}"/>
                </a:ext>
              </a:extLst>
            </p:cNvPr>
            <p:cNvGrpSpPr/>
            <p:nvPr/>
          </p:nvGrpSpPr>
          <p:grpSpPr>
            <a:xfrm>
              <a:off x="1002835" y="279114"/>
              <a:ext cx="1809205" cy="1091756"/>
              <a:chOff x="1271306" y="4911396"/>
              <a:chExt cx="2133600" cy="1605106"/>
            </a:xfrm>
          </p:grpSpPr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5A037C32-8E05-490B-89B9-72AFD6565810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D488EE1A-F646-4EB8-8B35-0EC4B19F51F4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B3A11DE8-C326-48A7-90AD-FCFD93E9D5A4}"/>
                </a:ext>
              </a:extLst>
            </p:cNvPr>
            <p:cNvSpPr/>
            <p:nvPr/>
          </p:nvSpPr>
          <p:spPr>
            <a:xfrm rot="20823693">
              <a:off x="1907807" y="1159150"/>
              <a:ext cx="772672" cy="142426"/>
            </a:xfrm>
            <a:custGeom>
              <a:avLst/>
              <a:gdLst>
                <a:gd name="connsiteX0" fmla="*/ 1178075 w 1341656"/>
                <a:gd name="connsiteY0" fmla="*/ 170 h 165588"/>
                <a:gd name="connsiteX1" fmla="*/ 1249474 w 1341656"/>
                <a:gd name="connsiteY1" fmla="*/ 13313 h 165588"/>
                <a:gd name="connsiteX2" fmla="*/ 1338698 w 1341656"/>
                <a:gd name="connsiteY2" fmla="*/ 82689 h 165588"/>
                <a:gd name="connsiteX3" fmla="*/ 1277755 w 1341656"/>
                <a:gd name="connsiteY3" fmla="*/ 104681 h 165588"/>
                <a:gd name="connsiteX4" fmla="*/ 197739 w 1341656"/>
                <a:gd name="connsiteY4" fmla="*/ 164972 h 165588"/>
                <a:gd name="connsiteX5" fmla="*/ 92182 w 1341656"/>
                <a:gd name="connsiteY5" fmla="*/ 152275 h 165588"/>
                <a:gd name="connsiteX6" fmla="*/ 53966 w 1341656"/>
                <a:gd name="connsiteY6" fmla="*/ 122560 h 165588"/>
                <a:gd name="connsiteX7" fmla="*/ 405145 w 1341656"/>
                <a:gd name="connsiteY7" fmla="*/ 109541 h 165588"/>
                <a:gd name="connsiteX8" fmla="*/ 433198 w 1341656"/>
                <a:gd name="connsiteY8" fmla="*/ 102819 h 165588"/>
                <a:gd name="connsiteX9" fmla="*/ 392127 w 1341656"/>
                <a:gd name="connsiteY9" fmla="*/ 81613 h 165588"/>
                <a:gd name="connsiteX10" fmla="*/ 359262 w 1341656"/>
                <a:gd name="connsiteY10" fmla="*/ 77595 h 165588"/>
                <a:gd name="connsiteX11" fmla="*/ 343539 w 1341656"/>
                <a:gd name="connsiteY11" fmla="*/ 77732 h 165588"/>
                <a:gd name="connsiteX12" fmla="*/ 12113 w 1341656"/>
                <a:gd name="connsiteY12" fmla="*/ 90018 h 165588"/>
                <a:gd name="connsiteX13" fmla="*/ 2958 w 1341656"/>
                <a:gd name="connsiteY13" fmla="*/ 82900 h 165588"/>
                <a:gd name="connsiteX14" fmla="*/ 63901 w 1341656"/>
                <a:gd name="connsiteY14" fmla="*/ 60908 h 165588"/>
                <a:gd name="connsiteX15" fmla="*/ 1143917 w 1341656"/>
                <a:gd name="connsiteY15" fmla="*/ 616 h 165588"/>
                <a:gd name="connsiteX16" fmla="*/ 1178075 w 1341656"/>
                <a:gd name="connsiteY16" fmla="*/ 170 h 1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1656" h="165588">
                  <a:moveTo>
                    <a:pt x="1178075" y="170"/>
                  </a:moveTo>
                  <a:cubicBezTo>
                    <a:pt x="1211341" y="1135"/>
                    <a:pt x="1240234" y="6129"/>
                    <a:pt x="1249474" y="13313"/>
                  </a:cubicBezTo>
                  <a:lnTo>
                    <a:pt x="1338698" y="82689"/>
                  </a:lnTo>
                  <a:cubicBezTo>
                    <a:pt x="1351018" y="92268"/>
                    <a:pt x="1323733" y="102114"/>
                    <a:pt x="1277755" y="104681"/>
                  </a:cubicBezTo>
                  <a:lnTo>
                    <a:pt x="197739" y="164972"/>
                  </a:lnTo>
                  <a:cubicBezTo>
                    <a:pt x="151761" y="167539"/>
                    <a:pt x="104502" y="161854"/>
                    <a:pt x="92182" y="152275"/>
                  </a:cubicBezTo>
                  <a:lnTo>
                    <a:pt x="53966" y="122560"/>
                  </a:lnTo>
                  <a:lnTo>
                    <a:pt x="405145" y="109541"/>
                  </a:lnTo>
                  <a:cubicBezTo>
                    <a:pt x="426309" y="108757"/>
                    <a:pt x="438869" y="105747"/>
                    <a:pt x="433198" y="102819"/>
                  </a:cubicBezTo>
                  <a:lnTo>
                    <a:pt x="392127" y="81613"/>
                  </a:lnTo>
                  <a:cubicBezTo>
                    <a:pt x="387874" y="79417"/>
                    <a:pt x="374574" y="77890"/>
                    <a:pt x="359262" y="77595"/>
                  </a:cubicBezTo>
                  <a:cubicBezTo>
                    <a:pt x="354157" y="77497"/>
                    <a:pt x="348829" y="77535"/>
                    <a:pt x="343539" y="77732"/>
                  </a:cubicBezTo>
                  <a:lnTo>
                    <a:pt x="12113" y="90018"/>
                  </a:lnTo>
                  <a:lnTo>
                    <a:pt x="2958" y="82900"/>
                  </a:lnTo>
                  <a:cubicBezTo>
                    <a:pt x="-9362" y="73321"/>
                    <a:pt x="17923" y="63474"/>
                    <a:pt x="63901" y="60908"/>
                  </a:cubicBezTo>
                  <a:lnTo>
                    <a:pt x="1143917" y="616"/>
                  </a:lnTo>
                  <a:cubicBezTo>
                    <a:pt x="1155411" y="-26"/>
                    <a:pt x="1166986" y="-152"/>
                    <a:pt x="1178075" y="17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2E696FB8-D0FE-4AC1-BC54-13FD2C82269D}"/>
                </a:ext>
              </a:extLst>
            </p:cNvPr>
            <p:cNvGrpSpPr/>
            <p:nvPr/>
          </p:nvGrpSpPr>
          <p:grpSpPr>
            <a:xfrm rot="663891">
              <a:off x="1396655" y="143533"/>
              <a:ext cx="1182191" cy="574507"/>
              <a:chOff x="1208652" y="103965"/>
              <a:chExt cx="1427865" cy="609738"/>
            </a:xfrm>
          </p:grpSpPr>
          <p:sp>
            <p:nvSpPr>
              <p:cNvPr id="248" name="二等辺三角形 6148">
                <a:extLst>
                  <a:ext uri="{FF2B5EF4-FFF2-40B4-BE49-F238E27FC236}">
                    <a16:creationId xmlns:a16="http://schemas.microsoft.com/office/drawing/2014/main" id="{DA938575-3519-4A84-8042-6BD1E194EF6A}"/>
                  </a:ext>
                </a:extLst>
              </p:cNvPr>
              <p:cNvSpPr/>
              <p:nvPr/>
            </p:nvSpPr>
            <p:spPr>
              <a:xfrm>
                <a:off x="1211764" y="103965"/>
                <a:ext cx="1424753" cy="609738"/>
              </a:xfrm>
              <a:custGeom>
                <a:avLst/>
                <a:gdLst>
                  <a:gd name="connsiteX0" fmla="*/ 0 w 3467100"/>
                  <a:gd name="connsiteY0" fmla="*/ 2072640 h 2072640"/>
                  <a:gd name="connsiteX1" fmla="*/ 2190756 w 3467100"/>
                  <a:gd name="connsiteY1" fmla="*/ 0 h 2072640"/>
                  <a:gd name="connsiteX2" fmla="*/ 3467100 w 3467100"/>
                  <a:gd name="connsiteY2" fmla="*/ 2072640 h 2072640"/>
                  <a:gd name="connsiteX3" fmla="*/ 0 w 3467100"/>
                  <a:gd name="connsiteY3" fmla="*/ 2072640 h 2072640"/>
                  <a:gd name="connsiteX0" fmla="*/ 0 w 3467100"/>
                  <a:gd name="connsiteY0" fmla="*/ 2072653 h 2072653"/>
                  <a:gd name="connsiteX1" fmla="*/ 2190756 w 3467100"/>
                  <a:gd name="connsiteY1" fmla="*/ 13 h 2072653"/>
                  <a:gd name="connsiteX2" fmla="*/ 3467100 w 3467100"/>
                  <a:gd name="connsiteY2" fmla="*/ 2072653 h 2072653"/>
                  <a:gd name="connsiteX3" fmla="*/ 0 w 3467100"/>
                  <a:gd name="connsiteY3" fmla="*/ 2072653 h 2072653"/>
                  <a:gd name="connsiteX0" fmla="*/ 148 w 3467248"/>
                  <a:gd name="connsiteY0" fmla="*/ 2072650 h 2160382"/>
                  <a:gd name="connsiteX1" fmla="*/ 2190904 w 3467248"/>
                  <a:gd name="connsiteY1" fmla="*/ 10 h 2160382"/>
                  <a:gd name="connsiteX2" fmla="*/ 3467248 w 3467248"/>
                  <a:gd name="connsiteY2" fmla="*/ 2072650 h 2160382"/>
                  <a:gd name="connsiteX3" fmla="*/ 148 w 3467248"/>
                  <a:gd name="connsiteY3" fmla="*/ 2072650 h 2160382"/>
                  <a:gd name="connsiteX0" fmla="*/ 101 w 3468351"/>
                  <a:gd name="connsiteY0" fmla="*/ 2072650 h 2202845"/>
                  <a:gd name="connsiteX1" fmla="*/ 2190857 w 3468351"/>
                  <a:gd name="connsiteY1" fmla="*/ 10 h 2202845"/>
                  <a:gd name="connsiteX2" fmla="*/ 3467201 w 3468351"/>
                  <a:gd name="connsiteY2" fmla="*/ 2072650 h 2202845"/>
                  <a:gd name="connsiteX3" fmla="*/ 101 w 3468351"/>
                  <a:gd name="connsiteY3" fmla="*/ 2072650 h 2202845"/>
                  <a:gd name="connsiteX0" fmla="*/ 90689 w 3559027"/>
                  <a:gd name="connsiteY0" fmla="*/ 2094074 h 2213263"/>
                  <a:gd name="connsiteX1" fmla="*/ 1119389 w 3559027"/>
                  <a:gd name="connsiteY1" fmla="*/ 1077495 h 2213263"/>
                  <a:gd name="connsiteX2" fmla="*/ 2281445 w 3559027"/>
                  <a:gd name="connsiteY2" fmla="*/ 21434 h 2213263"/>
                  <a:gd name="connsiteX3" fmla="*/ 3557789 w 3559027"/>
                  <a:gd name="connsiteY3" fmla="*/ 2094074 h 2213263"/>
                  <a:gd name="connsiteX4" fmla="*/ 90689 w 3559027"/>
                  <a:gd name="connsiteY4" fmla="*/ 2094074 h 2213263"/>
                  <a:gd name="connsiteX0" fmla="*/ 90689 w 3703459"/>
                  <a:gd name="connsiteY0" fmla="*/ 2072643 h 2200333"/>
                  <a:gd name="connsiteX1" fmla="*/ 1119389 w 3703459"/>
                  <a:gd name="connsiteY1" fmla="*/ 1056064 h 2200333"/>
                  <a:gd name="connsiteX2" fmla="*/ 2281445 w 3703459"/>
                  <a:gd name="connsiteY2" fmla="*/ 3 h 2200333"/>
                  <a:gd name="connsiteX3" fmla="*/ 2978669 w 3703459"/>
                  <a:gd name="connsiteY3" fmla="*/ 1046196 h 2200333"/>
                  <a:gd name="connsiteX4" fmla="*/ 3557789 w 3703459"/>
                  <a:gd name="connsiteY4" fmla="*/ 2072643 h 2200333"/>
                  <a:gd name="connsiteX5" fmla="*/ 90689 w 3703459"/>
                  <a:gd name="connsiteY5" fmla="*/ 2072643 h 2200333"/>
                  <a:gd name="connsiteX0" fmla="*/ 89777 w 3702547"/>
                  <a:gd name="connsiteY0" fmla="*/ 2073298 h 2210375"/>
                  <a:gd name="connsiteX1" fmla="*/ 1126097 w 3702547"/>
                  <a:gd name="connsiteY1" fmla="*/ 908673 h 2210375"/>
                  <a:gd name="connsiteX2" fmla="*/ 2280533 w 3702547"/>
                  <a:gd name="connsiteY2" fmla="*/ 658 h 2210375"/>
                  <a:gd name="connsiteX3" fmla="*/ 2977757 w 3702547"/>
                  <a:gd name="connsiteY3" fmla="*/ 1046851 h 2210375"/>
                  <a:gd name="connsiteX4" fmla="*/ 3556877 w 3702547"/>
                  <a:gd name="connsiteY4" fmla="*/ 2073298 h 2210375"/>
                  <a:gd name="connsiteX5" fmla="*/ 89777 w 3702547"/>
                  <a:gd name="connsiteY5" fmla="*/ 2073298 h 2210375"/>
                  <a:gd name="connsiteX0" fmla="*/ 97199 w 3709969"/>
                  <a:gd name="connsiteY0" fmla="*/ 2073411 h 2210488"/>
                  <a:gd name="connsiteX1" fmla="*/ 1133519 w 3709969"/>
                  <a:gd name="connsiteY1" fmla="*/ 908786 h 2210488"/>
                  <a:gd name="connsiteX2" fmla="*/ 2287955 w 3709969"/>
                  <a:gd name="connsiteY2" fmla="*/ 771 h 2210488"/>
                  <a:gd name="connsiteX3" fmla="*/ 2985179 w 3709969"/>
                  <a:gd name="connsiteY3" fmla="*/ 1046964 h 2210488"/>
                  <a:gd name="connsiteX4" fmla="*/ 3564299 w 3709969"/>
                  <a:gd name="connsiteY4" fmla="*/ 2073411 h 2210488"/>
                  <a:gd name="connsiteX5" fmla="*/ 97199 w 3709969"/>
                  <a:gd name="connsiteY5" fmla="*/ 2073411 h 2210488"/>
                  <a:gd name="connsiteX0" fmla="*/ 8921 w 3621691"/>
                  <a:gd name="connsiteY0" fmla="*/ 2073411 h 2181749"/>
                  <a:gd name="connsiteX1" fmla="*/ 1045241 w 3621691"/>
                  <a:gd name="connsiteY1" fmla="*/ 908786 h 2181749"/>
                  <a:gd name="connsiteX2" fmla="*/ 2199677 w 3621691"/>
                  <a:gd name="connsiteY2" fmla="*/ 771 h 2181749"/>
                  <a:gd name="connsiteX3" fmla="*/ 2896901 w 3621691"/>
                  <a:gd name="connsiteY3" fmla="*/ 1046964 h 2181749"/>
                  <a:gd name="connsiteX4" fmla="*/ 3476021 w 3621691"/>
                  <a:gd name="connsiteY4" fmla="*/ 2073411 h 2181749"/>
                  <a:gd name="connsiteX5" fmla="*/ 8921 w 3621691"/>
                  <a:gd name="connsiteY5" fmla="*/ 2073411 h 2181749"/>
                  <a:gd name="connsiteX0" fmla="*/ 19588 w 3632358"/>
                  <a:gd name="connsiteY0" fmla="*/ 2073411 h 2181749"/>
                  <a:gd name="connsiteX1" fmla="*/ 1055908 w 3632358"/>
                  <a:gd name="connsiteY1" fmla="*/ 908786 h 2181749"/>
                  <a:gd name="connsiteX2" fmla="*/ 2210344 w 3632358"/>
                  <a:gd name="connsiteY2" fmla="*/ 771 h 2181749"/>
                  <a:gd name="connsiteX3" fmla="*/ 2907568 w 3632358"/>
                  <a:gd name="connsiteY3" fmla="*/ 1046964 h 2181749"/>
                  <a:gd name="connsiteX4" fmla="*/ 3486688 w 3632358"/>
                  <a:gd name="connsiteY4" fmla="*/ 2073411 h 2181749"/>
                  <a:gd name="connsiteX5" fmla="*/ 19588 w 3632358"/>
                  <a:gd name="connsiteY5" fmla="*/ 2073411 h 2181749"/>
                  <a:gd name="connsiteX0" fmla="*/ 95202 w 3707972"/>
                  <a:gd name="connsiteY0" fmla="*/ 2072816 h 2205475"/>
                  <a:gd name="connsiteX1" fmla="*/ 1146762 w 3707972"/>
                  <a:gd name="connsiteY1" fmla="*/ 977279 h 2205475"/>
                  <a:gd name="connsiteX2" fmla="*/ 2285958 w 3707972"/>
                  <a:gd name="connsiteY2" fmla="*/ 176 h 2205475"/>
                  <a:gd name="connsiteX3" fmla="*/ 2983182 w 3707972"/>
                  <a:gd name="connsiteY3" fmla="*/ 1046369 h 2205475"/>
                  <a:gd name="connsiteX4" fmla="*/ 3562302 w 3707972"/>
                  <a:gd name="connsiteY4" fmla="*/ 2072816 h 2205475"/>
                  <a:gd name="connsiteX5" fmla="*/ 95202 w 3707972"/>
                  <a:gd name="connsiteY5" fmla="*/ 2072816 h 2205475"/>
                  <a:gd name="connsiteX0" fmla="*/ 95202 w 3707972"/>
                  <a:gd name="connsiteY0" fmla="*/ 2073230 h 2205888"/>
                  <a:gd name="connsiteX1" fmla="*/ 1146762 w 3707972"/>
                  <a:gd name="connsiteY1" fmla="*/ 977693 h 2205888"/>
                  <a:gd name="connsiteX2" fmla="*/ 2285958 w 3707972"/>
                  <a:gd name="connsiteY2" fmla="*/ 590 h 2205888"/>
                  <a:gd name="connsiteX3" fmla="*/ 2983182 w 3707972"/>
                  <a:gd name="connsiteY3" fmla="*/ 1046783 h 2205888"/>
                  <a:gd name="connsiteX4" fmla="*/ 3562302 w 3707972"/>
                  <a:gd name="connsiteY4" fmla="*/ 2073230 h 2205888"/>
                  <a:gd name="connsiteX5" fmla="*/ 95202 w 3707972"/>
                  <a:gd name="connsiteY5" fmla="*/ 2073230 h 2205888"/>
                  <a:gd name="connsiteX0" fmla="*/ 95202 w 3719512"/>
                  <a:gd name="connsiteY0" fmla="*/ 2073230 h 2205888"/>
                  <a:gd name="connsiteX1" fmla="*/ 1146762 w 3719512"/>
                  <a:gd name="connsiteY1" fmla="*/ 977693 h 2205888"/>
                  <a:gd name="connsiteX2" fmla="*/ 2285958 w 3719512"/>
                  <a:gd name="connsiteY2" fmla="*/ 590 h 2205888"/>
                  <a:gd name="connsiteX3" fmla="*/ 2983182 w 3719512"/>
                  <a:gd name="connsiteY3" fmla="*/ 1046783 h 2205888"/>
                  <a:gd name="connsiteX4" fmla="*/ 3562302 w 3719512"/>
                  <a:gd name="connsiteY4" fmla="*/ 2073230 h 2205888"/>
                  <a:gd name="connsiteX5" fmla="*/ 95202 w 3719512"/>
                  <a:gd name="connsiteY5" fmla="*/ 2073230 h 2205888"/>
                  <a:gd name="connsiteX0" fmla="*/ 95202 w 3615637"/>
                  <a:gd name="connsiteY0" fmla="*/ 2073230 h 2172961"/>
                  <a:gd name="connsiteX1" fmla="*/ 1146762 w 3615637"/>
                  <a:gd name="connsiteY1" fmla="*/ 977693 h 2172961"/>
                  <a:gd name="connsiteX2" fmla="*/ 2285958 w 3615637"/>
                  <a:gd name="connsiteY2" fmla="*/ 590 h 2172961"/>
                  <a:gd name="connsiteX3" fmla="*/ 2983182 w 3615637"/>
                  <a:gd name="connsiteY3" fmla="*/ 1046783 h 2172961"/>
                  <a:gd name="connsiteX4" fmla="*/ 3562302 w 3615637"/>
                  <a:gd name="connsiteY4" fmla="*/ 2073230 h 2172961"/>
                  <a:gd name="connsiteX5" fmla="*/ 95202 w 3615637"/>
                  <a:gd name="connsiteY5" fmla="*/ 2073230 h 2172961"/>
                  <a:gd name="connsiteX0" fmla="*/ 95202 w 3610288"/>
                  <a:gd name="connsiteY0" fmla="*/ 2073230 h 2188466"/>
                  <a:gd name="connsiteX1" fmla="*/ 1146762 w 3610288"/>
                  <a:gd name="connsiteY1" fmla="*/ 977693 h 2188466"/>
                  <a:gd name="connsiteX2" fmla="*/ 2285958 w 3610288"/>
                  <a:gd name="connsiteY2" fmla="*/ 590 h 2188466"/>
                  <a:gd name="connsiteX3" fmla="*/ 2983182 w 3610288"/>
                  <a:gd name="connsiteY3" fmla="*/ 1046783 h 2188466"/>
                  <a:gd name="connsiteX4" fmla="*/ 3562302 w 3610288"/>
                  <a:gd name="connsiteY4" fmla="*/ 2073230 h 2188466"/>
                  <a:gd name="connsiteX5" fmla="*/ 95202 w 3610288"/>
                  <a:gd name="connsiteY5" fmla="*/ 2073230 h 2188466"/>
                  <a:gd name="connsiteX0" fmla="*/ 94766 w 3596500"/>
                  <a:gd name="connsiteY0" fmla="*/ 2073230 h 2221340"/>
                  <a:gd name="connsiteX1" fmla="*/ 1146326 w 3596500"/>
                  <a:gd name="connsiteY1" fmla="*/ 977693 h 2221340"/>
                  <a:gd name="connsiteX2" fmla="*/ 2285522 w 3596500"/>
                  <a:gd name="connsiteY2" fmla="*/ 590 h 2221340"/>
                  <a:gd name="connsiteX3" fmla="*/ 2982746 w 3596500"/>
                  <a:gd name="connsiteY3" fmla="*/ 1046783 h 2221340"/>
                  <a:gd name="connsiteX4" fmla="*/ 3554246 w 3596500"/>
                  <a:gd name="connsiteY4" fmla="*/ 2132448 h 2221340"/>
                  <a:gd name="connsiteX5" fmla="*/ 94766 w 3596500"/>
                  <a:gd name="connsiteY5" fmla="*/ 2073230 h 2221340"/>
                  <a:gd name="connsiteX0" fmla="*/ 94766 w 3600636"/>
                  <a:gd name="connsiteY0" fmla="*/ 2073230 h 2221341"/>
                  <a:gd name="connsiteX1" fmla="*/ 1146326 w 3600636"/>
                  <a:gd name="connsiteY1" fmla="*/ 977693 h 2221341"/>
                  <a:gd name="connsiteX2" fmla="*/ 2285522 w 3600636"/>
                  <a:gd name="connsiteY2" fmla="*/ 590 h 2221341"/>
                  <a:gd name="connsiteX3" fmla="*/ 2982746 w 3600636"/>
                  <a:gd name="connsiteY3" fmla="*/ 1046783 h 2221341"/>
                  <a:gd name="connsiteX4" fmla="*/ 3554246 w 3600636"/>
                  <a:gd name="connsiteY4" fmla="*/ 2132448 h 2221341"/>
                  <a:gd name="connsiteX5" fmla="*/ 94766 w 3600636"/>
                  <a:gd name="connsiteY5" fmla="*/ 2073230 h 2221341"/>
                  <a:gd name="connsiteX0" fmla="*/ 94766 w 3600636"/>
                  <a:gd name="connsiteY0" fmla="*/ 2072639 h 2220750"/>
                  <a:gd name="connsiteX1" fmla="*/ 1146326 w 3600636"/>
                  <a:gd name="connsiteY1" fmla="*/ 977102 h 2220750"/>
                  <a:gd name="connsiteX2" fmla="*/ 2285522 w 3600636"/>
                  <a:gd name="connsiteY2" fmla="*/ -1 h 2220750"/>
                  <a:gd name="connsiteX3" fmla="*/ 2982746 w 3600636"/>
                  <a:gd name="connsiteY3" fmla="*/ 1046192 h 2220750"/>
                  <a:gd name="connsiteX4" fmla="*/ 3554246 w 3600636"/>
                  <a:gd name="connsiteY4" fmla="*/ 2131857 h 2220750"/>
                  <a:gd name="connsiteX5" fmla="*/ 94766 w 3600636"/>
                  <a:gd name="connsiteY5" fmla="*/ 2072639 h 2220750"/>
                  <a:gd name="connsiteX0" fmla="*/ 94766 w 3600636"/>
                  <a:gd name="connsiteY0" fmla="*/ 2072640 h 2220751"/>
                  <a:gd name="connsiteX1" fmla="*/ 1146326 w 3600636"/>
                  <a:gd name="connsiteY1" fmla="*/ 977103 h 2220751"/>
                  <a:gd name="connsiteX2" fmla="*/ 2285522 w 3600636"/>
                  <a:gd name="connsiteY2" fmla="*/ 0 h 2220751"/>
                  <a:gd name="connsiteX3" fmla="*/ 2982746 w 3600636"/>
                  <a:gd name="connsiteY3" fmla="*/ 1046193 h 2220751"/>
                  <a:gd name="connsiteX4" fmla="*/ 3554246 w 3600636"/>
                  <a:gd name="connsiteY4" fmla="*/ 2131858 h 2220751"/>
                  <a:gd name="connsiteX5" fmla="*/ 94766 w 3600636"/>
                  <a:gd name="connsiteY5" fmla="*/ 2072640 h 2220751"/>
                  <a:gd name="connsiteX0" fmla="*/ 96868 w 3602738"/>
                  <a:gd name="connsiteY0" fmla="*/ 2072640 h 2220751"/>
                  <a:gd name="connsiteX1" fmla="*/ 1148428 w 3602738"/>
                  <a:gd name="connsiteY1" fmla="*/ 977103 h 2220751"/>
                  <a:gd name="connsiteX2" fmla="*/ 2287624 w 3602738"/>
                  <a:gd name="connsiteY2" fmla="*/ 0 h 2220751"/>
                  <a:gd name="connsiteX3" fmla="*/ 2984848 w 3602738"/>
                  <a:gd name="connsiteY3" fmla="*/ 1046193 h 2220751"/>
                  <a:gd name="connsiteX4" fmla="*/ 3556348 w 3602738"/>
                  <a:gd name="connsiteY4" fmla="*/ 2131858 h 2220751"/>
                  <a:gd name="connsiteX5" fmla="*/ 96868 w 3602738"/>
                  <a:gd name="connsiteY5" fmla="*/ 2072640 h 2220751"/>
                  <a:gd name="connsiteX0" fmla="*/ 83372 w 3786729"/>
                  <a:gd name="connsiteY0" fmla="*/ 2013421 h 2216066"/>
                  <a:gd name="connsiteX1" fmla="*/ 1218752 w 3786729"/>
                  <a:gd name="connsiteY1" fmla="*/ 977103 h 2216066"/>
                  <a:gd name="connsiteX2" fmla="*/ 2357948 w 3786729"/>
                  <a:gd name="connsiteY2" fmla="*/ 0 h 2216066"/>
                  <a:gd name="connsiteX3" fmla="*/ 3055172 w 3786729"/>
                  <a:gd name="connsiteY3" fmla="*/ 1046193 h 2216066"/>
                  <a:gd name="connsiteX4" fmla="*/ 3626672 w 3786729"/>
                  <a:gd name="connsiteY4" fmla="*/ 2131858 h 2216066"/>
                  <a:gd name="connsiteX5" fmla="*/ 83372 w 3786729"/>
                  <a:gd name="connsiteY5" fmla="*/ 2013421 h 2216066"/>
                  <a:gd name="connsiteX0" fmla="*/ 15121 w 3718478"/>
                  <a:gd name="connsiteY0" fmla="*/ 2013421 h 2198823"/>
                  <a:gd name="connsiteX1" fmla="*/ 1150501 w 3718478"/>
                  <a:gd name="connsiteY1" fmla="*/ 977103 h 2198823"/>
                  <a:gd name="connsiteX2" fmla="*/ 2289697 w 3718478"/>
                  <a:gd name="connsiteY2" fmla="*/ 0 h 2198823"/>
                  <a:gd name="connsiteX3" fmla="*/ 2986921 w 3718478"/>
                  <a:gd name="connsiteY3" fmla="*/ 1046193 h 2198823"/>
                  <a:gd name="connsiteX4" fmla="*/ 3558421 w 3718478"/>
                  <a:gd name="connsiteY4" fmla="*/ 2131858 h 2198823"/>
                  <a:gd name="connsiteX5" fmla="*/ 15121 w 3718478"/>
                  <a:gd name="connsiteY5" fmla="*/ 2013421 h 2198823"/>
                  <a:gd name="connsiteX0" fmla="*/ 15102 w 3710571"/>
                  <a:gd name="connsiteY0" fmla="*/ 2043030 h 2228431"/>
                  <a:gd name="connsiteX1" fmla="*/ 1150482 w 3710571"/>
                  <a:gd name="connsiteY1" fmla="*/ 1006712 h 2228431"/>
                  <a:gd name="connsiteX2" fmla="*/ 2282058 w 3710571"/>
                  <a:gd name="connsiteY2" fmla="*/ 0 h 2228431"/>
                  <a:gd name="connsiteX3" fmla="*/ 2986902 w 3710571"/>
                  <a:gd name="connsiteY3" fmla="*/ 1075802 h 2228431"/>
                  <a:gd name="connsiteX4" fmla="*/ 3558402 w 3710571"/>
                  <a:gd name="connsiteY4" fmla="*/ 2161467 h 2228431"/>
                  <a:gd name="connsiteX5" fmla="*/ 15102 w 3710571"/>
                  <a:gd name="connsiteY5" fmla="*/ 2043030 h 2228431"/>
                  <a:gd name="connsiteX0" fmla="*/ 15102 w 3725377"/>
                  <a:gd name="connsiteY0" fmla="*/ 2043030 h 2228431"/>
                  <a:gd name="connsiteX1" fmla="*/ 1150482 w 3725377"/>
                  <a:gd name="connsiteY1" fmla="*/ 1006712 h 2228431"/>
                  <a:gd name="connsiteX2" fmla="*/ 2282058 w 3725377"/>
                  <a:gd name="connsiteY2" fmla="*/ 0 h 2228431"/>
                  <a:gd name="connsiteX3" fmla="*/ 2986902 w 3725377"/>
                  <a:gd name="connsiteY3" fmla="*/ 1075802 h 2228431"/>
                  <a:gd name="connsiteX4" fmla="*/ 3558402 w 3725377"/>
                  <a:gd name="connsiteY4" fmla="*/ 2161467 h 2228431"/>
                  <a:gd name="connsiteX5" fmla="*/ 15102 w 3725377"/>
                  <a:gd name="connsiteY5" fmla="*/ 2043030 h 2228431"/>
                  <a:gd name="connsiteX0" fmla="*/ 15102 w 3587503"/>
                  <a:gd name="connsiteY0" fmla="*/ 2043030 h 2193857"/>
                  <a:gd name="connsiteX1" fmla="*/ 1150482 w 3587503"/>
                  <a:gd name="connsiteY1" fmla="*/ 1006712 h 2193857"/>
                  <a:gd name="connsiteX2" fmla="*/ 2282058 w 3587503"/>
                  <a:gd name="connsiteY2" fmla="*/ 0 h 2193857"/>
                  <a:gd name="connsiteX3" fmla="*/ 2986902 w 3587503"/>
                  <a:gd name="connsiteY3" fmla="*/ 1075802 h 2193857"/>
                  <a:gd name="connsiteX4" fmla="*/ 3558402 w 3587503"/>
                  <a:gd name="connsiteY4" fmla="*/ 2161467 h 2193857"/>
                  <a:gd name="connsiteX5" fmla="*/ 15102 w 3587503"/>
                  <a:gd name="connsiteY5" fmla="*/ 2043030 h 2193857"/>
                  <a:gd name="connsiteX0" fmla="*/ 89801 w 3775229"/>
                  <a:gd name="connsiteY0" fmla="*/ 2043030 h 2190473"/>
                  <a:gd name="connsiteX1" fmla="*/ 1225181 w 3775229"/>
                  <a:gd name="connsiteY1" fmla="*/ 1006712 h 2190473"/>
                  <a:gd name="connsiteX2" fmla="*/ 2356757 w 3775229"/>
                  <a:gd name="connsiteY2" fmla="*/ 0 h 2190473"/>
                  <a:gd name="connsiteX3" fmla="*/ 3061601 w 3775229"/>
                  <a:gd name="connsiteY3" fmla="*/ 1075802 h 2190473"/>
                  <a:gd name="connsiteX4" fmla="*/ 3755021 w 3775229"/>
                  <a:gd name="connsiteY4" fmla="*/ 2131858 h 2190473"/>
                  <a:gd name="connsiteX5" fmla="*/ 89801 w 3775229"/>
                  <a:gd name="connsiteY5" fmla="*/ 2043030 h 2190473"/>
                  <a:gd name="connsiteX0" fmla="*/ 89801 w 3775229"/>
                  <a:gd name="connsiteY0" fmla="*/ 2043030 h 2207220"/>
                  <a:gd name="connsiteX1" fmla="*/ 1225181 w 3775229"/>
                  <a:gd name="connsiteY1" fmla="*/ 1006712 h 2207220"/>
                  <a:gd name="connsiteX2" fmla="*/ 2356757 w 3775229"/>
                  <a:gd name="connsiteY2" fmla="*/ 0 h 2207220"/>
                  <a:gd name="connsiteX3" fmla="*/ 3061601 w 3775229"/>
                  <a:gd name="connsiteY3" fmla="*/ 1075802 h 2207220"/>
                  <a:gd name="connsiteX4" fmla="*/ 3755021 w 3775229"/>
                  <a:gd name="connsiteY4" fmla="*/ 2131858 h 2207220"/>
                  <a:gd name="connsiteX5" fmla="*/ 89801 w 3775229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72 w 3760000"/>
                  <a:gd name="connsiteY0" fmla="*/ 2082509 h 2246699"/>
                  <a:gd name="connsiteX1" fmla="*/ 1225252 w 3760000"/>
                  <a:gd name="connsiteY1" fmla="*/ 1046191 h 2246699"/>
                  <a:gd name="connsiteX2" fmla="*/ 2364448 w 3760000"/>
                  <a:gd name="connsiteY2" fmla="*/ 0 h 2246699"/>
                  <a:gd name="connsiteX3" fmla="*/ 3061672 w 3760000"/>
                  <a:gd name="connsiteY3" fmla="*/ 1115281 h 2246699"/>
                  <a:gd name="connsiteX4" fmla="*/ 3755092 w 3760000"/>
                  <a:gd name="connsiteY4" fmla="*/ 2171337 h 2246699"/>
                  <a:gd name="connsiteX5" fmla="*/ 89872 w 3760000"/>
                  <a:gd name="connsiteY5" fmla="*/ 2082509 h 2246699"/>
                  <a:gd name="connsiteX0" fmla="*/ 8297 w 3678425"/>
                  <a:gd name="connsiteY0" fmla="*/ 2082509 h 2246699"/>
                  <a:gd name="connsiteX1" fmla="*/ 1143677 w 3678425"/>
                  <a:gd name="connsiteY1" fmla="*/ 1046191 h 2246699"/>
                  <a:gd name="connsiteX2" fmla="*/ 2282873 w 3678425"/>
                  <a:gd name="connsiteY2" fmla="*/ 0 h 2246699"/>
                  <a:gd name="connsiteX3" fmla="*/ 2980097 w 3678425"/>
                  <a:gd name="connsiteY3" fmla="*/ 1115281 h 2246699"/>
                  <a:gd name="connsiteX4" fmla="*/ 3673517 w 3678425"/>
                  <a:gd name="connsiteY4" fmla="*/ 2171337 h 2246699"/>
                  <a:gd name="connsiteX5" fmla="*/ 8297 w 3678425"/>
                  <a:gd name="connsiteY5" fmla="*/ 2082509 h 2246699"/>
                  <a:gd name="connsiteX0" fmla="*/ 8297 w 3678425"/>
                  <a:gd name="connsiteY0" fmla="*/ 2082509 h 2276618"/>
                  <a:gd name="connsiteX1" fmla="*/ 1143677 w 3678425"/>
                  <a:gd name="connsiteY1" fmla="*/ 1046191 h 2276618"/>
                  <a:gd name="connsiteX2" fmla="*/ 2282873 w 3678425"/>
                  <a:gd name="connsiteY2" fmla="*/ 0 h 2276618"/>
                  <a:gd name="connsiteX3" fmla="*/ 2980097 w 3678425"/>
                  <a:gd name="connsiteY3" fmla="*/ 1115281 h 2276618"/>
                  <a:gd name="connsiteX4" fmla="*/ 3673517 w 3678425"/>
                  <a:gd name="connsiteY4" fmla="*/ 2171337 h 2276618"/>
                  <a:gd name="connsiteX5" fmla="*/ 8297 w 3678425"/>
                  <a:gd name="connsiteY5" fmla="*/ 2082509 h 2276618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72477 w 3673517"/>
                  <a:gd name="connsiteY3" fmla="*/ 1065932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3517" h="2276617">
                    <a:moveTo>
                      <a:pt x="8297" y="2082509"/>
                    </a:moveTo>
                    <a:cubicBezTo>
                      <a:pt x="-93303" y="1894986"/>
                      <a:pt x="764581" y="1393276"/>
                      <a:pt x="1143677" y="1046191"/>
                    </a:cubicBezTo>
                    <a:cubicBezTo>
                      <a:pt x="1522773" y="699106"/>
                      <a:pt x="2136823" y="67444"/>
                      <a:pt x="2282873" y="0"/>
                    </a:cubicBezTo>
                    <a:cubicBezTo>
                      <a:pt x="2444163" y="90472"/>
                      <a:pt x="2702603" y="674433"/>
                      <a:pt x="2972477" y="1065932"/>
                    </a:cubicBezTo>
                    <a:cubicBezTo>
                      <a:pt x="3242351" y="1457431"/>
                      <a:pt x="3673517" y="1901566"/>
                      <a:pt x="3673517" y="2171337"/>
                    </a:cubicBezTo>
                    <a:cubicBezTo>
                      <a:pt x="3284897" y="2362150"/>
                      <a:pt x="429937" y="2270033"/>
                      <a:pt x="8297" y="2082509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楕円 3">
                <a:extLst>
                  <a:ext uri="{FF2B5EF4-FFF2-40B4-BE49-F238E27FC236}">
                    <a16:creationId xmlns:a16="http://schemas.microsoft.com/office/drawing/2014/main" id="{B6BE04FF-C55E-4137-94F6-40FF1BAE9775}"/>
                  </a:ext>
                </a:extLst>
              </p:cNvPr>
              <p:cNvSpPr/>
              <p:nvPr/>
            </p:nvSpPr>
            <p:spPr>
              <a:xfrm>
                <a:off x="1660669" y="333056"/>
                <a:ext cx="587258" cy="341458"/>
              </a:xfrm>
              <a:custGeom>
                <a:avLst/>
                <a:gdLst>
                  <a:gd name="connsiteX0" fmla="*/ 0 w 593038"/>
                  <a:gd name="connsiteY0" fmla="*/ 181840 h 363679"/>
                  <a:gd name="connsiteX1" fmla="*/ 296519 w 593038"/>
                  <a:gd name="connsiteY1" fmla="*/ 0 h 363679"/>
                  <a:gd name="connsiteX2" fmla="*/ 593038 w 593038"/>
                  <a:gd name="connsiteY2" fmla="*/ 181840 h 363679"/>
                  <a:gd name="connsiteX3" fmla="*/ 296519 w 593038"/>
                  <a:gd name="connsiteY3" fmla="*/ 363680 h 363679"/>
                  <a:gd name="connsiteX4" fmla="*/ 0 w 593038"/>
                  <a:gd name="connsiteY4" fmla="*/ 181840 h 363679"/>
                  <a:gd name="connsiteX0" fmla="*/ 959 w 593997"/>
                  <a:gd name="connsiteY0" fmla="*/ 181840 h 297005"/>
                  <a:gd name="connsiteX1" fmla="*/ 297478 w 593997"/>
                  <a:gd name="connsiteY1" fmla="*/ 0 h 297005"/>
                  <a:gd name="connsiteX2" fmla="*/ 593997 w 593997"/>
                  <a:gd name="connsiteY2" fmla="*/ 181840 h 297005"/>
                  <a:gd name="connsiteX3" fmla="*/ 233185 w 593997"/>
                  <a:gd name="connsiteY3" fmla="*/ 297005 h 297005"/>
                  <a:gd name="connsiteX4" fmla="*/ 959 w 593997"/>
                  <a:gd name="connsiteY4" fmla="*/ 181840 h 297005"/>
                  <a:gd name="connsiteX0" fmla="*/ 959 w 593997"/>
                  <a:gd name="connsiteY0" fmla="*/ 182297 h 297462"/>
                  <a:gd name="connsiteX1" fmla="*/ 297478 w 593997"/>
                  <a:gd name="connsiteY1" fmla="*/ 457 h 297462"/>
                  <a:gd name="connsiteX2" fmla="*/ 593997 w 593997"/>
                  <a:gd name="connsiteY2" fmla="*/ 182297 h 297462"/>
                  <a:gd name="connsiteX3" fmla="*/ 233185 w 593997"/>
                  <a:gd name="connsiteY3" fmla="*/ 297462 h 297462"/>
                  <a:gd name="connsiteX4" fmla="*/ 959 w 593997"/>
                  <a:gd name="connsiteY4" fmla="*/ 182297 h 29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997" h="297462">
                    <a:moveTo>
                      <a:pt x="959" y="182297"/>
                    </a:moveTo>
                    <a:cubicBezTo>
                      <a:pt x="11674" y="132796"/>
                      <a:pt x="105140" y="-9068"/>
                      <a:pt x="297478" y="457"/>
                    </a:cubicBezTo>
                    <a:cubicBezTo>
                      <a:pt x="489816" y="9982"/>
                      <a:pt x="593997" y="81870"/>
                      <a:pt x="593997" y="182297"/>
                    </a:cubicBezTo>
                    <a:cubicBezTo>
                      <a:pt x="593997" y="282724"/>
                      <a:pt x="396948" y="297462"/>
                      <a:pt x="233185" y="297462"/>
                    </a:cubicBezTo>
                    <a:cubicBezTo>
                      <a:pt x="69422" y="297462"/>
                      <a:pt x="-9756" y="231798"/>
                      <a:pt x="959" y="182297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95000"/>
                    <a:lumOff val="5000"/>
                  </a:sys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楕円 3">
                <a:extLst>
                  <a:ext uri="{FF2B5EF4-FFF2-40B4-BE49-F238E27FC236}">
                    <a16:creationId xmlns:a16="http://schemas.microsoft.com/office/drawing/2014/main" id="{B5B039EC-8C93-4314-AF78-61F35A0A238F}"/>
                  </a:ext>
                </a:extLst>
              </p:cNvPr>
              <p:cNvSpPr/>
              <p:nvPr/>
            </p:nvSpPr>
            <p:spPr>
              <a:xfrm>
                <a:off x="1660669" y="331209"/>
                <a:ext cx="587258" cy="341458"/>
              </a:xfrm>
              <a:custGeom>
                <a:avLst/>
                <a:gdLst>
                  <a:gd name="connsiteX0" fmla="*/ 0 w 593038"/>
                  <a:gd name="connsiteY0" fmla="*/ 181840 h 363679"/>
                  <a:gd name="connsiteX1" fmla="*/ 296519 w 593038"/>
                  <a:gd name="connsiteY1" fmla="*/ 0 h 363679"/>
                  <a:gd name="connsiteX2" fmla="*/ 593038 w 593038"/>
                  <a:gd name="connsiteY2" fmla="*/ 181840 h 363679"/>
                  <a:gd name="connsiteX3" fmla="*/ 296519 w 593038"/>
                  <a:gd name="connsiteY3" fmla="*/ 363680 h 363679"/>
                  <a:gd name="connsiteX4" fmla="*/ 0 w 593038"/>
                  <a:gd name="connsiteY4" fmla="*/ 181840 h 363679"/>
                  <a:gd name="connsiteX0" fmla="*/ 959 w 593997"/>
                  <a:gd name="connsiteY0" fmla="*/ 181840 h 297005"/>
                  <a:gd name="connsiteX1" fmla="*/ 297478 w 593997"/>
                  <a:gd name="connsiteY1" fmla="*/ 0 h 297005"/>
                  <a:gd name="connsiteX2" fmla="*/ 593997 w 593997"/>
                  <a:gd name="connsiteY2" fmla="*/ 181840 h 297005"/>
                  <a:gd name="connsiteX3" fmla="*/ 233185 w 593997"/>
                  <a:gd name="connsiteY3" fmla="*/ 297005 h 297005"/>
                  <a:gd name="connsiteX4" fmla="*/ 959 w 593997"/>
                  <a:gd name="connsiteY4" fmla="*/ 181840 h 297005"/>
                  <a:gd name="connsiteX0" fmla="*/ 959 w 593997"/>
                  <a:gd name="connsiteY0" fmla="*/ 182297 h 297462"/>
                  <a:gd name="connsiteX1" fmla="*/ 297478 w 593997"/>
                  <a:gd name="connsiteY1" fmla="*/ 457 h 297462"/>
                  <a:gd name="connsiteX2" fmla="*/ 593997 w 593997"/>
                  <a:gd name="connsiteY2" fmla="*/ 182297 h 297462"/>
                  <a:gd name="connsiteX3" fmla="*/ 233185 w 593997"/>
                  <a:gd name="connsiteY3" fmla="*/ 297462 h 297462"/>
                  <a:gd name="connsiteX4" fmla="*/ 959 w 593997"/>
                  <a:gd name="connsiteY4" fmla="*/ 182297 h 29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997" h="297462">
                    <a:moveTo>
                      <a:pt x="959" y="182297"/>
                    </a:moveTo>
                    <a:cubicBezTo>
                      <a:pt x="11674" y="132796"/>
                      <a:pt x="105140" y="-9068"/>
                      <a:pt x="297478" y="457"/>
                    </a:cubicBezTo>
                    <a:cubicBezTo>
                      <a:pt x="489816" y="9982"/>
                      <a:pt x="593997" y="81870"/>
                      <a:pt x="593997" y="182297"/>
                    </a:cubicBezTo>
                    <a:cubicBezTo>
                      <a:pt x="593997" y="282724"/>
                      <a:pt x="396948" y="297462"/>
                      <a:pt x="233185" y="297462"/>
                    </a:cubicBezTo>
                    <a:cubicBezTo>
                      <a:pt x="69422" y="297462"/>
                      <a:pt x="-9756" y="231798"/>
                      <a:pt x="959" y="18229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</a:srgbClr>
                  </a:gs>
                  <a:gs pos="23000">
                    <a:sysClr val="windowText" lastClr="000000">
                      <a:alpha val="3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二等辺三角形 6148">
                <a:extLst>
                  <a:ext uri="{FF2B5EF4-FFF2-40B4-BE49-F238E27FC236}">
                    <a16:creationId xmlns:a16="http://schemas.microsoft.com/office/drawing/2014/main" id="{D1093CAE-80EF-4989-AD8A-06250D8E5C0E}"/>
                  </a:ext>
                </a:extLst>
              </p:cNvPr>
              <p:cNvSpPr/>
              <p:nvPr/>
            </p:nvSpPr>
            <p:spPr>
              <a:xfrm>
                <a:off x="1208652" y="103965"/>
                <a:ext cx="1424753" cy="609738"/>
              </a:xfrm>
              <a:custGeom>
                <a:avLst/>
                <a:gdLst>
                  <a:gd name="connsiteX0" fmla="*/ 0 w 3467100"/>
                  <a:gd name="connsiteY0" fmla="*/ 2072640 h 2072640"/>
                  <a:gd name="connsiteX1" fmla="*/ 2190756 w 3467100"/>
                  <a:gd name="connsiteY1" fmla="*/ 0 h 2072640"/>
                  <a:gd name="connsiteX2" fmla="*/ 3467100 w 3467100"/>
                  <a:gd name="connsiteY2" fmla="*/ 2072640 h 2072640"/>
                  <a:gd name="connsiteX3" fmla="*/ 0 w 3467100"/>
                  <a:gd name="connsiteY3" fmla="*/ 2072640 h 2072640"/>
                  <a:gd name="connsiteX0" fmla="*/ 0 w 3467100"/>
                  <a:gd name="connsiteY0" fmla="*/ 2072653 h 2072653"/>
                  <a:gd name="connsiteX1" fmla="*/ 2190756 w 3467100"/>
                  <a:gd name="connsiteY1" fmla="*/ 13 h 2072653"/>
                  <a:gd name="connsiteX2" fmla="*/ 3467100 w 3467100"/>
                  <a:gd name="connsiteY2" fmla="*/ 2072653 h 2072653"/>
                  <a:gd name="connsiteX3" fmla="*/ 0 w 3467100"/>
                  <a:gd name="connsiteY3" fmla="*/ 2072653 h 2072653"/>
                  <a:gd name="connsiteX0" fmla="*/ 148 w 3467248"/>
                  <a:gd name="connsiteY0" fmla="*/ 2072650 h 2160382"/>
                  <a:gd name="connsiteX1" fmla="*/ 2190904 w 3467248"/>
                  <a:gd name="connsiteY1" fmla="*/ 10 h 2160382"/>
                  <a:gd name="connsiteX2" fmla="*/ 3467248 w 3467248"/>
                  <a:gd name="connsiteY2" fmla="*/ 2072650 h 2160382"/>
                  <a:gd name="connsiteX3" fmla="*/ 148 w 3467248"/>
                  <a:gd name="connsiteY3" fmla="*/ 2072650 h 2160382"/>
                  <a:gd name="connsiteX0" fmla="*/ 101 w 3468351"/>
                  <a:gd name="connsiteY0" fmla="*/ 2072650 h 2202845"/>
                  <a:gd name="connsiteX1" fmla="*/ 2190857 w 3468351"/>
                  <a:gd name="connsiteY1" fmla="*/ 10 h 2202845"/>
                  <a:gd name="connsiteX2" fmla="*/ 3467201 w 3468351"/>
                  <a:gd name="connsiteY2" fmla="*/ 2072650 h 2202845"/>
                  <a:gd name="connsiteX3" fmla="*/ 101 w 3468351"/>
                  <a:gd name="connsiteY3" fmla="*/ 2072650 h 2202845"/>
                  <a:gd name="connsiteX0" fmla="*/ 90689 w 3559027"/>
                  <a:gd name="connsiteY0" fmla="*/ 2094074 h 2213263"/>
                  <a:gd name="connsiteX1" fmla="*/ 1119389 w 3559027"/>
                  <a:gd name="connsiteY1" fmla="*/ 1077495 h 2213263"/>
                  <a:gd name="connsiteX2" fmla="*/ 2281445 w 3559027"/>
                  <a:gd name="connsiteY2" fmla="*/ 21434 h 2213263"/>
                  <a:gd name="connsiteX3" fmla="*/ 3557789 w 3559027"/>
                  <a:gd name="connsiteY3" fmla="*/ 2094074 h 2213263"/>
                  <a:gd name="connsiteX4" fmla="*/ 90689 w 3559027"/>
                  <a:gd name="connsiteY4" fmla="*/ 2094074 h 2213263"/>
                  <a:gd name="connsiteX0" fmla="*/ 90689 w 3703459"/>
                  <a:gd name="connsiteY0" fmla="*/ 2072643 h 2200333"/>
                  <a:gd name="connsiteX1" fmla="*/ 1119389 w 3703459"/>
                  <a:gd name="connsiteY1" fmla="*/ 1056064 h 2200333"/>
                  <a:gd name="connsiteX2" fmla="*/ 2281445 w 3703459"/>
                  <a:gd name="connsiteY2" fmla="*/ 3 h 2200333"/>
                  <a:gd name="connsiteX3" fmla="*/ 2978669 w 3703459"/>
                  <a:gd name="connsiteY3" fmla="*/ 1046196 h 2200333"/>
                  <a:gd name="connsiteX4" fmla="*/ 3557789 w 3703459"/>
                  <a:gd name="connsiteY4" fmla="*/ 2072643 h 2200333"/>
                  <a:gd name="connsiteX5" fmla="*/ 90689 w 3703459"/>
                  <a:gd name="connsiteY5" fmla="*/ 2072643 h 2200333"/>
                  <a:gd name="connsiteX0" fmla="*/ 89777 w 3702547"/>
                  <a:gd name="connsiteY0" fmla="*/ 2073298 h 2210375"/>
                  <a:gd name="connsiteX1" fmla="*/ 1126097 w 3702547"/>
                  <a:gd name="connsiteY1" fmla="*/ 908673 h 2210375"/>
                  <a:gd name="connsiteX2" fmla="*/ 2280533 w 3702547"/>
                  <a:gd name="connsiteY2" fmla="*/ 658 h 2210375"/>
                  <a:gd name="connsiteX3" fmla="*/ 2977757 w 3702547"/>
                  <a:gd name="connsiteY3" fmla="*/ 1046851 h 2210375"/>
                  <a:gd name="connsiteX4" fmla="*/ 3556877 w 3702547"/>
                  <a:gd name="connsiteY4" fmla="*/ 2073298 h 2210375"/>
                  <a:gd name="connsiteX5" fmla="*/ 89777 w 3702547"/>
                  <a:gd name="connsiteY5" fmla="*/ 2073298 h 2210375"/>
                  <a:gd name="connsiteX0" fmla="*/ 97199 w 3709969"/>
                  <a:gd name="connsiteY0" fmla="*/ 2073411 h 2210488"/>
                  <a:gd name="connsiteX1" fmla="*/ 1133519 w 3709969"/>
                  <a:gd name="connsiteY1" fmla="*/ 908786 h 2210488"/>
                  <a:gd name="connsiteX2" fmla="*/ 2287955 w 3709969"/>
                  <a:gd name="connsiteY2" fmla="*/ 771 h 2210488"/>
                  <a:gd name="connsiteX3" fmla="*/ 2985179 w 3709969"/>
                  <a:gd name="connsiteY3" fmla="*/ 1046964 h 2210488"/>
                  <a:gd name="connsiteX4" fmla="*/ 3564299 w 3709969"/>
                  <a:gd name="connsiteY4" fmla="*/ 2073411 h 2210488"/>
                  <a:gd name="connsiteX5" fmla="*/ 97199 w 3709969"/>
                  <a:gd name="connsiteY5" fmla="*/ 2073411 h 2210488"/>
                  <a:gd name="connsiteX0" fmla="*/ 8921 w 3621691"/>
                  <a:gd name="connsiteY0" fmla="*/ 2073411 h 2181749"/>
                  <a:gd name="connsiteX1" fmla="*/ 1045241 w 3621691"/>
                  <a:gd name="connsiteY1" fmla="*/ 908786 h 2181749"/>
                  <a:gd name="connsiteX2" fmla="*/ 2199677 w 3621691"/>
                  <a:gd name="connsiteY2" fmla="*/ 771 h 2181749"/>
                  <a:gd name="connsiteX3" fmla="*/ 2896901 w 3621691"/>
                  <a:gd name="connsiteY3" fmla="*/ 1046964 h 2181749"/>
                  <a:gd name="connsiteX4" fmla="*/ 3476021 w 3621691"/>
                  <a:gd name="connsiteY4" fmla="*/ 2073411 h 2181749"/>
                  <a:gd name="connsiteX5" fmla="*/ 8921 w 3621691"/>
                  <a:gd name="connsiteY5" fmla="*/ 2073411 h 2181749"/>
                  <a:gd name="connsiteX0" fmla="*/ 19588 w 3632358"/>
                  <a:gd name="connsiteY0" fmla="*/ 2073411 h 2181749"/>
                  <a:gd name="connsiteX1" fmla="*/ 1055908 w 3632358"/>
                  <a:gd name="connsiteY1" fmla="*/ 908786 h 2181749"/>
                  <a:gd name="connsiteX2" fmla="*/ 2210344 w 3632358"/>
                  <a:gd name="connsiteY2" fmla="*/ 771 h 2181749"/>
                  <a:gd name="connsiteX3" fmla="*/ 2907568 w 3632358"/>
                  <a:gd name="connsiteY3" fmla="*/ 1046964 h 2181749"/>
                  <a:gd name="connsiteX4" fmla="*/ 3486688 w 3632358"/>
                  <a:gd name="connsiteY4" fmla="*/ 2073411 h 2181749"/>
                  <a:gd name="connsiteX5" fmla="*/ 19588 w 3632358"/>
                  <a:gd name="connsiteY5" fmla="*/ 2073411 h 2181749"/>
                  <a:gd name="connsiteX0" fmla="*/ 95202 w 3707972"/>
                  <a:gd name="connsiteY0" fmla="*/ 2072816 h 2205475"/>
                  <a:gd name="connsiteX1" fmla="*/ 1146762 w 3707972"/>
                  <a:gd name="connsiteY1" fmla="*/ 977279 h 2205475"/>
                  <a:gd name="connsiteX2" fmla="*/ 2285958 w 3707972"/>
                  <a:gd name="connsiteY2" fmla="*/ 176 h 2205475"/>
                  <a:gd name="connsiteX3" fmla="*/ 2983182 w 3707972"/>
                  <a:gd name="connsiteY3" fmla="*/ 1046369 h 2205475"/>
                  <a:gd name="connsiteX4" fmla="*/ 3562302 w 3707972"/>
                  <a:gd name="connsiteY4" fmla="*/ 2072816 h 2205475"/>
                  <a:gd name="connsiteX5" fmla="*/ 95202 w 3707972"/>
                  <a:gd name="connsiteY5" fmla="*/ 2072816 h 2205475"/>
                  <a:gd name="connsiteX0" fmla="*/ 95202 w 3707972"/>
                  <a:gd name="connsiteY0" fmla="*/ 2073230 h 2205888"/>
                  <a:gd name="connsiteX1" fmla="*/ 1146762 w 3707972"/>
                  <a:gd name="connsiteY1" fmla="*/ 977693 h 2205888"/>
                  <a:gd name="connsiteX2" fmla="*/ 2285958 w 3707972"/>
                  <a:gd name="connsiteY2" fmla="*/ 590 h 2205888"/>
                  <a:gd name="connsiteX3" fmla="*/ 2983182 w 3707972"/>
                  <a:gd name="connsiteY3" fmla="*/ 1046783 h 2205888"/>
                  <a:gd name="connsiteX4" fmla="*/ 3562302 w 3707972"/>
                  <a:gd name="connsiteY4" fmla="*/ 2073230 h 2205888"/>
                  <a:gd name="connsiteX5" fmla="*/ 95202 w 3707972"/>
                  <a:gd name="connsiteY5" fmla="*/ 2073230 h 2205888"/>
                  <a:gd name="connsiteX0" fmla="*/ 95202 w 3719512"/>
                  <a:gd name="connsiteY0" fmla="*/ 2073230 h 2205888"/>
                  <a:gd name="connsiteX1" fmla="*/ 1146762 w 3719512"/>
                  <a:gd name="connsiteY1" fmla="*/ 977693 h 2205888"/>
                  <a:gd name="connsiteX2" fmla="*/ 2285958 w 3719512"/>
                  <a:gd name="connsiteY2" fmla="*/ 590 h 2205888"/>
                  <a:gd name="connsiteX3" fmla="*/ 2983182 w 3719512"/>
                  <a:gd name="connsiteY3" fmla="*/ 1046783 h 2205888"/>
                  <a:gd name="connsiteX4" fmla="*/ 3562302 w 3719512"/>
                  <a:gd name="connsiteY4" fmla="*/ 2073230 h 2205888"/>
                  <a:gd name="connsiteX5" fmla="*/ 95202 w 3719512"/>
                  <a:gd name="connsiteY5" fmla="*/ 2073230 h 2205888"/>
                  <a:gd name="connsiteX0" fmla="*/ 95202 w 3615637"/>
                  <a:gd name="connsiteY0" fmla="*/ 2073230 h 2172961"/>
                  <a:gd name="connsiteX1" fmla="*/ 1146762 w 3615637"/>
                  <a:gd name="connsiteY1" fmla="*/ 977693 h 2172961"/>
                  <a:gd name="connsiteX2" fmla="*/ 2285958 w 3615637"/>
                  <a:gd name="connsiteY2" fmla="*/ 590 h 2172961"/>
                  <a:gd name="connsiteX3" fmla="*/ 2983182 w 3615637"/>
                  <a:gd name="connsiteY3" fmla="*/ 1046783 h 2172961"/>
                  <a:gd name="connsiteX4" fmla="*/ 3562302 w 3615637"/>
                  <a:gd name="connsiteY4" fmla="*/ 2073230 h 2172961"/>
                  <a:gd name="connsiteX5" fmla="*/ 95202 w 3615637"/>
                  <a:gd name="connsiteY5" fmla="*/ 2073230 h 2172961"/>
                  <a:gd name="connsiteX0" fmla="*/ 95202 w 3610288"/>
                  <a:gd name="connsiteY0" fmla="*/ 2073230 h 2188466"/>
                  <a:gd name="connsiteX1" fmla="*/ 1146762 w 3610288"/>
                  <a:gd name="connsiteY1" fmla="*/ 977693 h 2188466"/>
                  <a:gd name="connsiteX2" fmla="*/ 2285958 w 3610288"/>
                  <a:gd name="connsiteY2" fmla="*/ 590 h 2188466"/>
                  <a:gd name="connsiteX3" fmla="*/ 2983182 w 3610288"/>
                  <a:gd name="connsiteY3" fmla="*/ 1046783 h 2188466"/>
                  <a:gd name="connsiteX4" fmla="*/ 3562302 w 3610288"/>
                  <a:gd name="connsiteY4" fmla="*/ 2073230 h 2188466"/>
                  <a:gd name="connsiteX5" fmla="*/ 95202 w 3610288"/>
                  <a:gd name="connsiteY5" fmla="*/ 2073230 h 2188466"/>
                  <a:gd name="connsiteX0" fmla="*/ 94766 w 3596500"/>
                  <a:gd name="connsiteY0" fmla="*/ 2073230 h 2221340"/>
                  <a:gd name="connsiteX1" fmla="*/ 1146326 w 3596500"/>
                  <a:gd name="connsiteY1" fmla="*/ 977693 h 2221340"/>
                  <a:gd name="connsiteX2" fmla="*/ 2285522 w 3596500"/>
                  <a:gd name="connsiteY2" fmla="*/ 590 h 2221340"/>
                  <a:gd name="connsiteX3" fmla="*/ 2982746 w 3596500"/>
                  <a:gd name="connsiteY3" fmla="*/ 1046783 h 2221340"/>
                  <a:gd name="connsiteX4" fmla="*/ 3554246 w 3596500"/>
                  <a:gd name="connsiteY4" fmla="*/ 2132448 h 2221340"/>
                  <a:gd name="connsiteX5" fmla="*/ 94766 w 3596500"/>
                  <a:gd name="connsiteY5" fmla="*/ 2073230 h 2221340"/>
                  <a:gd name="connsiteX0" fmla="*/ 94766 w 3600636"/>
                  <a:gd name="connsiteY0" fmla="*/ 2073230 h 2221341"/>
                  <a:gd name="connsiteX1" fmla="*/ 1146326 w 3600636"/>
                  <a:gd name="connsiteY1" fmla="*/ 977693 h 2221341"/>
                  <a:gd name="connsiteX2" fmla="*/ 2285522 w 3600636"/>
                  <a:gd name="connsiteY2" fmla="*/ 590 h 2221341"/>
                  <a:gd name="connsiteX3" fmla="*/ 2982746 w 3600636"/>
                  <a:gd name="connsiteY3" fmla="*/ 1046783 h 2221341"/>
                  <a:gd name="connsiteX4" fmla="*/ 3554246 w 3600636"/>
                  <a:gd name="connsiteY4" fmla="*/ 2132448 h 2221341"/>
                  <a:gd name="connsiteX5" fmla="*/ 94766 w 3600636"/>
                  <a:gd name="connsiteY5" fmla="*/ 2073230 h 2221341"/>
                  <a:gd name="connsiteX0" fmla="*/ 94766 w 3600636"/>
                  <a:gd name="connsiteY0" fmla="*/ 2072639 h 2220750"/>
                  <a:gd name="connsiteX1" fmla="*/ 1146326 w 3600636"/>
                  <a:gd name="connsiteY1" fmla="*/ 977102 h 2220750"/>
                  <a:gd name="connsiteX2" fmla="*/ 2285522 w 3600636"/>
                  <a:gd name="connsiteY2" fmla="*/ -1 h 2220750"/>
                  <a:gd name="connsiteX3" fmla="*/ 2982746 w 3600636"/>
                  <a:gd name="connsiteY3" fmla="*/ 1046192 h 2220750"/>
                  <a:gd name="connsiteX4" fmla="*/ 3554246 w 3600636"/>
                  <a:gd name="connsiteY4" fmla="*/ 2131857 h 2220750"/>
                  <a:gd name="connsiteX5" fmla="*/ 94766 w 3600636"/>
                  <a:gd name="connsiteY5" fmla="*/ 2072639 h 2220750"/>
                  <a:gd name="connsiteX0" fmla="*/ 94766 w 3600636"/>
                  <a:gd name="connsiteY0" fmla="*/ 2072640 h 2220751"/>
                  <a:gd name="connsiteX1" fmla="*/ 1146326 w 3600636"/>
                  <a:gd name="connsiteY1" fmla="*/ 977103 h 2220751"/>
                  <a:gd name="connsiteX2" fmla="*/ 2285522 w 3600636"/>
                  <a:gd name="connsiteY2" fmla="*/ 0 h 2220751"/>
                  <a:gd name="connsiteX3" fmla="*/ 2982746 w 3600636"/>
                  <a:gd name="connsiteY3" fmla="*/ 1046193 h 2220751"/>
                  <a:gd name="connsiteX4" fmla="*/ 3554246 w 3600636"/>
                  <a:gd name="connsiteY4" fmla="*/ 2131858 h 2220751"/>
                  <a:gd name="connsiteX5" fmla="*/ 94766 w 3600636"/>
                  <a:gd name="connsiteY5" fmla="*/ 2072640 h 2220751"/>
                  <a:gd name="connsiteX0" fmla="*/ 96868 w 3602738"/>
                  <a:gd name="connsiteY0" fmla="*/ 2072640 h 2220751"/>
                  <a:gd name="connsiteX1" fmla="*/ 1148428 w 3602738"/>
                  <a:gd name="connsiteY1" fmla="*/ 977103 h 2220751"/>
                  <a:gd name="connsiteX2" fmla="*/ 2287624 w 3602738"/>
                  <a:gd name="connsiteY2" fmla="*/ 0 h 2220751"/>
                  <a:gd name="connsiteX3" fmla="*/ 2984848 w 3602738"/>
                  <a:gd name="connsiteY3" fmla="*/ 1046193 h 2220751"/>
                  <a:gd name="connsiteX4" fmla="*/ 3556348 w 3602738"/>
                  <a:gd name="connsiteY4" fmla="*/ 2131858 h 2220751"/>
                  <a:gd name="connsiteX5" fmla="*/ 96868 w 3602738"/>
                  <a:gd name="connsiteY5" fmla="*/ 2072640 h 2220751"/>
                  <a:gd name="connsiteX0" fmla="*/ 83372 w 3786729"/>
                  <a:gd name="connsiteY0" fmla="*/ 2013421 h 2216066"/>
                  <a:gd name="connsiteX1" fmla="*/ 1218752 w 3786729"/>
                  <a:gd name="connsiteY1" fmla="*/ 977103 h 2216066"/>
                  <a:gd name="connsiteX2" fmla="*/ 2357948 w 3786729"/>
                  <a:gd name="connsiteY2" fmla="*/ 0 h 2216066"/>
                  <a:gd name="connsiteX3" fmla="*/ 3055172 w 3786729"/>
                  <a:gd name="connsiteY3" fmla="*/ 1046193 h 2216066"/>
                  <a:gd name="connsiteX4" fmla="*/ 3626672 w 3786729"/>
                  <a:gd name="connsiteY4" fmla="*/ 2131858 h 2216066"/>
                  <a:gd name="connsiteX5" fmla="*/ 83372 w 3786729"/>
                  <a:gd name="connsiteY5" fmla="*/ 2013421 h 2216066"/>
                  <a:gd name="connsiteX0" fmla="*/ 15121 w 3718478"/>
                  <a:gd name="connsiteY0" fmla="*/ 2013421 h 2198823"/>
                  <a:gd name="connsiteX1" fmla="*/ 1150501 w 3718478"/>
                  <a:gd name="connsiteY1" fmla="*/ 977103 h 2198823"/>
                  <a:gd name="connsiteX2" fmla="*/ 2289697 w 3718478"/>
                  <a:gd name="connsiteY2" fmla="*/ 0 h 2198823"/>
                  <a:gd name="connsiteX3" fmla="*/ 2986921 w 3718478"/>
                  <a:gd name="connsiteY3" fmla="*/ 1046193 h 2198823"/>
                  <a:gd name="connsiteX4" fmla="*/ 3558421 w 3718478"/>
                  <a:gd name="connsiteY4" fmla="*/ 2131858 h 2198823"/>
                  <a:gd name="connsiteX5" fmla="*/ 15121 w 3718478"/>
                  <a:gd name="connsiteY5" fmla="*/ 2013421 h 2198823"/>
                  <a:gd name="connsiteX0" fmla="*/ 15102 w 3710571"/>
                  <a:gd name="connsiteY0" fmla="*/ 2043030 h 2228431"/>
                  <a:gd name="connsiteX1" fmla="*/ 1150482 w 3710571"/>
                  <a:gd name="connsiteY1" fmla="*/ 1006712 h 2228431"/>
                  <a:gd name="connsiteX2" fmla="*/ 2282058 w 3710571"/>
                  <a:gd name="connsiteY2" fmla="*/ 0 h 2228431"/>
                  <a:gd name="connsiteX3" fmla="*/ 2986902 w 3710571"/>
                  <a:gd name="connsiteY3" fmla="*/ 1075802 h 2228431"/>
                  <a:gd name="connsiteX4" fmla="*/ 3558402 w 3710571"/>
                  <a:gd name="connsiteY4" fmla="*/ 2161467 h 2228431"/>
                  <a:gd name="connsiteX5" fmla="*/ 15102 w 3710571"/>
                  <a:gd name="connsiteY5" fmla="*/ 2043030 h 2228431"/>
                  <a:gd name="connsiteX0" fmla="*/ 15102 w 3725377"/>
                  <a:gd name="connsiteY0" fmla="*/ 2043030 h 2228431"/>
                  <a:gd name="connsiteX1" fmla="*/ 1150482 w 3725377"/>
                  <a:gd name="connsiteY1" fmla="*/ 1006712 h 2228431"/>
                  <a:gd name="connsiteX2" fmla="*/ 2282058 w 3725377"/>
                  <a:gd name="connsiteY2" fmla="*/ 0 h 2228431"/>
                  <a:gd name="connsiteX3" fmla="*/ 2986902 w 3725377"/>
                  <a:gd name="connsiteY3" fmla="*/ 1075802 h 2228431"/>
                  <a:gd name="connsiteX4" fmla="*/ 3558402 w 3725377"/>
                  <a:gd name="connsiteY4" fmla="*/ 2161467 h 2228431"/>
                  <a:gd name="connsiteX5" fmla="*/ 15102 w 3725377"/>
                  <a:gd name="connsiteY5" fmla="*/ 2043030 h 2228431"/>
                  <a:gd name="connsiteX0" fmla="*/ 15102 w 3587503"/>
                  <a:gd name="connsiteY0" fmla="*/ 2043030 h 2193857"/>
                  <a:gd name="connsiteX1" fmla="*/ 1150482 w 3587503"/>
                  <a:gd name="connsiteY1" fmla="*/ 1006712 h 2193857"/>
                  <a:gd name="connsiteX2" fmla="*/ 2282058 w 3587503"/>
                  <a:gd name="connsiteY2" fmla="*/ 0 h 2193857"/>
                  <a:gd name="connsiteX3" fmla="*/ 2986902 w 3587503"/>
                  <a:gd name="connsiteY3" fmla="*/ 1075802 h 2193857"/>
                  <a:gd name="connsiteX4" fmla="*/ 3558402 w 3587503"/>
                  <a:gd name="connsiteY4" fmla="*/ 2161467 h 2193857"/>
                  <a:gd name="connsiteX5" fmla="*/ 15102 w 3587503"/>
                  <a:gd name="connsiteY5" fmla="*/ 2043030 h 2193857"/>
                  <a:gd name="connsiteX0" fmla="*/ 89801 w 3775229"/>
                  <a:gd name="connsiteY0" fmla="*/ 2043030 h 2190473"/>
                  <a:gd name="connsiteX1" fmla="*/ 1225181 w 3775229"/>
                  <a:gd name="connsiteY1" fmla="*/ 1006712 h 2190473"/>
                  <a:gd name="connsiteX2" fmla="*/ 2356757 w 3775229"/>
                  <a:gd name="connsiteY2" fmla="*/ 0 h 2190473"/>
                  <a:gd name="connsiteX3" fmla="*/ 3061601 w 3775229"/>
                  <a:gd name="connsiteY3" fmla="*/ 1075802 h 2190473"/>
                  <a:gd name="connsiteX4" fmla="*/ 3755021 w 3775229"/>
                  <a:gd name="connsiteY4" fmla="*/ 2131858 h 2190473"/>
                  <a:gd name="connsiteX5" fmla="*/ 89801 w 3775229"/>
                  <a:gd name="connsiteY5" fmla="*/ 2043030 h 2190473"/>
                  <a:gd name="connsiteX0" fmla="*/ 89801 w 3775229"/>
                  <a:gd name="connsiteY0" fmla="*/ 2043030 h 2207220"/>
                  <a:gd name="connsiteX1" fmla="*/ 1225181 w 3775229"/>
                  <a:gd name="connsiteY1" fmla="*/ 1006712 h 2207220"/>
                  <a:gd name="connsiteX2" fmla="*/ 2356757 w 3775229"/>
                  <a:gd name="connsiteY2" fmla="*/ 0 h 2207220"/>
                  <a:gd name="connsiteX3" fmla="*/ 3061601 w 3775229"/>
                  <a:gd name="connsiteY3" fmla="*/ 1075802 h 2207220"/>
                  <a:gd name="connsiteX4" fmla="*/ 3755021 w 3775229"/>
                  <a:gd name="connsiteY4" fmla="*/ 2131858 h 2207220"/>
                  <a:gd name="connsiteX5" fmla="*/ 89801 w 3775229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72 w 3760000"/>
                  <a:gd name="connsiteY0" fmla="*/ 2082509 h 2246699"/>
                  <a:gd name="connsiteX1" fmla="*/ 1225252 w 3760000"/>
                  <a:gd name="connsiteY1" fmla="*/ 1046191 h 2246699"/>
                  <a:gd name="connsiteX2" fmla="*/ 2364448 w 3760000"/>
                  <a:gd name="connsiteY2" fmla="*/ 0 h 2246699"/>
                  <a:gd name="connsiteX3" fmla="*/ 3061672 w 3760000"/>
                  <a:gd name="connsiteY3" fmla="*/ 1115281 h 2246699"/>
                  <a:gd name="connsiteX4" fmla="*/ 3755092 w 3760000"/>
                  <a:gd name="connsiteY4" fmla="*/ 2171337 h 2246699"/>
                  <a:gd name="connsiteX5" fmla="*/ 89872 w 3760000"/>
                  <a:gd name="connsiteY5" fmla="*/ 2082509 h 2246699"/>
                  <a:gd name="connsiteX0" fmla="*/ 8297 w 3678425"/>
                  <a:gd name="connsiteY0" fmla="*/ 2082509 h 2246699"/>
                  <a:gd name="connsiteX1" fmla="*/ 1143677 w 3678425"/>
                  <a:gd name="connsiteY1" fmla="*/ 1046191 h 2246699"/>
                  <a:gd name="connsiteX2" fmla="*/ 2282873 w 3678425"/>
                  <a:gd name="connsiteY2" fmla="*/ 0 h 2246699"/>
                  <a:gd name="connsiteX3" fmla="*/ 2980097 w 3678425"/>
                  <a:gd name="connsiteY3" fmla="*/ 1115281 h 2246699"/>
                  <a:gd name="connsiteX4" fmla="*/ 3673517 w 3678425"/>
                  <a:gd name="connsiteY4" fmla="*/ 2171337 h 2246699"/>
                  <a:gd name="connsiteX5" fmla="*/ 8297 w 3678425"/>
                  <a:gd name="connsiteY5" fmla="*/ 2082509 h 2246699"/>
                  <a:gd name="connsiteX0" fmla="*/ 8297 w 3678425"/>
                  <a:gd name="connsiteY0" fmla="*/ 2082509 h 2276618"/>
                  <a:gd name="connsiteX1" fmla="*/ 1143677 w 3678425"/>
                  <a:gd name="connsiteY1" fmla="*/ 1046191 h 2276618"/>
                  <a:gd name="connsiteX2" fmla="*/ 2282873 w 3678425"/>
                  <a:gd name="connsiteY2" fmla="*/ 0 h 2276618"/>
                  <a:gd name="connsiteX3" fmla="*/ 2980097 w 3678425"/>
                  <a:gd name="connsiteY3" fmla="*/ 1115281 h 2276618"/>
                  <a:gd name="connsiteX4" fmla="*/ 3673517 w 3678425"/>
                  <a:gd name="connsiteY4" fmla="*/ 2171337 h 2276618"/>
                  <a:gd name="connsiteX5" fmla="*/ 8297 w 3678425"/>
                  <a:gd name="connsiteY5" fmla="*/ 2082509 h 2276618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72477 w 3673517"/>
                  <a:gd name="connsiteY3" fmla="*/ 1065932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3517" h="2276617">
                    <a:moveTo>
                      <a:pt x="8297" y="2082509"/>
                    </a:moveTo>
                    <a:cubicBezTo>
                      <a:pt x="-93303" y="1894986"/>
                      <a:pt x="764581" y="1393276"/>
                      <a:pt x="1143677" y="1046191"/>
                    </a:cubicBezTo>
                    <a:cubicBezTo>
                      <a:pt x="1522773" y="699106"/>
                      <a:pt x="2136823" y="67444"/>
                      <a:pt x="2282873" y="0"/>
                    </a:cubicBezTo>
                    <a:cubicBezTo>
                      <a:pt x="2444163" y="90472"/>
                      <a:pt x="2702603" y="674433"/>
                      <a:pt x="2972477" y="1065932"/>
                    </a:cubicBezTo>
                    <a:cubicBezTo>
                      <a:pt x="3242351" y="1457431"/>
                      <a:pt x="3673517" y="1901566"/>
                      <a:pt x="3673517" y="2171337"/>
                    </a:cubicBezTo>
                    <a:cubicBezTo>
                      <a:pt x="3284897" y="2362150"/>
                      <a:pt x="429937" y="2270033"/>
                      <a:pt x="8297" y="2082509"/>
                    </a:cubicBezTo>
                    <a:close/>
                  </a:path>
                </a:pathLst>
              </a:custGeom>
              <a:gradFill>
                <a:gsLst>
                  <a:gs pos="20000">
                    <a:srgbClr val="FFC000">
                      <a:lumMod val="50000"/>
                    </a:srgbClr>
                  </a:gs>
                  <a:gs pos="100000">
                    <a:srgbClr val="FFC000">
                      <a:lumMod val="50000"/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DEA34AD8-B638-4FB2-87F5-AC68ED42A1F1}"/>
                </a:ext>
              </a:extLst>
            </p:cNvPr>
            <p:cNvGrpSpPr/>
            <p:nvPr/>
          </p:nvGrpSpPr>
          <p:grpSpPr>
            <a:xfrm rot="663891">
              <a:off x="1225780" y="330012"/>
              <a:ext cx="1182191" cy="574507"/>
              <a:chOff x="1208652" y="103965"/>
              <a:chExt cx="1427865" cy="609738"/>
            </a:xfrm>
          </p:grpSpPr>
          <p:sp>
            <p:nvSpPr>
              <p:cNvPr id="244" name="二等辺三角形 6148">
                <a:extLst>
                  <a:ext uri="{FF2B5EF4-FFF2-40B4-BE49-F238E27FC236}">
                    <a16:creationId xmlns:a16="http://schemas.microsoft.com/office/drawing/2014/main" id="{71D4A32C-10D5-4046-8C00-6E6E6C6E4EF1}"/>
                  </a:ext>
                </a:extLst>
              </p:cNvPr>
              <p:cNvSpPr/>
              <p:nvPr/>
            </p:nvSpPr>
            <p:spPr>
              <a:xfrm>
                <a:off x="1211764" y="103965"/>
                <a:ext cx="1424753" cy="609738"/>
              </a:xfrm>
              <a:custGeom>
                <a:avLst/>
                <a:gdLst>
                  <a:gd name="connsiteX0" fmla="*/ 0 w 3467100"/>
                  <a:gd name="connsiteY0" fmla="*/ 2072640 h 2072640"/>
                  <a:gd name="connsiteX1" fmla="*/ 2190756 w 3467100"/>
                  <a:gd name="connsiteY1" fmla="*/ 0 h 2072640"/>
                  <a:gd name="connsiteX2" fmla="*/ 3467100 w 3467100"/>
                  <a:gd name="connsiteY2" fmla="*/ 2072640 h 2072640"/>
                  <a:gd name="connsiteX3" fmla="*/ 0 w 3467100"/>
                  <a:gd name="connsiteY3" fmla="*/ 2072640 h 2072640"/>
                  <a:gd name="connsiteX0" fmla="*/ 0 w 3467100"/>
                  <a:gd name="connsiteY0" fmla="*/ 2072653 h 2072653"/>
                  <a:gd name="connsiteX1" fmla="*/ 2190756 w 3467100"/>
                  <a:gd name="connsiteY1" fmla="*/ 13 h 2072653"/>
                  <a:gd name="connsiteX2" fmla="*/ 3467100 w 3467100"/>
                  <a:gd name="connsiteY2" fmla="*/ 2072653 h 2072653"/>
                  <a:gd name="connsiteX3" fmla="*/ 0 w 3467100"/>
                  <a:gd name="connsiteY3" fmla="*/ 2072653 h 2072653"/>
                  <a:gd name="connsiteX0" fmla="*/ 148 w 3467248"/>
                  <a:gd name="connsiteY0" fmla="*/ 2072650 h 2160382"/>
                  <a:gd name="connsiteX1" fmla="*/ 2190904 w 3467248"/>
                  <a:gd name="connsiteY1" fmla="*/ 10 h 2160382"/>
                  <a:gd name="connsiteX2" fmla="*/ 3467248 w 3467248"/>
                  <a:gd name="connsiteY2" fmla="*/ 2072650 h 2160382"/>
                  <a:gd name="connsiteX3" fmla="*/ 148 w 3467248"/>
                  <a:gd name="connsiteY3" fmla="*/ 2072650 h 2160382"/>
                  <a:gd name="connsiteX0" fmla="*/ 101 w 3468351"/>
                  <a:gd name="connsiteY0" fmla="*/ 2072650 h 2202845"/>
                  <a:gd name="connsiteX1" fmla="*/ 2190857 w 3468351"/>
                  <a:gd name="connsiteY1" fmla="*/ 10 h 2202845"/>
                  <a:gd name="connsiteX2" fmla="*/ 3467201 w 3468351"/>
                  <a:gd name="connsiteY2" fmla="*/ 2072650 h 2202845"/>
                  <a:gd name="connsiteX3" fmla="*/ 101 w 3468351"/>
                  <a:gd name="connsiteY3" fmla="*/ 2072650 h 2202845"/>
                  <a:gd name="connsiteX0" fmla="*/ 90689 w 3559027"/>
                  <a:gd name="connsiteY0" fmla="*/ 2094074 h 2213263"/>
                  <a:gd name="connsiteX1" fmla="*/ 1119389 w 3559027"/>
                  <a:gd name="connsiteY1" fmla="*/ 1077495 h 2213263"/>
                  <a:gd name="connsiteX2" fmla="*/ 2281445 w 3559027"/>
                  <a:gd name="connsiteY2" fmla="*/ 21434 h 2213263"/>
                  <a:gd name="connsiteX3" fmla="*/ 3557789 w 3559027"/>
                  <a:gd name="connsiteY3" fmla="*/ 2094074 h 2213263"/>
                  <a:gd name="connsiteX4" fmla="*/ 90689 w 3559027"/>
                  <a:gd name="connsiteY4" fmla="*/ 2094074 h 2213263"/>
                  <a:gd name="connsiteX0" fmla="*/ 90689 w 3703459"/>
                  <a:gd name="connsiteY0" fmla="*/ 2072643 h 2200333"/>
                  <a:gd name="connsiteX1" fmla="*/ 1119389 w 3703459"/>
                  <a:gd name="connsiteY1" fmla="*/ 1056064 h 2200333"/>
                  <a:gd name="connsiteX2" fmla="*/ 2281445 w 3703459"/>
                  <a:gd name="connsiteY2" fmla="*/ 3 h 2200333"/>
                  <a:gd name="connsiteX3" fmla="*/ 2978669 w 3703459"/>
                  <a:gd name="connsiteY3" fmla="*/ 1046196 h 2200333"/>
                  <a:gd name="connsiteX4" fmla="*/ 3557789 w 3703459"/>
                  <a:gd name="connsiteY4" fmla="*/ 2072643 h 2200333"/>
                  <a:gd name="connsiteX5" fmla="*/ 90689 w 3703459"/>
                  <a:gd name="connsiteY5" fmla="*/ 2072643 h 2200333"/>
                  <a:gd name="connsiteX0" fmla="*/ 89777 w 3702547"/>
                  <a:gd name="connsiteY0" fmla="*/ 2073298 h 2210375"/>
                  <a:gd name="connsiteX1" fmla="*/ 1126097 w 3702547"/>
                  <a:gd name="connsiteY1" fmla="*/ 908673 h 2210375"/>
                  <a:gd name="connsiteX2" fmla="*/ 2280533 w 3702547"/>
                  <a:gd name="connsiteY2" fmla="*/ 658 h 2210375"/>
                  <a:gd name="connsiteX3" fmla="*/ 2977757 w 3702547"/>
                  <a:gd name="connsiteY3" fmla="*/ 1046851 h 2210375"/>
                  <a:gd name="connsiteX4" fmla="*/ 3556877 w 3702547"/>
                  <a:gd name="connsiteY4" fmla="*/ 2073298 h 2210375"/>
                  <a:gd name="connsiteX5" fmla="*/ 89777 w 3702547"/>
                  <a:gd name="connsiteY5" fmla="*/ 2073298 h 2210375"/>
                  <a:gd name="connsiteX0" fmla="*/ 97199 w 3709969"/>
                  <a:gd name="connsiteY0" fmla="*/ 2073411 h 2210488"/>
                  <a:gd name="connsiteX1" fmla="*/ 1133519 w 3709969"/>
                  <a:gd name="connsiteY1" fmla="*/ 908786 h 2210488"/>
                  <a:gd name="connsiteX2" fmla="*/ 2287955 w 3709969"/>
                  <a:gd name="connsiteY2" fmla="*/ 771 h 2210488"/>
                  <a:gd name="connsiteX3" fmla="*/ 2985179 w 3709969"/>
                  <a:gd name="connsiteY3" fmla="*/ 1046964 h 2210488"/>
                  <a:gd name="connsiteX4" fmla="*/ 3564299 w 3709969"/>
                  <a:gd name="connsiteY4" fmla="*/ 2073411 h 2210488"/>
                  <a:gd name="connsiteX5" fmla="*/ 97199 w 3709969"/>
                  <a:gd name="connsiteY5" fmla="*/ 2073411 h 2210488"/>
                  <a:gd name="connsiteX0" fmla="*/ 8921 w 3621691"/>
                  <a:gd name="connsiteY0" fmla="*/ 2073411 h 2181749"/>
                  <a:gd name="connsiteX1" fmla="*/ 1045241 w 3621691"/>
                  <a:gd name="connsiteY1" fmla="*/ 908786 h 2181749"/>
                  <a:gd name="connsiteX2" fmla="*/ 2199677 w 3621691"/>
                  <a:gd name="connsiteY2" fmla="*/ 771 h 2181749"/>
                  <a:gd name="connsiteX3" fmla="*/ 2896901 w 3621691"/>
                  <a:gd name="connsiteY3" fmla="*/ 1046964 h 2181749"/>
                  <a:gd name="connsiteX4" fmla="*/ 3476021 w 3621691"/>
                  <a:gd name="connsiteY4" fmla="*/ 2073411 h 2181749"/>
                  <a:gd name="connsiteX5" fmla="*/ 8921 w 3621691"/>
                  <a:gd name="connsiteY5" fmla="*/ 2073411 h 2181749"/>
                  <a:gd name="connsiteX0" fmla="*/ 19588 w 3632358"/>
                  <a:gd name="connsiteY0" fmla="*/ 2073411 h 2181749"/>
                  <a:gd name="connsiteX1" fmla="*/ 1055908 w 3632358"/>
                  <a:gd name="connsiteY1" fmla="*/ 908786 h 2181749"/>
                  <a:gd name="connsiteX2" fmla="*/ 2210344 w 3632358"/>
                  <a:gd name="connsiteY2" fmla="*/ 771 h 2181749"/>
                  <a:gd name="connsiteX3" fmla="*/ 2907568 w 3632358"/>
                  <a:gd name="connsiteY3" fmla="*/ 1046964 h 2181749"/>
                  <a:gd name="connsiteX4" fmla="*/ 3486688 w 3632358"/>
                  <a:gd name="connsiteY4" fmla="*/ 2073411 h 2181749"/>
                  <a:gd name="connsiteX5" fmla="*/ 19588 w 3632358"/>
                  <a:gd name="connsiteY5" fmla="*/ 2073411 h 2181749"/>
                  <a:gd name="connsiteX0" fmla="*/ 95202 w 3707972"/>
                  <a:gd name="connsiteY0" fmla="*/ 2072816 h 2205475"/>
                  <a:gd name="connsiteX1" fmla="*/ 1146762 w 3707972"/>
                  <a:gd name="connsiteY1" fmla="*/ 977279 h 2205475"/>
                  <a:gd name="connsiteX2" fmla="*/ 2285958 w 3707972"/>
                  <a:gd name="connsiteY2" fmla="*/ 176 h 2205475"/>
                  <a:gd name="connsiteX3" fmla="*/ 2983182 w 3707972"/>
                  <a:gd name="connsiteY3" fmla="*/ 1046369 h 2205475"/>
                  <a:gd name="connsiteX4" fmla="*/ 3562302 w 3707972"/>
                  <a:gd name="connsiteY4" fmla="*/ 2072816 h 2205475"/>
                  <a:gd name="connsiteX5" fmla="*/ 95202 w 3707972"/>
                  <a:gd name="connsiteY5" fmla="*/ 2072816 h 2205475"/>
                  <a:gd name="connsiteX0" fmla="*/ 95202 w 3707972"/>
                  <a:gd name="connsiteY0" fmla="*/ 2073230 h 2205888"/>
                  <a:gd name="connsiteX1" fmla="*/ 1146762 w 3707972"/>
                  <a:gd name="connsiteY1" fmla="*/ 977693 h 2205888"/>
                  <a:gd name="connsiteX2" fmla="*/ 2285958 w 3707972"/>
                  <a:gd name="connsiteY2" fmla="*/ 590 h 2205888"/>
                  <a:gd name="connsiteX3" fmla="*/ 2983182 w 3707972"/>
                  <a:gd name="connsiteY3" fmla="*/ 1046783 h 2205888"/>
                  <a:gd name="connsiteX4" fmla="*/ 3562302 w 3707972"/>
                  <a:gd name="connsiteY4" fmla="*/ 2073230 h 2205888"/>
                  <a:gd name="connsiteX5" fmla="*/ 95202 w 3707972"/>
                  <a:gd name="connsiteY5" fmla="*/ 2073230 h 2205888"/>
                  <a:gd name="connsiteX0" fmla="*/ 95202 w 3719512"/>
                  <a:gd name="connsiteY0" fmla="*/ 2073230 h 2205888"/>
                  <a:gd name="connsiteX1" fmla="*/ 1146762 w 3719512"/>
                  <a:gd name="connsiteY1" fmla="*/ 977693 h 2205888"/>
                  <a:gd name="connsiteX2" fmla="*/ 2285958 w 3719512"/>
                  <a:gd name="connsiteY2" fmla="*/ 590 h 2205888"/>
                  <a:gd name="connsiteX3" fmla="*/ 2983182 w 3719512"/>
                  <a:gd name="connsiteY3" fmla="*/ 1046783 h 2205888"/>
                  <a:gd name="connsiteX4" fmla="*/ 3562302 w 3719512"/>
                  <a:gd name="connsiteY4" fmla="*/ 2073230 h 2205888"/>
                  <a:gd name="connsiteX5" fmla="*/ 95202 w 3719512"/>
                  <a:gd name="connsiteY5" fmla="*/ 2073230 h 2205888"/>
                  <a:gd name="connsiteX0" fmla="*/ 95202 w 3615637"/>
                  <a:gd name="connsiteY0" fmla="*/ 2073230 h 2172961"/>
                  <a:gd name="connsiteX1" fmla="*/ 1146762 w 3615637"/>
                  <a:gd name="connsiteY1" fmla="*/ 977693 h 2172961"/>
                  <a:gd name="connsiteX2" fmla="*/ 2285958 w 3615637"/>
                  <a:gd name="connsiteY2" fmla="*/ 590 h 2172961"/>
                  <a:gd name="connsiteX3" fmla="*/ 2983182 w 3615637"/>
                  <a:gd name="connsiteY3" fmla="*/ 1046783 h 2172961"/>
                  <a:gd name="connsiteX4" fmla="*/ 3562302 w 3615637"/>
                  <a:gd name="connsiteY4" fmla="*/ 2073230 h 2172961"/>
                  <a:gd name="connsiteX5" fmla="*/ 95202 w 3615637"/>
                  <a:gd name="connsiteY5" fmla="*/ 2073230 h 2172961"/>
                  <a:gd name="connsiteX0" fmla="*/ 95202 w 3610288"/>
                  <a:gd name="connsiteY0" fmla="*/ 2073230 h 2188466"/>
                  <a:gd name="connsiteX1" fmla="*/ 1146762 w 3610288"/>
                  <a:gd name="connsiteY1" fmla="*/ 977693 h 2188466"/>
                  <a:gd name="connsiteX2" fmla="*/ 2285958 w 3610288"/>
                  <a:gd name="connsiteY2" fmla="*/ 590 h 2188466"/>
                  <a:gd name="connsiteX3" fmla="*/ 2983182 w 3610288"/>
                  <a:gd name="connsiteY3" fmla="*/ 1046783 h 2188466"/>
                  <a:gd name="connsiteX4" fmla="*/ 3562302 w 3610288"/>
                  <a:gd name="connsiteY4" fmla="*/ 2073230 h 2188466"/>
                  <a:gd name="connsiteX5" fmla="*/ 95202 w 3610288"/>
                  <a:gd name="connsiteY5" fmla="*/ 2073230 h 2188466"/>
                  <a:gd name="connsiteX0" fmla="*/ 94766 w 3596500"/>
                  <a:gd name="connsiteY0" fmla="*/ 2073230 h 2221340"/>
                  <a:gd name="connsiteX1" fmla="*/ 1146326 w 3596500"/>
                  <a:gd name="connsiteY1" fmla="*/ 977693 h 2221340"/>
                  <a:gd name="connsiteX2" fmla="*/ 2285522 w 3596500"/>
                  <a:gd name="connsiteY2" fmla="*/ 590 h 2221340"/>
                  <a:gd name="connsiteX3" fmla="*/ 2982746 w 3596500"/>
                  <a:gd name="connsiteY3" fmla="*/ 1046783 h 2221340"/>
                  <a:gd name="connsiteX4" fmla="*/ 3554246 w 3596500"/>
                  <a:gd name="connsiteY4" fmla="*/ 2132448 h 2221340"/>
                  <a:gd name="connsiteX5" fmla="*/ 94766 w 3596500"/>
                  <a:gd name="connsiteY5" fmla="*/ 2073230 h 2221340"/>
                  <a:gd name="connsiteX0" fmla="*/ 94766 w 3600636"/>
                  <a:gd name="connsiteY0" fmla="*/ 2073230 h 2221341"/>
                  <a:gd name="connsiteX1" fmla="*/ 1146326 w 3600636"/>
                  <a:gd name="connsiteY1" fmla="*/ 977693 h 2221341"/>
                  <a:gd name="connsiteX2" fmla="*/ 2285522 w 3600636"/>
                  <a:gd name="connsiteY2" fmla="*/ 590 h 2221341"/>
                  <a:gd name="connsiteX3" fmla="*/ 2982746 w 3600636"/>
                  <a:gd name="connsiteY3" fmla="*/ 1046783 h 2221341"/>
                  <a:gd name="connsiteX4" fmla="*/ 3554246 w 3600636"/>
                  <a:gd name="connsiteY4" fmla="*/ 2132448 h 2221341"/>
                  <a:gd name="connsiteX5" fmla="*/ 94766 w 3600636"/>
                  <a:gd name="connsiteY5" fmla="*/ 2073230 h 2221341"/>
                  <a:gd name="connsiteX0" fmla="*/ 94766 w 3600636"/>
                  <a:gd name="connsiteY0" fmla="*/ 2072639 h 2220750"/>
                  <a:gd name="connsiteX1" fmla="*/ 1146326 w 3600636"/>
                  <a:gd name="connsiteY1" fmla="*/ 977102 h 2220750"/>
                  <a:gd name="connsiteX2" fmla="*/ 2285522 w 3600636"/>
                  <a:gd name="connsiteY2" fmla="*/ -1 h 2220750"/>
                  <a:gd name="connsiteX3" fmla="*/ 2982746 w 3600636"/>
                  <a:gd name="connsiteY3" fmla="*/ 1046192 h 2220750"/>
                  <a:gd name="connsiteX4" fmla="*/ 3554246 w 3600636"/>
                  <a:gd name="connsiteY4" fmla="*/ 2131857 h 2220750"/>
                  <a:gd name="connsiteX5" fmla="*/ 94766 w 3600636"/>
                  <a:gd name="connsiteY5" fmla="*/ 2072639 h 2220750"/>
                  <a:gd name="connsiteX0" fmla="*/ 94766 w 3600636"/>
                  <a:gd name="connsiteY0" fmla="*/ 2072640 h 2220751"/>
                  <a:gd name="connsiteX1" fmla="*/ 1146326 w 3600636"/>
                  <a:gd name="connsiteY1" fmla="*/ 977103 h 2220751"/>
                  <a:gd name="connsiteX2" fmla="*/ 2285522 w 3600636"/>
                  <a:gd name="connsiteY2" fmla="*/ 0 h 2220751"/>
                  <a:gd name="connsiteX3" fmla="*/ 2982746 w 3600636"/>
                  <a:gd name="connsiteY3" fmla="*/ 1046193 h 2220751"/>
                  <a:gd name="connsiteX4" fmla="*/ 3554246 w 3600636"/>
                  <a:gd name="connsiteY4" fmla="*/ 2131858 h 2220751"/>
                  <a:gd name="connsiteX5" fmla="*/ 94766 w 3600636"/>
                  <a:gd name="connsiteY5" fmla="*/ 2072640 h 2220751"/>
                  <a:gd name="connsiteX0" fmla="*/ 96868 w 3602738"/>
                  <a:gd name="connsiteY0" fmla="*/ 2072640 h 2220751"/>
                  <a:gd name="connsiteX1" fmla="*/ 1148428 w 3602738"/>
                  <a:gd name="connsiteY1" fmla="*/ 977103 h 2220751"/>
                  <a:gd name="connsiteX2" fmla="*/ 2287624 w 3602738"/>
                  <a:gd name="connsiteY2" fmla="*/ 0 h 2220751"/>
                  <a:gd name="connsiteX3" fmla="*/ 2984848 w 3602738"/>
                  <a:gd name="connsiteY3" fmla="*/ 1046193 h 2220751"/>
                  <a:gd name="connsiteX4" fmla="*/ 3556348 w 3602738"/>
                  <a:gd name="connsiteY4" fmla="*/ 2131858 h 2220751"/>
                  <a:gd name="connsiteX5" fmla="*/ 96868 w 3602738"/>
                  <a:gd name="connsiteY5" fmla="*/ 2072640 h 2220751"/>
                  <a:gd name="connsiteX0" fmla="*/ 83372 w 3786729"/>
                  <a:gd name="connsiteY0" fmla="*/ 2013421 h 2216066"/>
                  <a:gd name="connsiteX1" fmla="*/ 1218752 w 3786729"/>
                  <a:gd name="connsiteY1" fmla="*/ 977103 h 2216066"/>
                  <a:gd name="connsiteX2" fmla="*/ 2357948 w 3786729"/>
                  <a:gd name="connsiteY2" fmla="*/ 0 h 2216066"/>
                  <a:gd name="connsiteX3" fmla="*/ 3055172 w 3786729"/>
                  <a:gd name="connsiteY3" fmla="*/ 1046193 h 2216066"/>
                  <a:gd name="connsiteX4" fmla="*/ 3626672 w 3786729"/>
                  <a:gd name="connsiteY4" fmla="*/ 2131858 h 2216066"/>
                  <a:gd name="connsiteX5" fmla="*/ 83372 w 3786729"/>
                  <a:gd name="connsiteY5" fmla="*/ 2013421 h 2216066"/>
                  <a:gd name="connsiteX0" fmla="*/ 15121 w 3718478"/>
                  <a:gd name="connsiteY0" fmla="*/ 2013421 h 2198823"/>
                  <a:gd name="connsiteX1" fmla="*/ 1150501 w 3718478"/>
                  <a:gd name="connsiteY1" fmla="*/ 977103 h 2198823"/>
                  <a:gd name="connsiteX2" fmla="*/ 2289697 w 3718478"/>
                  <a:gd name="connsiteY2" fmla="*/ 0 h 2198823"/>
                  <a:gd name="connsiteX3" fmla="*/ 2986921 w 3718478"/>
                  <a:gd name="connsiteY3" fmla="*/ 1046193 h 2198823"/>
                  <a:gd name="connsiteX4" fmla="*/ 3558421 w 3718478"/>
                  <a:gd name="connsiteY4" fmla="*/ 2131858 h 2198823"/>
                  <a:gd name="connsiteX5" fmla="*/ 15121 w 3718478"/>
                  <a:gd name="connsiteY5" fmla="*/ 2013421 h 2198823"/>
                  <a:gd name="connsiteX0" fmla="*/ 15102 w 3710571"/>
                  <a:gd name="connsiteY0" fmla="*/ 2043030 h 2228431"/>
                  <a:gd name="connsiteX1" fmla="*/ 1150482 w 3710571"/>
                  <a:gd name="connsiteY1" fmla="*/ 1006712 h 2228431"/>
                  <a:gd name="connsiteX2" fmla="*/ 2282058 w 3710571"/>
                  <a:gd name="connsiteY2" fmla="*/ 0 h 2228431"/>
                  <a:gd name="connsiteX3" fmla="*/ 2986902 w 3710571"/>
                  <a:gd name="connsiteY3" fmla="*/ 1075802 h 2228431"/>
                  <a:gd name="connsiteX4" fmla="*/ 3558402 w 3710571"/>
                  <a:gd name="connsiteY4" fmla="*/ 2161467 h 2228431"/>
                  <a:gd name="connsiteX5" fmla="*/ 15102 w 3710571"/>
                  <a:gd name="connsiteY5" fmla="*/ 2043030 h 2228431"/>
                  <a:gd name="connsiteX0" fmla="*/ 15102 w 3725377"/>
                  <a:gd name="connsiteY0" fmla="*/ 2043030 h 2228431"/>
                  <a:gd name="connsiteX1" fmla="*/ 1150482 w 3725377"/>
                  <a:gd name="connsiteY1" fmla="*/ 1006712 h 2228431"/>
                  <a:gd name="connsiteX2" fmla="*/ 2282058 w 3725377"/>
                  <a:gd name="connsiteY2" fmla="*/ 0 h 2228431"/>
                  <a:gd name="connsiteX3" fmla="*/ 2986902 w 3725377"/>
                  <a:gd name="connsiteY3" fmla="*/ 1075802 h 2228431"/>
                  <a:gd name="connsiteX4" fmla="*/ 3558402 w 3725377"/>
                  <a:gd name="connsiteY4" fmla="*/ 2161467 h 2228431"/>
                  <a:gd name="connsiteX5" fmla="*/ 15102 w 3725377"/>
                  <a:gd name="connsiteY5" fmla="*/ 2043030 h 2228431"/>
                  <a:gd name="connsiteX0" fmla="*/ 15102 w 3587503"/>
                  <a:gd name="connsiteY0" fmla="*/ 2043030 h 2193857"/>
                  <a:gd name="connsiteX1" fmla="*/ 1150482 w 3587503"/>
                  <a:gd name="connsiteY1" fmla="*/ 1006712 h 2193857"/>
                  <a:gd name="connsiteX2" fmla="*/ 2282058 w 3587503"/>
                  <a:gd name="connsiteY2" fmla="*/ 0 h 2193857"/>
                  <a:gd name="connsiteX3" fmla="*/ 2986902 w 3587503"/>
                  <a:gd name="connsiteY3" fmla="*/ 1075802 h 2193857"/>
                  <a:gd name="connsiteX4" fmla="*/ 3558402 w 3587503"/>
                  <a:gd name="connsiteY4" fmla="*/ 2161467 h 2193857"/>
                  <a:gd name="connsiteX5" fmla="*/ 15102 w 3587503"/>
                  <a:gd name="connsiteY5" fmla="*/ 2043030 h 2193857"/>
                  <a:gd name="connsiteX0" fmla="*/ 89801 w 3775229"/>
                  <a:gd name="connsiteY0" fmla="*/ 2043030 h 2190473"/>
                  <a:gd name="connsiteX1" fmla="*/ 1225181 w 3775229"/>
                  <a:gd name="connsiteY1" fmla="*/ 1006712 h 2190473"/>
                  <a:gd name="connsiteX2" fmla="*/ 2356757 w 3775229"/>
                  <a:gd name="connsiteY2" fmla="*/ 0 h 2190473"/>
                  <a:gd name="connsiteX3" fmla="*/ 3061601 w 3775229"/>
                  <a:gd name="connsiteY3" fmla="*/ 1075802 h 2190473"/>
                  <a:gd name="connsiteX4" fmla="*/ 3755021 w 3775229"/>
                  <a:gd name="connsiteY4" fmla="*/ 2131858 h 2190473"/>
                  <a:gd name="connsiteX5" fmla="*/ 89801 w 3775229"/>
                  <a:gd name="connsiteY5" fmla="*/ 2043030 h 2190473"/>
                  <a:gd name="connsiteX0" fmla="*/ 89801 w 3775229"/>
                  <a:gd name="connsiteY0" fmla="*/ 2043030 h 2207220"/>
                  <a:gd name="connsiteX1" fmla="*/ 1225181 w 3775229"/>
                  <a:gd name="connsiteY1" fmla="*/ 1006712 h 2207220"/>
                  <a:gd name="connsiteX2" fmla="*/ 2356757 w 3775229"/>
                  <a:gd name="connsiteY2" fmla="*/ 0 h 2207220"/>
                  <a:gd name="connsiteX3" fmla="*/ 3061601 w 3775229"/>
                  <a:gd name="connsiteY3" fmla="*/ 1075802 h 2207220"/>
                  <a:gd name="connsiteX4" fmla="*/ 3755021 w 3775229"/>
                  <a:gd name="connsiteY4" fmla="*/ 2131858 h 2207220"/>
                  <a:gd name="connsiteX5" fmla="*/ 89801 w 3775229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72 w 3760000"/>
                  <a:gd name="connsiteY0" fmla="*/ 2082509 h 2246699"/>
                  <a:gd name="connsiteX1" fmla="*/ 1225252 w 3760000"/>
                  <a:gd name="connsiteY1" fmla="*/ 1046191 h 2246699"/>
                  <a:gd name="connsiteX2" fmla="*/ 2364448 w 3760000"/>
                  <a:gd name="connsiteY2" fmla="*/ 0 h 2246699"/>
                  <a:gd name="connsiteX3" fmla="*/ 3061672 w 3760000"/>
                  <a:gd name="connsiteY3" fmla="*/ 1115281 h 2246699"/>
                  <a:gd name="connsiteX4" fmla="*/ 3755092 w 3760000"/>
                  <a:gd name="connsiteY4" fmla="*/ 2171337 h 2246699"/>
                  <a:gd name="connsiteX5" fmla="*/ 89872 w 3760000"/>
                  <a:gd name="connsiteY5" fmla="*/ 2082509 h 2246699"/>
                  <a:gd name="connsiteX0" fmla="*/ 8297 w 3678425"/>
                  <a:gd name="connsiteY0" fmla="*/ 2082509 h 2246699"/>
                  <a:gd name="connsiteX1" fmla="*/ 1143677 w 3678425"/>
                  <a:gd name="connsiteY1" fmla="*/ 1046191 h 2246699"/>
                  <a:gd name="connsiteX2" fmla="*/ 2282873 w 3678425"/>
                  <a:gd name="connsiteY2" fmla="*/ 0 h 2246699"/>
                  <a:gd name="connsiteX3" fmla="*/ 2980097 w 3678425"/>
                  <a:gd name="connsiteY3" fmla="*/ 1115281 h 2246699"/>
                  <a:gd name="connsiteX4" fmla="*/ 3673517 w 3678425"/>
                  <a:gd name="connsiteY4" fmla="*/ 2171337 h 2246699"/>
                  <a:gd name="connsiteX5" fmla="*/ 8297 w 3678425"/>
                  <a:gd name="connsiteY5" fmla="*/ 2082509 h 2246699"/>
                  <a:gd name="connsiteX0" fmla="*/ 8297 w 3678425"/>
                  <a:gd name="connsiteY0" fmla="*/ 2082509 h 2276618"/>
                  <a:gd name="connsiteX1" fmla="*/ 1143677 w 3678425"/>
                  <a:gd name="connsiteY1" fmla="*/ 1046191 h 2276618"/>
                  <a:gd name="connsiteX2" fmla="*/ 2282873 w 3678425"/>
                  <a:gd name="connsiteY2" fmla="*/ 0 h 2276618"/>
                  <a:gd name="connsiteX3" fmla="*/ 2980097 w 3678425"/>
                  <a:gd name="connsiteY3" fmla="*/ 1115281 h 2276618"/>
                  <a:gd name="connsiteX4" fmla="*/ 3673517 w 3678425"/>
                  <a:gd name="connsiteY4" fmla="*/ 2171337 h 2276618"/>
                  <a:gd name="connsiteX5" fmla="*/ 8297 w 3678425"/>
                  <a:gd name="connsiteY5" fmla="*/ 2082509 h 2276618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72477 w 3673517"/>
                  <a:gd name="connsiteY3" fmla="*/ 1065932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3517" h="2276617">
                    <a:moveTo>
                      <a:pt x="8297" y="2082509"/>
                    </a:moveTo>
                    <a:cubicBezTo>
                      <a:pt x="-93303" y="1894986"/>
                      <a:pt x="764581" y="1393276"/>
                      <a:pt x="1143677" y="1046191"/>
                    </a:cubicBezTo>
                    <a:cubicBezTo>
                      <a:pt x="1522773" y="699106"/>
                      <a:pt x="2136823" y="67444"/>
                      <a:pt x="2282873" y="0"/>
                    </a:cubicBezTo>
                    <a:cubicBezTo>
                      <a:pt x="2444163" y="90472"/>
                      <a:pt x="2702603" y="674433"/>
                      <a:pt x="2972477" y="1065932"/>
                    </a:cubicBezTo>
                    <a:cubicBezTo>
                      <a:pt x="3242351" y="1457431"/>
                      <a:pt x="3673517" y="1901566"/>
                      <a:pt x="3673517" y="2171337"/>
                    </a:cubicBezTo>
                    <a:cubicBezTo>
                      <a:pt x="3284897" y="2362150"/>
                      <a:pt x="429937" y="2270033"/>
                      <a:pt x="8297" y="2082509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楕円 3">
                <a:extLst>
                  <a:ext uri="{FF2B5EF4-FFF2-40B4-BE49-F238E27FC236}">
                    <a16:creationId xmlns:a16="http://schemas.microsoft.com/office/drawing/2014/main" id="{A871AE22-F1B1-47D9-9378-DF7E6CB136D5}"/>
                  </a:ext>
                </a:extLst>
              </p:cNvPr>
              <p:cNvSpPr/>
              <p:nvPr/>
            </p:nvSpPr>
            <p:spPr>
              <a:xfrm>
                <a:off x="1660669" y="333056"/>
                <a:ext cx="587258" cy="341458"/>
              </a:xfrm>
              <a:custGeom>
                <a:avLst/>
                <a:gdLst>
                  <a:gd name="connsiteX0" fmla="*/ 0 w 593038"/>
                  <a:gd name="connsiteY0" fmla="*/ 181840 h 363679"/>
                  <a:gd name="connsiteX1" fmla="*/ 296519 w 593038"/>
                  <a:gd name="connsiteY1" fmla="*/ 0 h 363679"/>
                  <a:gd name="connsiteX2" fmla="*/ 593038 w 593038"/>
                  <a:gd name="connsiteY2" fmla="*/ 181840 h 363679"/>
                  <a:gd name="connsiteX3" fmla="*/ 296519 w 593038"/>
                  <a:gd name="connsiteY3" fmla="*/ 363680 h 363679"/>
                  <a:gd name="connsiteX4" fmla="*/ 0 w 593038"/>
                  <a:gd name="connsiteY4" fmla="*/ 181840 h 363679"/>
                  <a:gd name="connsiteX0" fmla="*/ 959 w 593997"/>
                  <a:gd name="connsiteY0" fmla="*/ 181840 h 297005"/>
                  <a:gd name="connsiteX1" fmla="*/ 297478 w 593997"/>
                  <a:gd name="connsiteY1" fmla="*/ 0 h 297005"/>
                  <a:gd name="connsiteX2" fmla="*/ 593997 w 593997"/>
                  <a:gd name="connsiteY2" fmla="*/ 181840 h 297005"/>
                  <a:gd name="connsiteX3" fmla="*/ 233185 w 593997"/>
                  <a:gd name="connsiteY3" fmla="*/ 297005 h 297005"/>
                  <a:gd name="connsiteX4" fmla="*/ 959 w 593997"/>
                  <a:gd name="connsiteY4" fmla="*/ 181840 h 297005"/>
                  <a:gd name="connsiteX0" fmla="*/ 959 w 593997"/>
                  <a:gd name="connsiteY0" fmla="*/ 182297 h 297462"/>
                  <a:gd name="connsiteX1" fmla="*/ 297478 w 593997"/>
                  <a:gd name="connsiteY1" fmla="*/ 457 h 297462"/>
                  <a:gd name="connsiteX2" fmla="*/ 593997 w 593997"/>
                  <a:gd name="connsiteY2" fmla="*/ 182297 h 297462"/>
                  <a:gd name="connsiteX3" fmla="*/ 233185 w 593997"/>
                  <a:gd name="connsiteY3" fmla="*/ 297462 h 297462"/>
                  <a:gd name="connsiteX4" fmla="*/ 959 w 593997"/>
                  <a:gd name="connsiteY4" fmla="*/ 182297 h 29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997" h="297462">
                    <a:moveTo>
                      <a:pt x="959" y="182297"/>
                    </a:moveTo>
                    <a:cubicBezTo>
                      <a:pt x="11674" y="132796"/>
                      <a:pt x="105140" y="-9068"/>
                      <a:pt x="297478" y="457"/>
                    </a:cubicBezTo>
                    <a:cubicBezTo>
                      <a:pt x="489816" y="9982"/>
                      <a:pt x="593997" y="81870"/>
                      <a:pt x="593997" y="182297"/>
                    </a:cubicBezTo>
                    <a:cubicBezTo>
                      <a:pt x="593997" y="282724"/>
                      <a:pt x="396948" y="297462"/>
                      <a:pt x="233185" y="297462"/>
                    </a:cubicBezTo>
                    <a:cubicBezTo>
                      <a:pt x="69422" y="297462"/>
                      <a:pt x="-9756" y="231798"/>
                      <a:pt x="959" y="182297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95000"/>
                    <a:lumOff val="5000"/>
                  </a:sys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楕円 3">
                <a:extLst>
                  <a:ext uri="{FF2B5EF4-FFF2-40B4-BE49-F238E27FC236}">
                    <a16:creationId xmlns:a16="http://schemas.microsoft.com/office/drawing/2014/main" id="{F81582BD-E08A-4B92-B689-2A83900C46BA}"/>
                  </a:ext>
                </a:extLst>
              </p:cNvPr>
              <p:cNvSpPr/>
              <p:nvPr/>
            </p:nvSpPr>
            <p:spPr>
              <a:xfrm>
                <a:off x="1660669" y="331209"/>
                <a:ext cx="587258" cy="341458"/>
              </a:xfrm>
              <a:custGeom>
                <a:avLst/>
                <a:gdLst>
                  <a:gd name="connsiteX0" fmla="*/ 0 w 593038"/>
                  <a:gd name="connsiteY0" fmla="*/ 181840 h 363679"/>
                  <a:gd name="connsiteX1" fmla="*/ 296519 w 593038"/>
                  <a:gd name="connsiteY1" fmla="*/ 0 h 363679"/>
                  <a:gd name="connsiteX2" fmla="*/ 593038 w 593038"/>
                  <a:gd name="connsiteY2" fmla="*/ 181840 h 363679"/>
                  <a:gd name="connsiteX3" fmla="*/ 296519 w 593038"/>
                  <a:gd name="connsiteY3" fmla="*/ 363680 h 363679"/>
                  <a:gd name="connsiteX4" fmla="*/ 0 w 593038"/>
                  <a:gd name="connsiteY4" fmla="*/ 181840 h 363679"/>
                  <a:gd name="connsiteX0" fmla="*/ 959 w 593997"/>
                  <a:gd name="connsiteY0" fmla="*/ 181840 h 297005"/>
                  <a:gd name="connsiteX1" fmla="*/ 297478 w 593997"/>
                  <a:gd name="connsiteY1" fmla="*/ 0 h 297005"/>
                  <a:gd name="connsiteX2" fmla="*/ 593997 w 593997"/>
                  <a:gd name="connsiteY2" fmla="*/ 181840 h 297005"/>
                  <a:gd name="connsiteX3" fmla="*/ 233185 w 593997"/>
                  <a:gd name="connsiteY3" fmla="*/ 297005 h 297005"/>
                  <a:gd name="connsiteX4" fmla="*/ 959 w 593997"/>
                  <a:gd name="connsiteY4" fmla="*/ 181840 h 297005"/>
                  <a:gd name="connsiteX0" fmla="*/ 959 w 593997"/>
                  <a:gd name="connsiteY0" fmla="*/ 182297 h 297462"/>
                  <a:gd name="connsiteX1" fmla="*/ 297478 w 593997"/>
                  <a:gd name="connsiteY1" fmla="*/ 457 h 297462"/>
                  <a:gd name="connsiteX2" fmla="*/ 593997 w 593997"/>
                  <a:gd name="connsiteY2" fmla="*/ 182297 h 297462"/>
                  <a:gd name="connsiteX3" fmla="*/ 233185 w 593997"/>
                  <a:gd name="connsiteY3" fmla="*/ 297462 h 297462"/>
                  <a:gd name="connsiteX4" fmla="*/ 959 w 593997"/>
                  <a:gd name="connsiteY4" fmla="*/ 182297 h 29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997" h="297462">
                    <a:moveTo>
                      <a:pt x="959" y="182297"/>
                    </a:moveTo>
                    <a:cubicBezTo>
                      <a:pt x="11674" y="132796"/>
                      <a:pt x="105140" y="-9068"/>
                      <a:pt x="297478" y="457"/>
                    </a:cubicBezTo>
                    <a:cubicBezTo>
                      <a:pt x="489816" y="9982"/>
                      <a:pt x="593997" y="81870"/>
                      <a:pt x="593997" y="182297"/>
                    </a:cubicBezTo>
                    <a:cubicBezTo>
                      <a:pt x="593997" y="282724"/>
                      <a:pt x="396948" y="297462"/>
                      <a:pt x="233185" y="297462"/>
                    </a:cubicBezTo>
                    <a:cubicBezTo>
                      <a:pt x="69422" y="297462"/>
                      <a:pt x="-9756" y="231798"/>
                      <a:pt x="959" y="18229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</a:srgbClr>
                  </a:gs>
                  <a:gs pos="23000">
                    <a:sysClr val="windowText" lastClr="000000">
                      <a:alpha val="3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二等辺三角形 6148">
                <a:extLst>
                  <a:ext uri="{FF2B5EF4-FFF2-40B4-BE49-F238E27FC236}">
                    <a16:creationId xmlns:a16="http://schemas.microsoft.com/office/drawing/2014/main" id="{8E7A2F5B-477D-43DD-82D6-E480BD098394}"/>
                  </a:ext>
                </a:extLst>
              </p:cNvPr>
              <p:cNvSpPr/>
              <p:nvPr/>
            </p:nvSpPr>
            <p:spPr>
              <a:xfrm>
                <a:off x="1208652" y="103965"/>
                <a:ext cx="1424753" cy="609738"/>
              </a:xfrm>
              <a:custGeom>
                <a:avLst/>
                <a:gdLst>
                  <a:gd name="connsiteX0" fmla="*/ 0 w 3467100"/>
                  <a:gd name="connsiteY0" fmla="*/ 2072640 h 2072640"/>
                  <a:gd name="connsiteX1" fmla="*/ 2190756 w 3467100"/>
                  <a:gd name="connsiteY1" fmla="*/ 0 h 2072640"/>
                  <a:gd name="connsiteX2" fmla="*/ 3467100 w 3467100"/>
                  <a:gd name="connsiteY2" fmla="*/ 2072640 h 2072640"/>
                  <a:gd name="connsiteX3" fmla="*/ 0 w 3467100"/>
                  <a:gd name="connsiteY3" fmla="*/ 2072640 h 2072640"/>
                  <a:gd name="connsiteX0" fmla="*/ 0 w 3467100"/>
                  <a:gd name="connsiteY0" fmla="*/ 2072653 h 2072653"/>
                  <a:gd name="connsiteX1" fmla="*/ 2190756 w 3467100"/>
                  <a:gd name="connsiteY1" fmla="*/ 13 h 2072653"/>
                  <a:gd name="connsiteX2" fmla="*/ 3467100 w 3467100"/>
                  <a:gd name="connsiteY2" fmla="*/ 2072653 h 2072653"/>
                  <a:gd name="connsiteX3" fmla="*/ 0 w 3467100"/>
                  <a:gd name="connsiteY3" fmla="*/ 2072653 h 2072653"/>
                  <a:gd name="connsiteX0" fmla="*/ 148 w 3467248"/>
                  <a:gd name="connsiteY0" fmla="*/ 2072650 h 2160382"/>
                  <a:gd name="connsiteX1" fmla="*/ 2190904 w 3467248"/>
                  <a:gd name="connsiteY1" fmla="*/ 10 h 2160382"/>
                  <a:gd name="connsiteX2" fmla="*/ 3467248 w 3467248"/>
                  <a:gd name="connsiteY2" fmla="*/ 2072650 h 2160382"/>
                  <a:gd name="connsiteX3" fmla="*/ 148 w 3467248"/>
                  <a:gd name="connsiteY3" fmla="*/ 2072650 h 2160382"/>
                  <a:gd name="connsiteX0" fmla="*/ 101 w 3468351"/>
                  <a:gd name="connsiteY0" fmla="*/ 2072650 h 2202845"/>
                  <a:gd name="connsiteX1" fmla="*/ 2190857 w 3468351"/>
                  <a:gd name="connsiteY1" fmla="*/ 10 h 2202845"/>
                  <a:gd name="connsiteX2" fmla="*/ 3467201 w 3468351"/>
                  <a:gd name="connsiteY2" fmla="*/ 2072650 h 2202845"/>
                  <a:gd name="connsiteX3" fmla="*/ 101 w 3468351"/>
                  <a:gd name="connsiteY3" fmla="*/ 2072650 h 2202845"/>
                  <a:gd name="connsiteX0" fmla="*/ 90689 w 3559027"/>
                  <a:gd name="connsiteY0" fmla="*/ 2094074 h 2213263"/>
                  <a:gd name="connsiteX1" fmla="*/ 1119389 w 3559027"/>
                  <a:gd name="connsiteY1" fmla="*/ 1077495 h 2213263"/>
                  <a:gd name="connsiteX2" fmla="*/ 2281445 w 3559027"/>
                  <a:gd name="connsiteY2" fmla="*/ 21434 h 2213263"/>
                  <a:gd name="connsiteX3" fmla="*/ 3557789 w 3559027"/>
                  <a:gd name="connsiteY3" fmla="*/ 2094074 h 2213263"/>
                  <a:gd name="connsiteX4" fmla="*/ 90689 w 3559027"/>
                  <a:gd name="connsiteY4" fmla="*/ 2094074 h 2213263"/>
                  <a:gd name="connsiteX0" fmla="*/ 90689 w 3703459"/>
                  <a:gd name="connsiteY0" fmla="*/ 2072643 h 2200333"/>
                  <a:gd name="connsiteX1" fmla="*/ 1119389 w 3703459"/>
                  <a:gd name="connsiteY1" fmla="*/ 1056064 h 2200333"/>
                  <a:gd name="connsiteX2" fmla="*/ 2281445 w 3703459"/>
                  <a:gd name="connsiteY2" fmla="*/ 3 h 2200333"/>
                  <a:gd name="connsiteX3" fmla="*/ 2978669 w 3703459"/>
                  <a:gd name="connsiteY3" fmla="*/ 1046196 h 2200333"/>
                  <a:gd name="connsiteX4" fmla="*/ 3557789 w 3703459"/>
                  <a:gd name="connsiteY4" fmla="*/ 2072643 h 2200333"/>
                  <a:gd name="connsiteX5" fmla="*/ 90689 w 3703459"/>
                  <a:gd name="connsiteY5" fmla="*/ 2072643 h 2200333"/>
                  <a:gd name="connsiteX0" fmla="*/ 89777 w 3702547"/>
                  <a:gd name="connsiteY0" fmla="*/ 2073298 h 2210375"/>
                  <a:gd name="connsiteX1" fmla="*/ 1126097 w 3702547"/>
                  <a:gd name="connsiteY1" fmla="*/ 908673 h 2210375"/>
                  <a:gd name="connsiteX2" fmla="*/ 2280533 w 3702547"/>
                  <a:gd name="connsiteY2" fmla="*/ 658 h 2210375"/>
                  <a:gd name="connsiteX3" fmla="*/ 2977757 w 3702547"/>
                  <a:gd name="connsiteY3" fmla="*/ 1046851 h 2210375"/>
                  <a:gd name="connsiteX4" fmla="*/ 3556877 w 3702547"/>
                  <a:gd name="connsiteY4" fmla="*/ 2073298 h 2210375"/>
                  <a:gd name="connsiteX5" fmla="*/ 89777 w 3702547"/>
                  <a:gd name="connsiteY5" fmla="*/ 2073298 h 2210375"/>
                  <a:gd name="connsiteX0" fmla="*/ 97199 w 3709969"/>
                  <a:gd name="connsiteY0" fmla="*/ 2073411 h 2210488"/>
                  <a:gd name="connsiteX1" fmla="*/ 1133519 w 3709969"/>
                  <a:gd name="connsiteY1" fmla="*/ 908786 h 2210488"/>
                  <a:gd name="connsiteX2" fmla="*/ 2287955 w 3709969"/>
                  <a:gd name="connsiteY2" fmla="*/ 771 h 2210488"/>
                  <a:gd name="connsiteX3" fmla="*/ 2985179 w 3709969"/>
                  <a:gd name="connsiteY3" fmla="*/ 1046964 h 2210488"/>
                  <a:gd name="connsiteX4" fmla="*/ 3564299 w 3709969"/>
                  <a:gd name="connsiteY4" fmla="*/ 2073411 h 2210488"/>
                  <a:gd name="connsiteX5" fmla="*/ 97199 w 3709969"/>
                  <a:gd name="connsiteY5" fmla="*/ 2073411 h 2210488"/>
                  <a:gd name="connsiteX0" fmla="*/ 8921 w 3621691"/>
                  <a:gd name="connsiteY0" fmla="*/ 2073411 h 2181749"/>
                  <a:gd name="connsiteX1" fmla="*/ 1045241 w 3621691"/>
                  <a:gd name="connsiteY1" fmla="*/ 908786 h 2181749"/>
                  <a:gd name="connsiteX2" fmla="*/ 2199677 w 3621691"/>
                  <a:gd name="connsiteY2" fmla="*/ 771 h 2181749"/>
                  <a:gd name="connsiteX3" fmla="*/ 2896901 w 3621691"/>
                  <a:gd name="connsiteY3" fmla="*/ 1046964 h 2181749"/>
                  <a:gd name="connsiteX4" fmla="*/ 3476021 w 3621691"/>
                  <a:gd name="connsiteY4" fmla="*/ 2073411 h 2181749"/>
                  <a:gd name="connsiteX5" fmla="*/ 8921 w 3621691"/>
                  <a:gd name="connsiteY5" fmla="*/ 2073411 h 2181749"/>
                  <a:gd name="connsiteX0" fmla="*/ 19588 w 3632358"/>
                  <a:gd name="connsiteY0" fmla="*/ 2073411 h 2181749"/>
                  <a:gd name="connsiteX1" fmla="*/ 1055908 w 3632358"/>
                  <a:gd name="connsiteY1" fmla="*/ 908786 h 2181749"/>
                  <a:gd name="connsiteX2" fmla="*/ 2210344 w 3632358"/>
                  <a:gd name="connsiteY2" fmla="*/ 771 h 2181749"/>
                  <a:gd name="connsiteX3" fmla="*/ 2907568 w 3632358"/>
                  <a:gd name="connsiteY3" fmla="*/ 1046964 h 2181749"/>
                  <a:gd name="connsiteX4" fmla="*/ 3486688 w 3632358"/>
                  <a:gd name="connsiteY4" fmla="*/ 2073411 h 2181749"/>
                  <a:gd name="connsiteX5" fmla="*/ 19588 w 3632358"/>
                  <a:gd name="connsiteY5" fmla="*/ 2073411 h 2181749"/>
                  <a:gd name="connsiteX0" fmla="*/ 95202 w 3707972"/>
                  <a:gd name="connsiteY0" fmla="*/ 2072816 h 2205475"/>
                  <a:gd name="connsiteX1" fmla="*/ 1146762 w 3707972"/>
                  <a:gd name="connsiteY1" fmla="*/ 977279 h 2205475"/>
                  <a:gd name="connsiteX2" fmla="*/ 2285958 w 3707972"/>
                  <a:gd name="connsiteY2" fmla="*/ 176 h 2205475"/>
                  <a:gd name="connsiteX3" fmla="*/ 2983182 w 3707972"/>
                  <a:gd name="connsiteY3" fmla="*/ 1046369 h 2205475"/>
                  <a:gd name="connsiteX4" fmla="*/ 3562302 w 3707972"/>
                  <a:gd name="connsiteY4" fmla="*/ 2072816 h 2205475"/>
                  <a:gd name="connsiteX5" fmla="*/ 95202 w 3707972"/>
                  <a:gd name="connsiteY5" fmla="*/ 2072816 h 2205475"/>
                  <a:gd name="connsiteX0" fmla="*/ 95202 w 3707972"/>
                  <a:gd name="connsiteY0" fmla="*/ 2073230 h 2205888"/>
                  <a:gd name="connsiteX1" fmla="*/ 1146762 w 3707972"/>
                  <a:gd name="connsiteY1" fmla="*/ 977693 h 2205888"/>
                  <a:gd name="connsiteX2" fmla="*/ 2285958 w 3707972"/>
                  <a:gd name="connsiteY2" fmla="*/ 590 h 2205888"/>
                  <a:gd name="connsiteX3" fmla="*/ 2983182 w 3707972"/>
                  <a:gd name="connsiteY3" fmla="*/ 1046783 h 2205888"/>
                  <a:gd name="connsiteX4" fmla="*/ 3562302 w 3707972"/>
                  <a:gd name="connsiteY4" fmla="*/ 2073230 h 2205888"/>
                  <a:gd name="connsiteX5" fmla="*/ 95202 w 3707972"/>
                  <a:gd name="connsiteY5" fmla="*/ 2073230 h 2205888"/>
                  <a:gd name="connsiteX0" fmla="*/ 95202 w 3719512"/>
                  <a:gd name="connsiteY0" fmla="*/ 2073230 h 2205888"/>
                  <a:gd name="connsiteX1" fmla="*/ 1146762 w 3719512"/>
                  <a:gd name="connsiteY1" fmla="*/ 977693 h 2205888"/>
                  <a:gd name="connsiteX2" fmla="*/ 2285958 w 3719512"/>
                  <a:gd name="connsiteY2" fmla="*/ 590 h 2205888"/>
                  <a:gd name="connsiteX3" fmla="*/ 2983182 w 3719512"/>
                  <a:gd name="connsiteY3" fmla="*/ 1046783 h 2205888"/>
                  <a:gd name="connsiteX4" fmla="*/ 3562302 w 3719512"/>
                  <a:gd name="connsiteY4" fmla="*/ 2073230 h 2205888"/>
                  <a:gd name="connsiteX5" fmla="*/ 95202 w 3719512"/>
                  <a:gd name="connsiteY5" fmla="*/ 2073230 h 2205888"/>
                  <a:gd name="connsiteX0" fmla="*/ 95202 w 3615637"/>
                  <a:gd name="connsiteY0" fmla="*/ 2073230 h 2172961"/>
                  <a:gd name="connsiteX1" fmla="*/ 1146762 w 3615637"/>
                  <a:gd name="connsiteY1" fmla="*/ 977693 h 2172961"/>
                  <a:gd name="connsiteX2" fmla="*/ 2285958 w 3615637"/>
                  <a:gd name="connsiteY2" fmla="*/ 590 h 2172961"/>
                  <a:gd name="connsiteX3" fmla="*/ 2983182 w 3615637"/>
                  <a:gd name="connsiteY3" fmla="*/ 1046783 h 2172961"/>
                  <a:gd name="connsiteX4" fmla="*/ 3562302 w 3615637"/>
                  <a:gd name="connsiteY4" fmla="*/ 2073230 h 2172961"/>
                  <a:gd name="connsiteX5" fmla="*/ 95202 w 3615637"/>
                  <a:gd name="connsiteY5" fmla="*/ 2073230 h 2172961"/>
                  <a:gd name="connsiteX0" fmla="*/ 95202 w 3610288"/>
                  <a:gd name="connsiteY0" fmla="*/ 2073230 h 2188466"/>
                  <a:gd name="connsiteX1" fmla="*/ 1146762 w 3610288"/>
                  <a:gd name="connsiteY1" fmla="*/ 977693 h 2188466"/>
                  <a:gd name="connsiteX2" fmla="*/ 2285958 w 3610288"/>
                  <a:gd name="connsiteY2" fmla="*/ 590 h 2188466"/>
                  <a:gd name="connsiteX3" fmla="*/ 2983182 w 3610288"/>
                  <a:gd name="connsiteY3" fmla="*/ 1046783 h 2188466"/>
                  <a:gd name="connsiteX4" fmla="*/ 3562302 w 3610288"/>
                  <a:gd name="connsiteY4" fmla="*/ 2073230 h 2188466"/>
                  <a:gd name="connsiteX5" fmla="*/ 95202 w 3610288"/>
                  <a:gd name="connsiteY5" fmla="*/ 2073230 h 2188466"/>
                  <a:gd name="connsiteX0" fmla="*/ 94766 w 3596500"/>
                  <a:gd name="connsiteY0" fmla="*/ 2073230 h 2221340"/>
                  <a:gd name="connsiteX1" fmla="*/ 1146326 w 3596500"/>
                  <a:gd name="connsiteY1" fmla="*/ 977693 h 2221340"/>
                  <a:gd name="connsiteX2" fmla="*/ 2285522 w 3596500"/>
                  <a:gd name="connsiteY2" fmla="*/ 590 h 2221340"/>
                  <a:gd name="connsiteX3" fmla="*/ 2982746 w 3596500"/>
                  <a:gd name="connsiteY3" fmla="*/ 1046783 h 2221340"/>
                  <a:gd name="connsiteX4" fmla="*/ 3554246 w 3596500"/>
                  <a:gd name="connsiteY4" fmla="*/ 2132448 h 2221340"/>
                  <a:gd name="connsiteX5" fmla="*/ 94766 w 3596500"/>
                  <a:gd name="connsiteY5" fmla="*/ 2073230 h 2221340"/>
                  <a:gd name="connsiteX0" fmla="*/ 94766 w 3600636"/>
                  <a:gd name="connsiteY0" fmla="*/ 2073230 h 2221341"/>
                  <a:gd name="connsiteX1" fmla="*/ 1146326 w 3600636"/>
                  <a:gd name="connsiteY1" fmla="*/ 977693 h 2221341"/>
                  <a:gd name="connsiteX2" fmla="*/ 2285522 w 3600636"/>
                  <a:gd name="connsiteY2" fmla="*/ 590 h 2221341"/>
                  <a:gd name="connsiteX3" fmla="*/ 2982746 w 3600636"/>
                  <a:gd name="connsiteY3" fmla="*/ 1046783 h 2221341"/>
                  <a:gd name="connsiteX4" fmla="*/ 3554246 w 3600636"/>
                  <a:gd name="connsiteY4" fmla="*/ 2132448 h 2221341"/>
                  <a:gd name="connsiteX5" fmla="*/ 94766 w 3600636"/>
                  <a:gd name="connsiteY5" fmla="*/ 2073230 h 2221341"/>
                  <a:gd name="connsiteX0" fmla="*/ 94766 w 3600636"/>
                  <a:gd name="connsiteY0" fmla="*/ 2072639 h 2220750"/>
                  <a:gd name="connsiteX1" fmla="*/ 1146326 w 3600636"/>
                  <a:gd name="connsiteY1" fmla="*/ 977102 h 2220750"/>
                  <a:gd name="connsiteX2" fmla="*/ 2285522 w 3600636"/>
                  <a:gd name="connsiteY2" fmla="*/ -1 h 2220750"/>
                  <a:gd name="connsiteX3" fmla="*/ 2982746 w 3600636"/>
                  <a:gd name="connsiteY3" fmla="*/ 1046192 h 2220750"/>
                  <a:gd name="connsiteX4" fmla="*/ 3554246 w 3600636"/>
                  <a:gd name="connsiteY4" fmla="*/ 2131857 h 2220750"/>
                  <a:gd name="connsiteX5" fmla="*/ 94766 w 3600636"/>
                  <a:gd name="connsiteY5" fmla="*/ 2072639 h 2220750"/>
                  <a:gd name="connsiteX0" fmla="*/ 94766 w 3600636"/>
                  <a:gd name="connsiteY0" fmla="*/ 2072640 h 2220751"/>
                  <a:gd name="connsiteX1" fmla="*/ 1146326 w 3600636"/>
                  <a:gd name="connsiteY1" fmla="*/ 977103 h 2220751"/>
                  <a:gd name="connsiteX2" fmla="*/ 2285522 w 3600636"/>
                  <a:gd name="connsiteY2" fmla="*/ 0 h 2220751"/>
                  <a:gd name="connsiteX3" fmla="*/ 2982746 w 3600636"/>
                  <a:gd name="connsiteY3" fmla="*/ 1046193 h 2220751"/>
                  <a:gd name="connsiteX4" fmla="*/ 3554246 w 3600636"/>
                  <a:gd name="connsiteY4" fmla="*/ 2131858 h 2220751"/>
                  <a:gd name="connsiteX5" fmla="*/ 94766 w 3600636"/>
                  <a:gd name="connsiteY5" fmla="*/ 2072640 h 2220751"/>
                  <a:gd name="connsiteX0" fmla="*/ 96868 w 3602738"/>
                  <a:gd name="connsiteY0" fmla="*/ 2072640 h 2220751"/>
                  <a:gd name="connsiteX1" fmla="*/ 1148428 w 3602738"/>
                  <a:gd name="connsiteY1" fmla="*/ 977103 h 2220751"/>
                  <a:gd name="connsiteX2" fmla="*/ 2287624 w 3602738"/>
                  <a:gd name="connsiteY2" fmla="*/ 0 h 2220751"/>
                  <a:gd name="connsiteX3" fmla="*/ 2984848 w 3602738"/>
                  <a:gd name="connsiteY3" fmla="*/ 1046193 h 2220751"/>
                  <a:gd name="connsiteX4" fmla="*/ 3556348 w 3602738"/>
                  <a:gd name="connsiteY4" fmla="*/ 2131858 h 2220751"/>
                  <a:gd name="connsiteX5" fmla="*/ 96868 w 3602738"/>
                  <a:gd name="connsiteY5" fmla="*/ 2072640 h 2220751"/>
                  <a:gd name="connsiteX0" fmla="*/ 83372 w 3786729"/>
                  <a:gd name="connsiteY0" fmla="*/ 2013421 h 2216066"/>
                  <a:gd name="connsiteX1" fmla="*/ 1218752 w 3786729"/>
                  <a:gd name="connsiteY1" fmla="*/ 977103 h 2216066"/>
                  <a:gd name="connsiteX2" fmla="*/ 2357948 w 3786729"/>
                  <a:gd name="connsiteY2" fmla="*/ 0 h 2216066"/>
                  <a:gd name="connsiteX3" fmla="*/ 3055172 w 3786729"/>
                  <a:gd name="connsiteY3" fmla="*/ 1046193 h 2216066"/>
                  <a:gd name="connsiteX4" fmla="*/ 3626672 w 3786729"/>
                  <a:gd name="connsiteY4" fmla="*/ 2131858 h 2216066"/>
                  <a:gd name="connsiteX5" fmla="*/ 83372 w 3786729"/>
                  <a:gd name="connsiteY5" fmla="*/ 2013421 h 2216066"/>
                  <a:gd name="connsiteX0" fmla="*/ 15121 w 3718478"/>
                  <a:gd name="connsiteY0" fmla="*/ 2013421 h 2198823"/>
                  <a:gd name="connsiteX1" fmla="*/ 1150501 w 3718478"/>
                  <a:gd name="connsiteY1" fmla="*/ 977103 h 2198823"/>
                  <a:gd name="connsiteX2" fmla="*/ 2289697 w 3718478"/>
                  <a:gd name="connsiteY2" fmla="*/ 0 h 2198823"/>
                  <a:gd name="connsiteX3" fmla="*/ 2986921 w 3718478"/>
                  <a:gd name="connsiteY3" fmla="*/ 1046193 h 2198823"/>
                  <a:gd name="connsiteX4" fmla="*/ 3558421 w 3718478"/>
                  <a:gd name="connsiteY4" fmla="*/ 2131858 h 2198823"/>
                  <a:gd name="connsiteX5" fmla="*/ 15121 w 3718478"/>
                  <a:gd name="connsiteY5" fmla="*/ 2013421 h 2198823"/>
                  <a:gd name="connsiteX0" fmla="*/ 15102 w 3710571"/>
                  <a:gd name="connsiteY0" fmla="*/ 2043030 h 2228431"/>
                  <a:gd name="connsiteX1" fmla="*/ 1150482 w 3710571"/>
                  <a:gd name="connsiteY1" fmla="*/ 1006712 h 2228431"/>
                  <a:gd name="connsiteX2" fmla="*/ 2282058 w 3710571"/>
                  <a:gd name="connsiteY2" fmla="*/ 0 h 2228431"/>
                  <a:gd name="connsiteX3" fmla="*/ 2986902 w 3710571"/>
                  <a:gd name="connsiteY3" fmla="*/ 1075802 h 2228431"/>
                  <a:gd name="connsiteX4" fmla="*/ 3558402 w 3710571"/>
                  <a:gd name="connsiteY4" fmla="*/ 2161467 h 2228431"/>
                  <a:gd name="connsiteX5" fmla="*/ 15102 w 3710571"/>
                  <a:gd name="connsiteY5" fmla="*/ 2043030 h 2228431"/>
                  <a:gd name="connsiteX0" fmla="*/ 15102 w 3725377"/>
                  <a:gd name="connsiteY0" fmla="*/ 2043030 h 2228431"/>
                  <a:gd name="connsiteX1" fmla="*/ 1150482 w 3725377"/>
                  <a:gd name="connsiteY1" fmla="*/ 1006712 h 2228431"/>
                  <a:gd name="connsiteX2" fmla="*/ 2282058 w 3725377"/>
                  <a:gd name="connsiteY2" fmla="*/ 0 h 2228431"/>
                  <a:gd name="connsiteX3" fmla="*/ 2986902 w 3725377"/>
                  <a:gd name="connsiteY3" fmla="*/ 1075802 h 2228431"/>
                  <a:gd name="connsiteX4" fmla="*/ 3558402 w 3725377"/>
                  <a:gd name="connsiteY4" fmla="*/ 2161467 h 2228431"/>
                  <a:gd name="connsiteX5" fmla="*/ 15102 w 3725377"/>
                  <a:gd name="connsiteY5" fmla="*/ 2043030 h 2228431"/>
                  <a:gd name="connsiteX0" fmla="*/ 15102 w 3587503"/>
                  <a:gd name="connsiteY0" fmla="*/ 2043030 h 2193857"/>
                  <a:gd name="connsiteX1" fmla="*/ 1150482 w 3587503"/>
                  <a:gd name="connsiteY1" fmla="*/ 1006712 h 2193857"/>
                  <a:gd name="connsiteX2" fmla="*/ 2282058 w 3587503"/>
                  <a:gd name="connsiteY2" fmla="*/ 0 h 2193857"/>
                  <a:gd name="connsiteX3" fmla="*/ 2986902 w 3587503"/>
                  <a:gd name="connsiteY3" fmla="*/ 1075802 h 2193857"/>
                  <a:gd name="connsiteX4" fmla="*/ 3558402 w 3587503"/>
                  <a:gd name="connsiteY4" fmla="*/ 2161467 h 2193857"/>
                  <a:gd name="connsiteX5" fmla="*/ 15102 w 3587503"/>
                  <a:gd name="connsiteY5" fmla="*/ 2043030 h 2193857"/>
                  <a:gd name="connsiteX0" fmla="*/ 89801 w 3775229"/>
                  <a:gd name="connsiteY0" fmla="*/ 2043030 h 2190473"/>
                  <a:gd name="connsiteX1" fmla="*/ 1225181 w 3775229"/>
                  <a:gd name="connsiteY1" fmla="*/ 1006712 h 2190473"/>
                  <a:gd name="connsiteX2" fmla="*/ 2356757 w 3775229"/>
                  <a:gd name="connsiteY2" fmla="*/ 0 h 2190473"/>
                  <a:gd name="connsiteX3" fmla="*/ 3061601 w 3775229"/>
                  <a:gd name="connsiteY3" fmla="*/ 1075802 h 2190473"/>
                  <a:gd name="connsiteX4" fmla="*/ 3755021 w 3775229"/>
                  <a:gd name="connsiteY4" fmla="*/ 2131858 h 2190473"/>
                  <a:gd name="connsiteX5" fmla="*/ 89801 w 3775229"/>
                  <a:gd name="connsiteY5" fmla="*/ 2043030 h 2190473"/>
                  <a:gd name="connsiteX0" fmla="*/ 89801 w 3775229"/>
                  <a:gd name="connsiteY0" fmla="*/ 2043030 h 2207220"/>
                  <a:gd name="connsiteX1" fmla="*/ 1225181 w 3775229"/>
                  <a:gd name="connsiteY1" fmla="*/ 1006712 h 2207220"/>
                  <a:gd name="connsiteX2" fmla="*/ 2356757 w 3775229"/>
                  <a:gd name="connsiteY2" fmla="*/ 0 h 2207220"/>
                  <a:gd name="connsiteX3" fmla="*/ 3061601 w 3775229"/>
                  <a:gd name="connsiteY3" fmla="*/ 1075802 h 2207220"/>
                  <a:gd name="connsiteX4" fmla="*/ 3755021 w 3775229"/>
                  <a:gd name="connsiteY4" fmla="*/ 2131858 h 2207220"/>
                  <a:gd name="connsiteX5" fmla="*/ 89801 w 3775229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72 w 3760000"/>
                  <a:gd name="connsiteY0" fmla="*/ 2082509 h 2246699"/>
                  <a:gd name="connsiteX1" fmla="*/ 1225252 w 3760000"/>
                  <a:gd name="connsiteY1" fmla="*/ 1046191 h 2246699"/>
                  <a:gd name="connsiteX2" fmla="*/ 2364448 w 3760000"/>
                  <a:gd name="connsiteY2" fmla="*/ 0 h 2246699"/>
                  <a:gd name="connsiteX3" fmla="*/ 3061672 w 3760000"/>
                  <a:gd name="connsiteY3" fmla="*/ 1115281 h 2246699"/>
                  <a:gd name="connsiteX4" fmla="*/ 3755092 w 3760000"/>
                  <a:gd name="connsiteY4" fmla="*/ 2171337 h 2246699"/>
                  <a:gd name="connsiteX5" fmla="*/ 89872 w 3760000"/>
                  <a:gd name="connsiteY5" fmla="*/ 2082509 h 2246699"/>
                  <a:gd name="connsiteX0" fmla="*/ 8297 w 3678425"/>
                  <a:gd name="connsiteY0" fmla="*/ 2082509 h 2246699"/>
                  <a:gd name="connsiteX1" fmla="*/ 1143677 w 3678425"/>
                  <a:gd name="connsiteY1" fmla="*/ 1046191 h 2246699"/>
                  <a:gd name="connsiteX2" fmla="*/ 2282873 w 3678425"/>
                  <a:gd name="connsiteY2" fmla="*/ 0 h 2246699"/>
                  <a:gd name="connsiteX3" fmla="*/ 2980097 w 3678425"/>
                  <a:gd name="connsiteY3" fmla="*/ 1115281 h 2246699"/>
                  <a:gd name="connsiteX4" fmla="*/ 3673517 w 3678425"/>
                  <a:gd name="connsiteY4" fmla="*/ 2171337 h 2246699"/>
                  <a:gd name="connsiteX5" fmla="*/ 8297 w 3678425"/>
                  <a:gd name="connsiteY5" fmla="*/ 2082509 h 2246699"/>
                  <a:gd name="connsiteX0" fmla="*/ 8297 w 3678425"/>
                  <a:gd name="connsiteY0" fmla="*/ 2082509 h 2276618"/>
                  <a:gd name="connsiteX1" fmla="*/ 1143677 w 3678425"/>
                  <a:gd name="connsiteY1" fmla="*/ 1046191 h 2276618"/>
                  <a:gd name="connsiteX2" fmla="*/ 2282873 w 3678425"/>
                  <a:gd name="connsiteY2" fmla="*/ 0 h 2276618"/>
                  <a:gd name="connsiteX3" fmla="*/ 2980097 w 3678425"/>
                  <a:gd name="connsiteY3" fmla="*/ 1115281 h 2276618"/>
                  <a:gd name="connsiteX4" fmla="*/ 3673517 w 3678425"/>
                  <a:gd name="connsiteY4" fmla="*/ 2171337 h 2276618"/>
                  <a:gd name="connsiteX5" fmla="*/ 8297 w 3678425"/>
                  <a:gd name="connsiteY5" fmla="*/ 2082509 h 2276618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72477 w 3673517"/>
                  <a:gd name="connsiteY3" fmla="*/ 1065932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3517" h="2276617">
                    <a:moveTo>
                      <a:pt x="8297" y="2082509"/>
                    </a:moveTo>
                    <a:cubicBezTo>
                      <a:pt x="-93303" y="1894986"/>
                      <a:pt x="764581" y="1393276"/>
                      <a:pt x="1143677" y="1046191"/>
                    </a:cubicBezTo>
                    <a:cubicBezTo>
                      <a:pt x="1522773" y="699106"/>
                      <a:pt x="2136823" y="67444"/>
                      <a:pt x="2282873" y="0"/>
                    </a:cubicBezTo>
                    <a:cubicBezTo>
                      <a:pt x="2444163" y="90472"/>
                      <a:pt x="2702603" y="674433"/>
                      <a:pt x="2972477" y="1065932"/>
                    </a:cubicBezTo>
                    <a:cubicBezTo>
                      <a:pt x="3242351" y="1457431"/>
                      <a:pt x="3673517" y="1901566"/>
                      <a:pt x="3673517" y="2171337"/>
                    </a:cubicBezTo>
                    <a:cubicBezTo>
                      <a:pt x="3284897" y="2362150"/>
                      <a:pt x="429937" y="2270033"/>
                      <a:pt x="8297" y="2082509"/>
                    </a:cubicBezTo>
                    <a:close/>
                  </a:path>
                </a:pathLst>
              </a:custGeom>
              <a:gradFill>
                <a:gsLst>
                  <a:gs pos="20000">
                    <a:srgbClr val="FFC000">
                      <a:lumMod val="50000"/>
                    </a:srgbClr>
                  </a:gs>
                  <a:gs pos="100000">
                    <a:srgbClr val="FFC000">
                      <a:lumMod val="50000"/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DE19A8A2-4268-46F9-B718-606D13EB9FF8}"/>
                </a:ext>
              </a:extLst>
            </p:cNvPr>
            <p:cNvGrpSpPr/>
            <p:nvPr/>
          </p:nvGrpSpPr>
          <p:grpSpPr>
            <a:xfrm rot="663891">
              <a:off x="1108931" y="493632"/>
              <a:ext cx="1182191" cy="574507"/>
              <a:chOff x="1208652" y="103965"/>
              <a:chExt cx="1427865" cy="609738"/>
            </a:xfrm>
          </p:grpSpPr>
          <p:sp>
            <p:nvSpPr>
              <p:cNvPr id="240" name="二等辺三角形 6148">
                <a:extLst>
                  <a:ext uri="{FF2B5EF4-FFF2-40B4-BE49-F238E27FC236}">
                    <a16:creationId xmlns:a16="http://schemas.microsoft.com/office/drawing/2014/main" id="{C7BC4D92-5513-4B4C-9DA6-81413B4E41E9}"/>
                  </a:ext>
                </a:extLst>
              </p:cNvPr>
              <p:cNvSpPr/>
              <p:nvPr/>
            </p:nvSpPr>
            <p:spPr>
              <a:xfrm>
                <a:off x="1211764" y="103965"/>
                <a:ext cx="1424753" cy="609738"/>
              </a:xfrm>
              <a:custGeom>
                <a:avLst/>
                <a:gdLst>
                  <a:gd name="connsiteX0" fmla="*/ 0 w 3467100"/>
                  <a:gd name="connsiteY0" fmla="*/ 2072640 h 2072640"/>
                  <a:gd name="connsiteX1" fmla="*/ 2190756 w 3467100"/>
                  <a:gd name="connsiteY1" fmla="*/ 0 h 2072640"/>
                  <a:gd name="connsiteX2" fmla="*/ 3467100 w 3467100"/>
                  <a:gd name="connsiteY2" fmla="*/ 2072640 h 2072640"/>
                  <a:gd name="connsiteX3" fmla="*/ 0 w 3467100"/>
                  <a:gd name="connsiteY3" fmla="*/ 2072640 h 2072640"/>
                  <a:gd name="connsiteX0" fmla="*/ 0 w 3467100"/>
                  <a:gd name="connsiteY0" fmla="*/ 2072653 h 2072653"/>
                  <a:gd name="connsiteX1" fmla="*/ 2190756 w 3467100"/>
                  <a:gd name="connsiteY1" fmla="*/ 13 h 2072653"/>
                  <a:gd name="connsiteX2" fmla="*/ 3467100 w 3467100"/>
                  <a:gd name="connsiteY2" fmla="*/ 2072653 h 2072653"/>
                  <a:gd name="connsiteX3" fmla="*/ 0 w 3467100"/>
                  <a:gd name="connsiteY3" fmla="*/ 2072653 h 2072653"/>
                  <a:gd name="connsiteX0" fmla="*/ 148 w 3467248"/>
                  <a:gd name="connsiteY0" fmla="*/ 2072650 h 2160382"/>
                  <a:gd name="connsiteX1" fmla="*/ 2190904 w 3467248"/>
                  <a:gd name="connsiteY1" fmla="*/ 10 h 2160382"/>
                  <a:gd name="connsiteX2" fmla="*/ 3467248 w 3467248"/>
                  <a:gd name="connsiteY2" fmla="*/ 2072650 h 2160382"/>
                  <a:gd name="connsiteX3" fmla="*/ 148 w 3467248"/>
                  <a:gd name="connsiteY3" fmla="*/ 2072650 h 2160382"/>
                  <a:gd name="connsiteX0" fmla="*/ 101 w 3468351"/>
                  <a:gd name="connsiteY0" fmla="*/ 2072650 h 2202845"/>
                  <a:gd name="connsiteX1" fmla="*/ 2190857 w 3468351"/>
                  <a:gd name="connsiteY1" fmla="*/ 10 h 2202845"/>
                  <a:gd name="connsiteX2" fmla="*/ 3467201 w 3468351"/>
                  <a:gd name="connsiteY2" fmla="*/ 2072650 h 2202845"/>
                  <a:gd name="connsiteX3" fmla="*/ 101 w 3468351"/>
                  <a:gd name="connsiteY3" fmla="*/ 2072650 h 2202845"/>
                  <a:gd name="connsiteX0" fmla="*/ 90689 w 3559027"/>
                  <a:gd name="connsiteY0" fmla="*/ 2094074 h 2213263"/>
                  <a:gd name="connsiteX1" fmla="*/ 1119389 w 3559027"/>
                  <a:gd name="connsiteY1" fmla="*/ 1077495 h 2213263"/>
                  <a:gd name="connsiteX2" fmla="*/ 2281445 w 3559027"/>
                  <a:gd name="connsiteY2" fmla="*/ 21434 h 2213263"/>
                  <a:gd name="connsiteX3" fmla="*/ 3557789 w 3559027"/>
                  <a:gd name="connsiteY3" fmla="*/ 2094074 h 2213263"/>
                  <a:gd name="connsiteX4" fmla="*/ 90689 w 3559027"/>
                  <a:gd name="connsiteY4" fmla="*/ 2094074 h 2213263"/>
                  <a:gd name="connsiteX0" fmla="*/ 90689 w 3703459"/>
                  <a:gd name="connsiteY0" fmla="*/ 2072643 h 2200333"/>
                  <a:gd name="connsiteX1" fmla="*/ 1119389 w 3703459"/>
                  <a:gd name="connsiteY1" fmla="*/ 1056064 h 2200333"/>
                  <a:gd name="connsiteX2" fmla="*/ 2281445 w 3703459"/>
                  <a:gd name="connsiteY2" fmla="*/ 3 h 2200333"/>
                  <a:gd name="connsiteX3" fmla="*/ 2978669 w 3703459"/>
                  <a:gd name="connsiteY3" fmla="*/ 1046196 h 2200333"/>
                  <a:gd name="connsiteX4" fmla="*/ 3557789 w 3703459"/>
                  <a:gd name="connsiteY4" fmla="*/ 2072643 h 2200333"/>
                  <a:gd name="connsiteX5" fmla="*/ 90689 w 3703459"/>
                  <a:gd name="connsiteY5" fmla="*/ 2072643 h 2200333"/>
                  <a:gd name="connsiteX0" fmla="*/ 89777 w 3702547"/>
                  <a:gd name="connsiteY0" fmla="*/ 2073298 h 2210375"/>
                  <a:gd name="connsiteX1" fmla="*/ 1126097 w 3702547"/>
                  <a:gd name="connsiteY1" fmla="*/ 908673 h 2210375"/>
                  <a:gd name="connsiteX2" fmla="*/ 2280533 w 3702547"/>
                  <a:gd name="connsiteY2" fmla="*/ 658 h 2210375"/>
                  <a:gd name="connsiteX3" fmla="*/ 2977757 w 3702547"/>
                  <a:gd name="connsiteY3" fmla="*/ 1046851 h 2210375"/>
                  <a:gd name="connsiteX4" fmla="*/ 3556877 w 3702547"/>
                  <a:gd name="connsiteY4" fmla="*/ 2073298 h 2210375"/>
                  <a:gd name="connsiteX5" fmla="*/ 89777 w 3702547"/>
                  <a:gd name="connsiteY5" fmla="*/ 2073298 h 2210375"/>
                  <a:gd name="connsiteX0" fmla="*/ 97199 w 3709969"/>
                  <a:gd name="connsiteY0" fmla="*/ 2073411 h 2210488"/>
                  <a:gd name="connsiteX1" fmla="*/ 1133519 w 3709969"/>
                  <a:gd name="connsiteY1" fmla="*/ 908786 h 2210488"/>
                  <a:gd name="connsiteX2" fmla="*/ 2287955 w 3709969"/>
                  <a:gd name="connsiteY2" fmla="*/ 771 h 2210488"/>
                  <a:gd name="connsiteX3" fmla="*/ 2985179 w 3709969"/>
                  <a:gd name="connsiteY3" fmla="*/ 1046964 h 2210488"/>
                  <a:gd name="connsiteX4" fmla="*/ 3564299 w 3709969"/>
                  <a:gd name="connsiteY4" fmla="*/ 2073411 h 2210488"/>
                  <a:gd name="connsiteX5" fmla="*/ 97199 w 3709969"/>
                  <a:gd name="connsiteY5" fmla="*/ 2073411 h 2210488"/>
                  <a:gd name="connsiteX0" fmla="*/ 8921 w 3621691"/>
                  <a:gd name="connsiteY0" fmla="*/ 2073411 h 2181749"/>
                  <a:gd name="connsiteX1" fmla="*/ 1045241 w 3621691"/>
                  <a:gd name="connsiteY1" fmla="*/ 908786 h 2181749"/>
                  <a:gd name="connsiteX2" fmla="*/ 2199677 w 3621691"/>
                  <a:gd name="connsiteY2" fmla="*/ 771 h 2181749"/>
                  <a:gd name="connsiteX3" fmla="*/ 2896901 w 3621691"/>
                  <a:gd name="connsiteY3" fmla="*/ 1046964 h 2181749"/>
                  <a:gd name="connsiteX4" fmla="*/ 3476021 w 3621691"/>
                  <a:gd name="connsiteY4" fmla="*/ 2073411 h 2181749"/>
                  <a:gd name="connsiteX5" fmla="*/ 8921 w 3621691"/>
                  <a:gd name="connsiteY5" fmla="*/ 2073411 h 2181749"/>
                  <a:gd name="connsiteX0" fmla="*/ 19588 w 3632358"/>
                  <a:gd name="connsiteY0" fmla="*/ 2073411 h 2181749"/>
                  <a:gd name="connsiteX1" fmla="*/ 1055908 w 3632358"/>
                  <a:gd name="connsiteY1" fmla="*/ 908786 h 2181749"/>
                  <a:gd name="connsiteX2" fmla="*/ 2210344 w 3632358"/>
                  <a:gd name="connsiteY2" fmla="*/ 771 h 2181749"/>
                  <a:gd name="connsiteX3" fmla="*/ 2907568 w 3632358"/>
                  <a:gd name="connsiteY3" fmla="*/ 1046964 h 2181749"/>
                  <a:gd name="connsiteX4" fmla="*/ 3486688 w 3632358"/>
                  <a:gd name="connsiteY4" fmla="*/ 2073411 h 2181749"/>
                  <a:gd name="connsiteX5" fmla="*/ 19588 w 3632358"/>
                  <a:gd name="connsiteY5" fmla="*/ 2073411 h 2181749"/>
                  <a:gd name="connsiteX0" fmla="*/ 95202 w 3707972"/>
                  <a:gd name="connsiteY0" fmla="*/ 2072816 h 2205475"/>
                  <a:gd name="connsiteX1" fmla="*/ 1146762 w 3707972"/>
                  <a:gd name="connsiteY1" fmla="*/ 977279 h 2205475"/>
                  <a:gd name="connsiteX2" fmla="*/ 2285958 w 3707972"/>
                  <a:gd name="connsiteY2" fmla="*/ 176 h 2205475"/>
                  <a:gd name="connsiteX3" fmla="*/ 2983182 w 3707972"/>
                  <a:gd name="connsiteY3" fmla="*/ 1046369 h 2205475"/>
                  <a:gd name="connsiteX4" fmla="*/ 3562302 w 3707972"/>
                  <a:gd name="connsiteY4" fmla="*/ 2072816 h 2205475"/>
                  <a:gd name="connsiteX5" fmla="*/ 95202 w 3707972"/>
                  <a:gd name="connsiteY5" fmla="*/ 2072816 h 2205475"/>
                  <a:gd name="connsiteX0" fmla="*/ 95202 w 3707972"/>
                  <a:gd name="connsiteY0" fmla="*/ 2073230 h 2205888"/>
                  <a:gd name="connsiteX1" fmla="*/ 1146762 w 3707972"/>
                  <a:gd name="connsiteY1" fmla="*/ 977693 h 2205888"/>
                  <a:gd name="connsiteX2" fmla="*/ 2285958 w 3707972"/>
                  <a:gd name="connsiteY2" fmla="*/ 590 h 2205888"/>
                  <a:gd name="connsiteX3" fmla="*/ 2983182 w 3707972"/>
                  <a:gd name="connsiteY3" fmla="*/ 1046783 h 2205888"/>
                  <a:gd name="connsiteX4" fmla="*/ 3562302 w 3707972"/>
                  <a:gd name="connsiteY4" fmla="*/ 2073230 h 2205888"/>
                  <a:gd name="connsiteX5" fmla="*/ 95202 w 3707972"/>
                  <a:gd name="connsiteY5" fmla="*/ 2073230 h 2205888"/>
                  <a:gd name="connsiteX0" fmla="*/ 95202 w 3719512"/>
                  <a:gd name="connsiteY0" fmla="*/ 2073230 h 2205888"/>
                  <a:gd name="connsiteX1" fmla="*/ 1146762 w 3719512"/>
                  <a:gd name="connsiteY1" fmla="*/ 977693 h 2205888"/>
                  <a:gd name="connsiteX2" fmla="*/ 2285958 w 3719512"/>
                  <a:gd name="connsiteY2" fmla="*/ 590 h 2205888"/>
                  <a:gd name="connsiteX3" fmla="*/ 2983182 w 3719512"/>
                  <a:gd name="connsiteY3" fmla="*/ 1046783 h 2205888"/>
                  <a:gd name="connsiteX4" fmla="*/ 3562302 w 3719512"/>
                  <a:gd name="connsiteY4" fmla="*/ 2073230 h 2205888"/>
                  <a:gd name="connsiteX5" fmla="*/ 95202 w 3719512"/>
                  <a:gd name="connsiteY5" fmla="*/ 2073230 h 2205888"/>
                  <a:gd name="connsiteX0" fmla="*/ 95202 w 3615637"/>
                  <a:gd name="connsiteY0" fmla="*/ 2073230 h 2172961"/>
                  <a:gd name="connsiteX1" fmla="*/ 1146762 w 3615637"/>
                  <a:gd name="connsiteY1" fmla="*/ 977693 h 2172961"/>
                  <a:gd name="connsiteX2" fmla="*/ 2285958 w 3615637"/>
                  <a:gd name="connsiteY2" fmla="*/ 590 h 2172961"/>
                  <a:gd name="connsiteX3" fmla="*/ 2983182 w 3615637"/>
                  <a:gd name="connsiteY3" fmla="*/ 1046783 h 2172961"/>
                  <a:gd name="connsiteX4" fmla="*/ 3562302 w 3615637"/>
                  <a:gd name="connsiteY4" fmla="*/ 2073230 h 2172961"/>
                  <a:gd name="connsiteX5" fmla="*/ 95202 w 3615637"/>
                  <a:gd name="connsiteY5" fmla="*/ 2073230 h 2172961"/>
                  <a:gd name="connsiteX0" fmla="*/ 95202 w 3610288"/>
                  <a:gd name="connsiteY0" fmla="*/ 2073230 h 2188466"/>
                  <a:gd name="connsiteX1" fmla="*/ 1146762 w 3610288"/>
                  <a:gd name="connsiteY1" fmla="*/ 977693 h 2188466"/>
                  <a:gd name="connsiteX2" fmla="*/ 2285958 w 3610288"/>
                  <a:gd name="connsiteY2" fmla="*/ 590 h 2188466"/>
                  <a:gd name="connsiteX3" fmla="*/ 2983182 w 3610288"/>
                  <a:gd name="connsiteY3" fmla="*/ 1046783 h 2188466"/>
                  <a:gd name="connsiteX4" fmla="*/ 3562302 w 3610288"/>
                  <a:gd name="connsiteY4" fmla="*/ 2073230 h 2188466"/>
                  <a:gd name="connsiteX5" fmla="*/ 95202 w 3610288"/>
                  <a:gd name="connsiteY5" fmla="*/ 2073230 h 2188466"/>
                  <a:gd name="connsiteX0" fmla="*/ 94766 w 3596500"/>
                  <a:gd name="connsiteY0" fmla="*/ 2073230 h 2221340"/>
                  <a:gd name="connsiteX1" fmla="*/ 1146326 w 3596500"/>
                  <a:gd name="connsiteY1" fmla="*/ 977693 h 2221340"/>
                  <a:gd name="connsiteX2" fmla="*/ 2285522 w 3596500"/>
                  <a:gd name="connsiteY2" fmla="*/ 590 h 2221340"/>
                  <a:gd name="connsiteX3" fmla="*/ 2982746 w 3596500"/>
                  <a:gd name="connsiteY3" fmla="*/ 1046783 h 2221340"/>
                  <a:gd name="connsiteX4" fmla="*/ 3554246 w 3596500"/>
                  <a:gd name="connsiteY4" fmla="*/ 2132448 h 2221340"/>
                  <a:gd name="connsiteX5" fmla="*/ 94766 w 3596500"/>
                  <a:gd name="connsiteY5" fmla="*/ 2073230 h 2221340"/>
                  <a:gd name="connsiteX0" fmla="*/ 94766 w 3600636"/>
                  <a:gd name="connsiteY0" fmla="*/ 2073230 h 2221341"/>
                  <a:gd name="connsiteX1" fmla="*/ 1146326 w 3600636"/>
                  <a:gd name="connsiteY1" fmla="*/ 977693 h 2221341"/>
                  <a:gd name="connsiteX2" fmla="*/ 2285522 w 3600636"/>
                  <a:gd name="connsiteY2" fmla="*/ 590 h 2221341"/>
                  <a:gd name="connsiteX3" fmla="*/ 2982746 w 3600636"/>
                  <a:gd name="connsiteY3" fmla="*/ 1046783 h 2221341"/>
                  <a:gd name="connsiteX4" fmla="*/ 3554246 w 3600636"/>
                  <a:gd name="connsiteY4" fmla="*/ 2132448 h 2221341"/>
                  <a:gd name="connsiteX5" fmla="*/ 94766 w 3600636"/>
                  <a:gd name="connsiteY5" fmla="*/ 2073230 h 2221341"/>
                  <a:gd name="connsiteX0" fmla="*/ 94766 w 3600636"/>
                  <a:gd name="connsiteY0" fmla="*/ 2072639 h 2220750"/>
                  <a:gd name="connsiteX1" fmla="*/ 1146326 w 3600636"/>
                  <a:gd name="connsiteY1" fmla="*/ 977102 h 2220750"/>
                  <a:gd name="connsiteX2" fmla="*/ 2285522 w 3600636"/>
                  <a:gd name="connsiteY2" fmla="*/ -1 h 2220750"/>
                  <a:gd name="connsiteX3" fmla="*/ 2982746 w 3600636"/>
                  <a:gd name="connsiteY3" fmla="*/ 1046192 h 2220750"/>
                  <a:gd name="connsiteX4" fmla="*/ 3554246 w 3600636"/>
                  <a:gd name="connsiteY4" fmla="*/ 2131857 h 2220750"/>
                  <a:gd name="connsiteX5" fmla="*/ 94766 w 3600636"/>
                  <a:gd name="connsiteY5" fmla="*/ 2072639 h 2220750"/>
                  <a:gd name="connsiteX0" fmla="*/ 94766 w 3600636"/>
                  <a:gd name="connsiteY0" fmla="*/ 2072640 h 2220751"/>
                  <a:gd name="connsiteX1" fmla="*/ 1146326 w 3600636"/>
                  <a:gd name="connsiteY1" fmla="*/ 977103 h 2220751"/>
                  <a:gd name="connsiteX2" fmla="*/ 2285522 w 3600636"/>
                  <a:gd name="connsiteY2" fmla="*/ 0 h 2220751"/>
                  <a:gd name="connsiteX3" fmla="*/ 2982746 w 3600636"/>
                  <a:gd name="connsiteY3" fmla="*/ 1046193 h 2220751"/>
                  <a:gd name="connsiteX4" fmla="*/ 3554246 w 3600636"/>
                  <a:gd name="connsiteY4" fmla="*/ 2131858 h 2220751"/>
                  <a:gd name="connsiteX5" fmla="*/ 94766 w 3600636"/>
                  <a:gd name="connsiteY5" fmla="*/ 2072640 h 2220751"/>
                  <a:gd name="connsiteX0" fmla="*/ 96868 w 3602738"/>
                  <a:gd name="connsiteY0" fmla="*/ 2072640 h 2220751"/>
                  <a:gd name="connsiteX1" fmla="*/ 1148428 w 3602738"/>
                  <a:gd name="connsiteY1" fmla="*/ 977103 h 2220751"/>
                  <a:gd name="connsiteX2" fmla="*/ 2287624 w 3602738"/>
                  <a:gd name="connsiteY2" fmla="*/ 0 h 2220751"/>
                  <a:gd name="connsiteX3" fmla="*/ 2984848 w 3602738"/>
                  <a:gd name="connsiteY3" fmla="*/ 1046193 h 2220751"/>
                  <a:gd name="connsiteX4" fmla="*/ 3556348 w 3602738"/>
                  <a:gd name="connsiteY4" fmla="*/ 2131858 h 2220751"/>
                  <a:gd name="connsiteX5" fmla="*/ 96868 w 3602738"/>
                  <a:gd name="connsiteY5" fmla="*/ 2072640 h 2220751"/>
                  <a:gd name="connsiteX0" fmla="*/ 83372 w 3786729"/>
                  <a:gd name="connsiteY0" fmla="*/ 2013421 h 2216066"/>
                  <a:gd name="connsiteX1" fmla="*/ 1218752 w 3786729"/>
                  <a:gd name="connsiteY1" fmla="*/ 977103 h 2216066"/>
                  <a:gd name="connsiteX2" fmla="*/ 2357948 w 3786729"/>
                  <a:gd name="connsiteY2" fmla="*/ 0 h 2216066"/>
                  <a:gd name="connsiteX3" fmla="*/ 3055172 w 3786729"/>
                  <a:gd name="connsiteY3" fmla="*/ 1046193 h 2216066"/>
                  <a:gd name="connsiteX4" fmla="*/ 3626672 w 3786729"/>
                  <a:gd name="connsiteY4" fmla="*/ 2131858 h 2216066"/>
                  <a:gd name="connsiteX5" fmla="*/ 83372 w 3786729"/>
                  <a:gd name="connsiteY5" fmla="*/ 2013421 h 2216066"/>
                  <a:gd name="connsiteX0" fmla="*/ 15121 w 3718478"/>
                  <a:gd name="connsiteY0" fmla="*/ 2013421 h 2198823"/>
                  <a:gd name="connsiteX1" fmla="*/ 1150501 w 3718478"/>
                  <a:gd name="connsiteY1" fmla="*/ 977103 h 2198823"/>
                  <a:gd name="connsiteX2" fmla="*/ 2289697 w 3718478"/>
                  <a:gd name="connsiteY2" fmla="*/ 0 h 2198823"/>
                  <a:gd name="connsiteX3" fmla="*/ 2986921 w 3718478"/>
                  <a:gd name="connsiteY3" fmla="*/ 1046193 h 2198823"/>
                  <a:gd name="connsiteX4" fmla="*/ 3558421 w 3718478"/>
                  <a:gd name="connsiteY4" fmla="*/ 2131858 h 2198823"/>
                  <a:gd name="connsiteX5" fmla="*/ 15121 w 3718478"/>
                  <a:gd name="connsiteY5" fmla="*/ 2013421 h 2198823"/>
                  <a:gd name="connsiteX0" fmla="*/ 15102 w 3710571"/>
                  <a:gd name="connsiteY0" fmla="*/ 2043030 h 2228431"/>
                  <a:gd name="connsiteX1" fmla="*/ 1150482 w 3710571"/>
                  <a:gd name="connsiteY1" fmla="*/ 1006712 h 2228431"/>
                  <a:gd name="connsiteX2" fmla="*/ 2282058 w 3710571"/>
                  <a:gd name="connsiteY2" fmla="*/ 0 h 2228431"/>
                  <a:gd name="connsiteX3" fmla="*/ 2986902 w 3710571"/>
                  <a:gd name="connsiteY3" fmla="*/ 1075802 h 2228431"/>
                  <a:gd name="connsiteX4" fmla="*/ 3558402 w 3710571"/>
                  <a:gd name="connsiteY4" fmla="*/ 2161467 h 2228431"/>
                  <a:gd name="connsiteX5" fmla="*/ 15102 w 3710571"/>
                  <a:gd name="connsiteY5" fmla="*/ 2043030 h 2228431"/>
                  <a:gd name="connsiteX0" fmla="*/ 15102 w 3725377"/>
                  <a:gd name="connsiteY0" fmla="*/ 2043030 h 2228431"/>
                  <a:gd name="connsiteX1" fmla="*/ 1150482 w 3725377"/>
                  <a:gd name="connsiteY1" fmla="*/ 1006712 h 2228431"/>
                  <a:gd name="connsiteX2" fmla="*/ 2282058 w 3725377"/>
                  <a:gd name="connsiteY2" fmla="*/ 0 h 2228431"/>
                  <a:gd name="connsiteX3" fmla="*/ 2986902 w 3725377"/>
                  <a:gd name="connsiteY3" fmla="*/ 1075802 h 2228431"/>
                  <a:gd name="connsiteX4" fmla="*/ 3558402 w 3725377"/>
                  <a:gd name="connsiteY4" fmla="*/ 2161467 h 2228431"/>
                  <a:gd name="connsiteX5" fmla="*/ 15102 w 3725377"/>
                  <a:gd name="connsiteY5" fmla="*/ 2043030 h 2228431"/>
                  <a:gd name="connsiteX0" fmla="*/ 15102 w 3587503"/>
                  <a:gd name="connsiteY0" fmla="*/ 2043030 h 2193857"/>
                  <a:gd name="connsiteX1" fmla="*/ 1150482 w 3587503"/>
                  <a:gd name="connsiteY1" fmla="*/ 1006712 h 2193857"/>
                  <a:gd name="connsiteX2" fmla="*/ 2282058 w 3587503"/>
                  <a:gd name="connsiteY2" fmla="*/ 0 h 2193857"/>
                  <a:gd name="connsiteX3" fmla="*/ 2986902 w 3587503"/>
                  <a:gd name="connsiteY3" fmla="*/ 1075802 h 2193857"/>
                  <a:gd name="connsiteX4" fmla="*/ 3558402 w 3587503"/>
                  <a:gd name="connsiteY4" fmla="*/ 2161467 h 2193857"/>
                  <a:gd name="connsiteX5" fmla="*/ 15102 w 3587503"/>
                  <a:gd name="connsiteY5" fmla="*/ 2043030 h 2193857"/>
                  <a:gd name="connsiteX0" fmla="*/ 89801 w 3775229"/>
                  <a:gd name="connsiteY0" fmla="*/ 2043030 h 2190473"/>
                  <a:gd name="connsiteX1" fmla="*/ 1225181 w 3775229"/>
                  <a:gd name="connsiteY1" fmla="*/ 1006712 h 2190473"/>
                  <a:gd name="connsiteX2" fmla="*/ 2356757 w 3775229"/>
                  <a:gd name="connsiteY2" fmla="*/ 0 h 2190473"/>
                  <a:gd name="connsiteX3" fmla="*/ 3061601 w 3775229"/>
                  <a:gd name="connsiteY3" fmla="*/ 1075802 h 2190473"/>
                  <a:gd name="connsiteX4" fmla="*/ 3755021 w 3775229"/>
                  <a:gd name="connsiteY4" fmla="*/ 2131858 h 2190473"/>
                  <a:gd name="connsiteX5" fmla="*/ 89801 w 3775229"/>
                  <a:gd name="connsiteY5" fmla="*/ 2043030 h 2190473"/>
                  <a:gd name="connsiteX0" fmla="*/ 89801 w 3775229"/>
                  <a:gd name="connsiteY0" fmla="*/ 2043030 h 2207220"/>
                  <a:gd name="connsiteX1" fmla="*/ 1225181 w 3775229"/>
                  <a:gd name="connsiteY1" fmla="*/ 1006712 h 2207220"/>
                  <a:gd name="connsiteX2" fmla="*/ 2356757 w 3775229"/>
                  <a:gd name="connsiteY2" fmla="*/ 0 h 2207220"/>
                  <a:gd name="connsiteX3" fmla="*/ 3061601 w 3775229"/>
                  <a:gd name="connsiteY3" fmla="*/ 1075802 h 2207220"/>
                  <a:gd name="connsiteX4" fmla="*/ 3755021 w 3775229"/>
                  <a:gd name="connsiteY4" fmla="*/ 2131858 h 2207220"/>
                  <a:gd name="connsiteX5" fmla="*/ 89801 w 3775229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72 w 3760000"/>
                  <a:gd name="connsiteY0" fmla="*/ 2082509 h 2246699"/>
                  <a:gd name="connsiteX1" fmla="*/ 1225252 w 3760000"/>
                  <a:gd name="connsiteY1" fmla="*/ 1046191 h 2246699"/>
                  <a:gd name="connsiteX2" fmla="*/ 2364448 w 3760000"/>
                  <a:gd name="connsiteY2" fmla="*/ 0 h 2246699"/>
                  <a:gd name="connsiteX3" fmla="*/ 3061672 w 3760000"/>
                  <a:gd name="connsiteY3" fmla="*/ 1115281 h 2246699"/>
                  <a:gd name="connsiteX4" fmla="*/ 3755092 w 3760000"/>
                  <a:gd name="connsiteY4" fmla="*/ 2171337 h 2246699"/>
                  <a:gd name="connsiteX5" fmla="*/ 89872 w 3760000"/>
                  <a:gd name="connsiteY5" fmla="*/ 2082509 h 2246699"/>
                  <a:gd name="connsiteX0" fmla="*/ 8297 w 3678425"/>
                  <a:gd name="connsiteY0" fmla="*/ 2082509 h 2246699"/>
                  <a:gd name="connsiteX1" fmla="*/ 1143677 w 3678425"/>
                  <a:gd name="connsiteY1" fmla="*/ 1046191 h 2246699"/>
                  <a:gd name="connsiteX2" fmla="*/ 2282873 w 3678425"/>
                  <a:gd name="connsiteY2" fmla="*/ 0 h 2246699"/>
                  <a:gd name="connsiteX3" fmla="*/ 2980097 w 3678425"/>
                  <a:gd name="connsiteY3" fmla="*/ 1115281 h 2246699"/>
                  <a:gd name="connsiteX4" fmla="*/ 3673517 w 3678425"/>
                  <a:gd name="connsiteY4" fmla="*/ 2171337 h 2246699"/>
                  <a:gd name="connsiteX5" fmla="*/ 8297 w 3678425"/>
                  <a:gd name="connsiteY5" fmla="*/ 2082509 h 2246699"/>
                  <a:gd name="connsiteX0" fmla="*/ 8297 w 3678425"/>
                  <a:gd name="connsiteY0" fmla="*/ 2082509 h 2276618"/>
                  <a:gd name="connsiteX1" fmla="*/ 1143677 w 3678425"/>
                  <a:gd name="connsiteY1" fmla="*/ 1046191 h 2276618"/>
                  <a:gd name="connsiteX2" fmla="*/ 2282873 w 3678425"/>
                  <a:gd name="connsiteY2" fmla="*/ 0 h 2276618"/>
                  <a:gd name="connsiteX3" fmla="*/ 2980097 w 3678425"/>
                  <a:gd name="connsiteY3" fmla="*/ 1115281 h 2276618"/>
                  <a:gd name="connsiteX4" fmla="*/ 3673517 w 3678425"/>
                  <a:gd name="connsiteY4" fmla="*/ 2171337 h 2276618"/>
                  <a:gd name="connsiteX5" fmla="*/ 8297 w 3678425"/>
                  <a:gd name="connsiteY5" fmla="*/ 2082509 h 2276618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72477 w 3673517"/>
                  <a:gd name="connsiteY3" fmla="*/ 1065932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3517" h="2276617">
                    <a:moveTo>
                      <a:pt x="8297" y="2082509"/>
                    </a:moveTo>
                    <a:cubicBezTo>
                      <a:pt x="-93303" y="1894986"/>
                      <a:pt x="764581" y="1393276"/>
                      <a:pt x="1143677" y="1046191"/>
                    </a:cubicBezTo>
                    <a:cubicBezTo>
                      <a:pt x="1522773" y="699106"/>
                      <a:pt x="2136823" y="67444"/>
                      <a:pt x="2282873" y="0"/>
                    </a:cubicBezTo>
                    <a:cubicBezTo>
                      <a:pt x="2444163" y="90472"/>
                      <a:pt x="2702603" y="674433"/>
                      <a:pt x="2972477" y="1065932"/>
                    </a:cubicBezTo>
                    <a:cubicBezTo>
                      <a:pt x="3242351" y="1457431"/>
                      <a:pt x="3673517" y="1901566"/>
                      <a:pt x="3673517" y="2171337"/>
                    </a:cubicBezTo>
                    <a:cubicBezTo>
                      <a:pt x="3284897" y="2362150"/>
                      <a:pt x="429937" y="2270033"/>
                      <a:pt x="8297" y="2082509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楕円 3">
                <a:extLst>
                  <a:ext uri="{FF2B5EF4-FFF2-40B4-BE49-F238E27FC236}">
                    <a16:creationId xmlns:a16="http://schemas.microsoft.com/office/drawing/2014/main" id="{D53E491E-DD2A-4CB0-89FC-0A6FB72B5DFB}"/>
                  </a:ext>
                </a:extLst>
              </p:cNvPr>
              <p:cNvSpPr/>
              <p:nvPr/>
            </p:nvSpPr>
            <p:spPr>
              <a:xfrm>
                <a:off x="1660669" y="333056"/>
                <a:ext cx="587258" cy="341458"/>
              </a:xfrm>
              <a:custGeom>
                <a:avLst/>
                <a:gdLst>
                  <a:gd name="connsiteX0" fmla="*/ 0 w 593038"/>
                  <a:gd name="connsiteY0" fmla="*/ 181840 h 363679"/>
                  <a:gd name="connsiteX1" fmla="*/ 296519 w 593038"/>
                  <a:gd name="connsiteY1" fmla="*/ 0 h 363679"/>
                  <a:gd name="connsiteX2" fmla="*/ 593038 w 593038"/>
                  <a:gd name="connsiteY2" fmla="*/ 181840 h 363679"/>
                  <a:gd name="connsiteX3" fmla="*/ 296519 w 593038"/>
                  <a:gd name="connsiteY3" fmla="*/ 363680 h 363679"/>
                  <a:gd name="connsiteX4" fmla="*/ 0 w 593038"/>
                  <a:gd name="connsiteY4" fmla="*/ 181840 h 363679"/>
                  <a:gd name="connsiteX0" fmla="*/ 959 w 593997"/>
                  <a:gd name="connsiteY0" fmla="*/ 181840 h 297005"/>
                  <a:gd name="connsiteX1" fmla="*/ 297478 w 593997"/>
                  <a:gd name="connsiteY1" fmla="*/ 0 h 297005"/>
                  <a:gd name="connsiteX2" fmla="*/ 593997 w 593997"/>
                  <a:gd name="connsiteY2" fmla="*/ 181840 h 297005"/>
                  <a:gd name="connsiteX3" fmla="*/ 233185 w 593997"/>
                  <a:gd name="connsiteY3" fmla="*/ 297005 h 297005"/>
                  <a:gd name="connsiteX4" fmla="*/ 959 w 593997"/>
                  <a:gd name="connsiteY4" fmla="*/ 181840 h 297005"/>
                  <a:gd name="connsiteX0" fmla="*/ 959 w 593997"/>
                  <a:gd name="connsiteY0" fmla="*/ 182297 h 297462"/>
                  <a:gd name="connsiteX1" fmla="*/ 297478 w 593997"/>
                  <a:gd name="connsiteY1" fmla="*/ 457 h 297462"/>
                  <a:gd name="connsiteX2" fmla="*/ 593997 w 593997"/>
                  <a:gd name="connsiteY2" fmla="*/ 182297 h 297462"/>
                  <a:gd name="connsiteX3" fmla="*/ 233185 w 593997"/>
                  <a:gd name="connsiteY3" fmla="*/ 297462 h 297462"/>
                  <a:gd name="connsiteX4" fmla="*/ 959 w 593997"/>
                  <a:gd name="connsiteY4" fmla="*/ 182297 h 29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997" h="297462">
                    <a:moveTo>
                      <a:pt x="959" y="182297"/>
                    </a:moveTo>
                    <a:cubicBezTo>
                      <a:pt x="11674" y="132796"/>
                      <a:pt x="105140" y="-9068"/>
                      <a:pt x="297478" y="457"/>
                    </a:cubicBezTo>
                    <a:cubicBezTo>
                      <a:pt x="489816" y="9982"/>
                      <a:pt x="593997" y="81870"/>
                      <a:pt x="593997" y="182297"/>
                    </a:cubicBezTo>
                    <a:cubicBezTo>
                      <a:pt x="593997" y="282724"/>
                      <a:pt x="396948" y="297462"/>
                      <a:pt x="233185" y="297462"/>
                    </a:cubicBezTo>
                    <a:cubicBezTo>
                      <a:pt x="69422" y="297462"/>
                      <a:pt x="-9756" y="231798"/>
                      <a:pt x="959" y="182297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95000"/>
                    <a:lumOff val="5000"/>
                  </a:sys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" name="楕円 3">
                <a:extLst>
                  <a:ext uri="{FF2B5EF4-FFF2-40B4-BE49-F238E27FC236}">
                    <a16:creationId xmlns:a16="http://schemas.microsoft.com/office/drawing/2014/main" id="{17F95D43-6609-458E-85A1-EC2AFB4838F3}"/>
                  </a:ext>
                </a:extLst>
              </p:cNvPr>
              <p:cNvSpPr/>
              <p:nvPr/>
            </p:nvSpPr>
            <p:spPr>
              <a:xfrm>
                <a:off x="1660669" y="331209"/>
                <a:ext cx="587258" cy="341458"/>
              </a:xfrm>
              <a:custGeom>
                <a:avLst/>
                <a:gdLst>
                  <a:gd name="connsiteX0" fmla="*/ 0 w 593038"/>
                  <a:gd name="connsiteY0" fmla="*/ 181840 h 363679"/>
                  <a:gd name="connsiteX1" fmla="*/ 296519 w 593038"/>
                  <a:gd name="connsiteY1" fmla="*/ 0 h 363679"/>
                  <a:gd name="connsiteX2" fmla="*/ 593038 w 593038"/>
                  <a:gd name="connsiteY2" fmla="*/ 181840 h 363679"/>
                  <a:gd name="connsiteX3" fmla="*/ 296519 w 593038"/>
                  <a:gd name="connsiteY3" fmla="*/ 363680 h 363679"/>
                  <a:gd name="connsiteX4" fmla="*/ 0 w 593038"/>
                  <a:gd name="connsiteY4" fmla="*/ 181840 h 363679"/>
                  <a:gd name="connsiteX0" fmla="*/ 959 w 593997"/>
                  <a:gd name="connsiteY0" fmla="*/ 181840 h 297005"/>
                  <a:gd name="connsiteX1" fmla="*/ 297478 w 593997"/>
                  <a:gd name="connsiteY1" fmla="*/ 0 h 297005"/>
                  <a:gd name="connsiteX2" fmla="*/ 593997 w 593997"/>
                  <a:gd name="connsiteY2" fmla="*/ 181840 h 297005"/>
                  <a:gd name="connsiteX3" fmla="*/ 233185 w 593997"/>
                  <a:gd name="connsiteY3" fmla="*/ 297005 h 297005"/>
                  <a:gd name="connsiteX4" fmla="*/ 959 w 593997"/>
                  <a:gd name="connsiteY4" fmla="*/ 181840 h 297005"/>
                  <a:gd name="connsiteX0" fmla="*/ 959 w 593997"/>
                  <a:gd name="connsiteY0" fmla="*/ 182297 h 297462"/>
                  <a:gd name="connsiteX1" fmla="*/ 297478 w 593997"/>
                  <a:gd name="connsiteY1" fmla="*/ 457 h 297462"/>
                  <a:gd name="connsiteX2" fmla="*/ 593997 w 593997"/>
                  <a:gd name="connsiteY2" fmla="*/ 182297 h 297462"/>
                  <a:gd name="connsiteX3" fmla="*/ 233185 w 593997"/>
                  <a:gd name="connsiteY3" fmla="*/ 297462 h 297462"/>
                  <a:gd name="connsiteX4" fmla="*/ 959 w 593997"/>
                  <a:gd name="connsiteY4" fmla="*/ 182297 h 297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997" h="297462">
                    <a:moveTo>
                      <a:pt x="959" y="182297"/>
                    </a:moveTo>
                    <a:cubicBezTo>
                      <a:pt x="11674" y="132796"/>
                      <a:pt x="105140" y="-9068"/>
                      <a:pt x="297478" y="457"/>
                    </a:cubicBezTo>
                    <a:cubicBezTo>
                      <a:pt x="489816" y="9982"/>
                      <a:pt x="593997" y="81870"/>
                      <a:pt x="593997" y="182297"/>
                    </a:cubicBezTo>
                    <a:cubicBezTo>
                      <a:pt x="593997" y="282724"/>
                      <a:pt x="396948" y="297462"/>
                      <a:pt x="233185" y="297462"/>
                    </a:cubicBezTo>
                    <a:cubicBezTo>
                      <a:pt x="69422" y="297462"/>
                      <a:pt x="-9756" y="231798"/>
                      <a:pt x="959" y="18229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</a:srgbClr>
                  </a:gs>
                  <a:gs pos="23000">
                    <a:sysClr val="windowText" lastClr="000000">
                      <a:alpha val="3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二等辺三角形 6148">
                <a:extLst>
                  <a:ext uri="{FF2B5EF4-FFF2-40B4-BE49-F238E27FC236}">
                    <a16:creationId xmlns:a16="http://schemas.microsoft.com/office/drawing/2014/main" id="{8589966B-870D-42D5-A9C4-3741EBE47D2F}"/>
                  </a:ext>
                </a:extLst>
              </p:cNvPr>
              <p:cNvSpPr/>
              <p:nvPr/>
            </p:nvSpPr>
            <p:spPr>
              <a:xfrm>
                <a:off x="1208652" y="103965"/>
                <a:ext cx="1424753" cy="609738"/>
              </a:xfrm>
              <a:custGeom>
                <a:avLst/>
                <a:gdLst>
                  <a:gd name="connsiteX0" fmla="*/ 0 w 3467100"/>
                  <a:gd name="connsiteY0" fmla="*/ 2072640 h 2072640"/>
                  <a:gd name="connsiteX1" fmla="*/ 2190756 w 3467100"/>
                  <a:gd name="connsiteY1" fmla="*/ 0 h 2072640"/>
                  <a:gd name="connsiteX2" fmla="*/ 3467100 w 3467100"/>
                  <a:gd name="connsiteY2" fmla="*/ 2072640 h 2072640"/>
                  <a:gd name="connsiteX3" fmla="*/ 0 w 3467100"/>
                  <a:gd name="connsiteY3" fmla="*/ 2072640 h 2072640"/>
                  <a:gd name="connsiteX0" fmla="*/ 0 w 3467100"/>
                  <a:gd name="connsiteY0" fmla="*/ 2072653 h 2072653"/>
                  <a:gd name="connsiteX1" fmla="*/ 2190756 w 3467100"/>
                  <a:gd name="connsiteY1" fmla="*/ 13 h 2072653"/>
                  <a:gd name="connsiteX2" fmla="*/ 3467100 w 3467100"/>
                  <a:gd name="connsiteY2" fmla="*/ 2072653 h 2072653"/>
                  <a:gd name="connsiteX3" fmla="*/ 0 w 3467100"/>
                  <a:gd name="connsiteY3" fmla="*/ 2072653 h 2072653"/>
                  <a:gd name="connsiteX0" fmla="*/ 148 w 3467248"/>
                  <a:gd name="connsiteY0" fmla="*/ 2072650 h 2160382"/>
                  <a:gd name="connsiteX1" fmla="*/ 2190904 w 3467248"/>
                  <a:gd name="connsiteY1" fmla="*/ 10 h 2160382"/>
                  <a:gd name="connsiteX2" fmla="*/ 3467248 w 3467248"/>
                  <a:gd name="connsiteY2" fmla="*/ 2072650 h 2160382"/>
                  <a:gd name="connsiteX3" fmla="*/ 148 w 3467248"/>
                  <a:gd name="connsiteY3" fmla="*/ 2072650 h 2160382"/>
                  <a:gd name="connsiteX0" fmla="*/ 101 w 3468351"/>
                  <a:gd name="connsiteY0" fmla="*/ 2072650 h 2202845"/>
                  <a:gd name="connsiteX1" fmla="*/ 2190857 w 3468351"/>
                  <a:gd name="connsiteY1" fmla="*/ 10 h 2202845"/>
                  <a:gd name="connsiteX2" fmla="*/ 3467201 w 3468351"/>
                  <a:gd name="connsiteY2" fmla="*/ 2072650 h 2202845"/>
                  <a:gd name="connsiteX3" fmla="*/ 101 w 3468351"/>
                  <a:gd name="connsiteY3" fmla="*/ 2072650 h 2202845"/>
                  <a:gd name="connsiteX0" fmla="*/ 90689 w 3559027"/>
                  <a:gd name="connsiteY0" fmla="*/ 2094074 h 2213263"/>
                  <a:gd name="connsiteX1" fmla="*/ 1119389 w 3559027"/>
                  <a:gd name="connsiteY1" fmla="*/ 1077495 h 2213263"/>
                  <a:gd name="connsiteX2" fmla="*/ 2281445 w 3559027"/>
                  <a:gd name="connsiteY2" fmla="*/ 21434 h 2213263"/>
                  <a:gd name="connsiteX3" fmla="*/ 3557789 w 3559027"/>
                  <a:gd name="connsiteY3" fmla="*/ 2094074 h 2213263"/>
                  <a:gd name="connsiteX4" fmla="*/ 90689 w 3559027"/>
                  <a:gd name="connsiteY4" fmla="*/ 2094074 h 2213263"/>
                  <a:gd name="connsiteX0" fmla="*/ 90689 w 3703459"/>
                  <a:gd name="connsiteY0" fmla="*/ 2072643 h 2200333"/>
                  <a:gd name="connsiteX1" fmla="*/ 1119389 w 3703459"/>
                  <a:gd name="connsiteY1" fmla="*/ 1056064 h 2200333"/>
                  <a:gd name="connsiteX2" fmla="*/ 2281445 w 3703459"/>
                  <a:gd name="connsiteY2" fmla="*/ 3 h 2200333"/>
                  <a:gd name="connsiteX3" fmla="*/ 2978669 w 3703459"/>
                  <a:gd name="connsiteY3" fmla="*/ 1046196 h 2200333"/>
                  <a:gd name="connsiteX4" fmla="*/ 3557789 w 3703459"/>
                  <a:gd name="connsiteY4" fmla="*/ 2072643 h 2200333"/>
                  <a:gd name="connsiteX5" fmla="*/ 90689 w 3703459"/>
                  <a:gd name="connsiteY5" fmla="*/ 2072643 h 2200333"/>
                  <a:gd name="connsiteX0" fmla="*/ 89777 w 3702547"/>
                  <a:gd name="connsiteY0" fmla="*/ 2073298 h 2210375"/>
                  <a:gd name="connsiteX1" fmla="*/ 1126097 w 3702547"/>
                  <a:gd name="connsiteY1" fmla="*/ 908673 h 2210375"/>
                  <a:gd name="connsiteX2" fmla="*/ 2280533 w 3702547"/>
                  <a:gd name="connsiteY2" fmla="*/ 658 h 2210375"/>
                  <a:gd name="connsiteX3" fmla="*/ 2977757 w 3702547"/>
                  <a:gd name="connsiteY3" fmla="*/ 1046851 h 2210375"/>
                  <a:gd name="connsiteX4" fmla="*/ 3556877 w 3702547"/>
                  <a:gd name="connsiteY4" fmla="*/ 2073298 h 2210375"/>
                  <a:gd name="connsiteX5" fmla="*/ 89777 w 3702547"/>
                  <a:gd name="connsiteY5" fmla="*/ 2073298 h 2210375"/>
                  <a:gd name="connsiteX0" fmla="*/ 97199 w 3709969"/>
                  <a:gd name="connsiteY0" fmla="*/ 2073411 h 2210488"/>
                  <a:gd name="connsiteX1" fmla="*/ 1133519 w 3709969"/>
                  <a:gd name="connsiteY1" fmla="*/ 908786 h 2210488"/>
                  <a:gd name="connsiteX2" fmla="*/ 2287955 w 3709969"/>
                  <a:gd name="connsiteY2" fmla="*/ 771 h 2210488"/>
                  <a:gd name="connsiteX3" fmla="*/ 2985179 w 3709969"/>
                  <a:gd name="connsiteY3" fmla="*/ 1046964 h 2210488"/>
                  <a:gd name="connsiteX4" fmla="*/ 3564299 w 3709969"/>
                  <a:gd name="connsiteY4" fmla="*/ 2073411 h 2210488"/>
                  <a:gd name="connsiteX5" fmla="*/ 97199 w 3709969"/>
                  <a:gd name="connsiteY5" fmla="*/ 2073411 h 2210488"/>
                  <a:gd name="connsiteX0" fmla="*/ 8921 w 3621691"/>
                  <a:gd name="connsiteY0" fmla="*/ 2073411 h 2181749"/>
                  <a:gd name="connsiteX1" fmla="*/ 1045241 w 3621691"/>
                  <a:gd name="connsiteY1" fmla="*/ 908786 h 2181749"/>
                  <a:gd name="connsiteX2" fmla="*/ 2199677 w 3621691"/>
                  <a:gd name="connsiteY2" fmla="*/ 771 h 2181749"/>
                  <a:gd name="connsiteX3" fmla="*/ 2896901 w 3621691"/>
                  <a:gd name="connsiteY3" fmla="*/ 1046964 h 2181749"/>
                  <a:gd name="connsiteX4" fmla="*/ 3476021 w 3621691"/>
                  <a:gd name="connsiteY4" fmla="*/ 2073411 h 2181749"/>
                  <a:gd name="connsiteX5" fmla="*/ 8921 w 3621691"/>
                  <a:gd name="connsiteY5" fmla="*/ 2073411 h 2181749"/>
                  <a:gd name="connsiteX0" fmla="*/ 19588 w 3632358"/>
                  <a:gd name="connsiteY0" fmla="*/ 2073411 h 2181749"/>
                  <a:gd name="connsiteX1" fmla="*/ 1055908 w 3632358"/>
                  <a:gd name="connsiteY1" fmla="*/ 908786 h 2181749"/>
                  <a:gd name="connsiteX2" fmla="*/ 2210344 w 3632358"/>
                  <a:gd name="connsiteY2" fmla="*/ 771 h 2181749"/>
                  <a:gd name="connsiteX3" fmla="*/ 2907568 w 3632358"/>
                  <a:gd name="connsiteY3" fmla="*/ 1046964 h 2181749"/>
                  <a:gd name="connsiteX4" fmla="*/ 3486688 w 3632358"/>
                  <a:gd name="connsiteY4" fmla="*/ 2073411 h 2181749"/>
                  <a:gd name="connsiteX5" fmla="*/ 19588 w 3632358"/>
                  <a:gd name="connsiteY5" fmla="*/ 2073411 h 2181749"/>
                  <a:gd name="connsiteX0" fmla="*/ 95202 w 3707972"/>
                  <a:gd name="connsiteY0" fmla="*/ 2072816 h 2205475"/>
                  <a:gd name="connsiteX1" fmla="*/ 1146762 w 3707972"/>
                  <a:gd name="connsiteY1" fmla="*/ 977279 h 2205475"/>
                  <a:gd name="connsiteX2" fmla="*/ 2285958 w 3707972"/>
                  <a:gd name="connsiteY2" fmla="*/ 176 h 2205475"/>
                  <a:gd name="connsiteX3" fmla="*/ 2983182 w 3707972"/>
                  <a:gd name="connsiteY3" fmla="*/ 1046369 h 2205475"/>
                  <a:gd name="connsiteX4" fmla="*/ 3562302 w 3707972"/>
                  <a:gd name="connsiteY4" fmla="*/ 2072816 h 2205475"/>
                  <a:gd name="connsiteX5" fmla="*/ 95202 w 3707972"/>
                  <a:gd name="connsiteY5" fmla="*/ 2072816 h 2205475"/>
                  <a:gd name="connsiteX0" fmla="*/ 95202 w 3707972"/>
                  <a:gd name="connsiteY0" fmla="*/ 2073230 h 2205888"/>
                  <a:gd name="connsiteX1" fmla="*/ 1146762 w 3707972"/>
                  <a:gd name="connsiteY1" fmla="*/ 977693 h 2205888"/>
                  <a:gd name="connsiteX2" fmla="*/ 2285958 w 3707972"/>
                  <a:gd name="connsiteY2" fmla="*/ 590 h 2205888"/>
                  <a:gd name="connsiteX3" fmla="*/ 2983182 w 3707972"/>
                  <a:gd name="connsiteY3" fmla="*/ 1046783 h 2205888"/>
                  <a:gd name="connsiteX4" fmla="*/ 3562302 w 3707972"/>
                  <a:gd name="connsiteY4" fmla="*/ 2073230 h 2205888"/>
                  <a:gd name="connsiteX5" fmla="*/ 95202 w 3707972"/>
                  <a:gd name="connsiteY5" fmla="*/ 2073230 h 2205888"/>
                  <a:gd name="connsiteX0" fmla="*/ 95202 w 3719512"/>
                  <a:gd name="connsiteY0" fmla="*/ 2073230 h 2205888"/>
                  <a:gd name="connsiteX1" fmla="*/ 1146762 w 3719512"/>
                  <a:gd name="connsiteY1" fmla="*/ 977693 h 2205888"/>
                  <a:gd name="connsiteX2" fmla="*/ 2285958 w 3719512"/>
                  <a:gd name="connsiteY2" fmla="*/ 590 h 2205888"/>
                  <a:gd name="connsiteX3" fmla="*/ 2983182 w 3719512"/>
                  <a:gd name="connsiteY3" fmla="*/ 1046783 h 2205888"/>
                  <a:gd name="connsiteX4" fmla="*/ 3562302 w 3719512"/>
                  <a:gd name="connsiteY4" fmla="*/ 2073230 h 2205888"/>
                  <a:gd name="connsiteX5" fmla="*/ 95202 w 3719512"/>
                  <a:gd name="connsiteY5" fmla="*/ 2073230 h 2205888"/>
                  <a:gd name="connsiteX0" fmla="*/ 95202 w 3615637"/>
                  <a:gd name="connsiteY0" fmla="*/ 2073230 h 2172961"/>
                  <a:gd name="connsiteX1" fmla="*/ 1146762 w 3615637"/>
                  <a:gd name="connsiteY1" fmla="*/ 977693 h 2172961"/>
                  <a:gd name="connsiteX2" fmla="*/ 2285958 w 3615637"/>
                  <a:gd name="connsiteY2" fmla="*/ 590 h 2172961"/>
                  <a:gd name="connsiteX3" fmla="*/ 2983182 w 3615637"/>
                  <a:gd name="connsiteY3" fmla="*/ 1046783 h 2172961"/>
                  <a:gd name="connsiteX4" fmla="*/ 3562302 w 3615637"/>
                  <a:gd name="connsiteY4" fmla="*/ 2073230 h 2172961"/>
                  <a:gd name="connsiteX5" fmla="*/ 95202 w 3615637"/>
                  <a:gd name="connsiteY5" fmla="*/ 2073230 h 2172961"/>
                  <a:gd name="connsiteX0" fmla="*/ 95202 w 3610288"/>
                  <a:gd name="connsiteY0" fmla="*/ 2073230 h 2188466"/>
                  <a:gd name="connsiteX1" fmla="*/ 1146762 w 3610288"/>
                  <a:gd name="connsiteY1" fmla="*/ 977693 h 2188466"/>
                  <a:gd name="connsiteX2" fmla="*/ 2285958 w 3610288"/>
                  <a:gd name="connsiteY2" fmla="*/ 590 h 2188466"/>
                  <a:gd name="connsiteX3" fmla="*/ 2983182 w 3610288"/>
                  <a:gd name="connsiteY3" fmla="*/ 1046783 h 2188466"/>
                  <a:gd name="connsiteX4" fmla="*/ 3562302 w 3610288"/>
                  <a:gd name="connsiteY4" fmla="*/ 2073230 h 2188466"/>
                  <a:gd name="connsiteX5" fmla="*/ 95202 w 3610288"/>
                  <a:gd name="connsiteY5" fmla="*/ 2073230 h 2188466"/>
                  <a:gd name="connsiteX0" fmla="*/ 94766 w 3596500"/>
                  <a:gd name="connsiteY0" fmla="*/ 2073230 h 2221340"/>
                  <a:gd name="connsiteX1" fmla="*/ 1146326 w 3596500"/>
                  <a:gd name="connsiteY1" fmla="*/ 977693 h 2221340"/>
                  <a:gd name="connsiteX2" fmla="*/ 2285522 w 3596500"/>
                  <a:gd name="connsiteY2" fmla="*/ 590 h 2221340"/>
                  <a:gd name="connsiteX3" fmla="*/ 2982746 w 3596500"/>
                  <a:gd name="connsiteY3" fmla="*/ 1046783 h 2221340"/>
                  <a:gd name="connsiteX4" fmla="*/ 3554246 w 3596500"/>
                  <a:gd name="connsiteY4" fmla="*/ 2132448 h 2221340"/>
                  <a:gd name="connsiteX5" fmla="*/ 94766 w 3596500"/>
                  <a:gd name="connsiteY5" fmla="*/ 2073230 h 2221340"/>
                  <a:gd name="connsiteX0" fmla="*/ 94766 w 3600636"/>
                  <a:gd name="connsiteY0" fmla="*/ 2073230 h 2221341"/>
                  <a:gd name="connsiteX1" fmla="*/ 1146326 w 3600636"/>
                  <a:gd name="connsiteY1" fmla="*/ 977693 h 2221341"/>
                  <a:gd name="connsiteX2" fmla="*/ 2285522 w 3600636"/>
                  <a:gd name="connsiteY2" fmla="*/ 590 h 2221341"/>
                  <a:gd name="connsiteX3" fmla="*/ 2982746 w 3600636"/>
                  <a:gd name="connsiteY3" fmla="*/ 1046783 h 2221341"/>
                  <a:gd name="connsiteX4" fmla="*/ 3554246 w 3600636"/>
                  <a:gd name="connsiteY4" fmla="*/ 2132448 h 2221341"/>
                  <a:gd name="connsiteX5" fmla="*/ 94766 w 3600636"/>
                  <a:gd name="connsiteY5" fmla="*/ 2073230 h 2221341"/>
                  <a:gd name="connsiteX0" fmla="*/ 94766 w 3600636"/>
                  <a:gd name="connsiteY0" fmla="*/ 2072639 h 2220750"/>
                  <a:gd name="connsiteX1" fmla="*/ 1146326 w 3600636"/>
                  <a:gd name="connsiteY1" fmla="*/ 977102 h 2220750"/>
                  <a:gd name="connsiteX2" fmla="*/ 2285522 w 3600636"/>
                  <a:gd name="connsiteY2" fmla="*/ -1 h 2220750"/>
                  <a:gd name="connsiteX3" fmla="*/ 2982746 w 3600636"/>
                  <a:gd name="connsiteY3" fmla="*/ 1046192 h 2220750"/>
                  <a:gd name="connsiteX4" fmla="*/ 3554246 w 3600636"/>
                  <a:gd name="connsiteY4" fmla="*/ 2131857 h 2220750"/>
                  <a:gd name="connsiteX5" fmla="*/ 94766 w 3600636"/>
                  <a:gd name="connsiteY5" fmla="*/ 2072639 h 2220750"/>
                  <a:gd name="connsiteX0" fmla="*/ 94766 w 3600636"/>
                  <a:gd name="connsiteY0" fmla="*/ 2072640 h 2220751"/>
                  <a:gd name="connsiteX1" fmla="*/ 1146326 w 3600636"/>
                  <a:gd name="connsiteY1" fmla="*/ 977103 h 2220751"/>
                  <a:gd name="connsiteX2" fmla="*/ 2285522 w 3600636"/>
                  <a:gd name="connsiteY2" fmla="*/ 0 h 2220751"/>
                  <a:gd name="connsiteX3" fmla="*/ 2982746 w 3600636"/>
                  <a:gd name="connsiteY3" fmla="*/ 1046193 h 2220751"/>
                  <a:gd name="connsiteX4" fmla="*/ 3554246 w 3600636"/>
                  <a:gd name="connsiteY4" fmla="*/ 2131858 h 2220751"/>
                  <a:gd name="connsiteX5" fmla="*/ 94766 w 3600636"/>
                  <a:gd name="connsiteY5" fmla="*/ 2072640 h 2220751"/>
                  <a:gd name="connsiteX0" fmla="*/ 96868 w 3602738"/>
                  <a:gd name="connsiteY0" fmla="*/ 2072640 h 2220751"/>
                  <a:gd name="connsiteX1" fmla="*/ 1148428 w 3602738"/>
                  <a:gd name="connsiteY1" fmla="*/ 977103 h 2220751"/>
                  <a:gd name="connsiteX2" fmla="*/ 2287624 w 3602738"/>
                  <a:gd name="connsiteY2" fmla="*/ 0 h 2220751"/>
                  <a:gd name="connsiteX3" fmla="*/ 2984848 w 3602738"/>
                  <a:gd name="connsiteY3" fmla="*/ 1046193 h 2220751"/>
                  <a:gd name="connsiteX4" fmla="*/ 3556348 w 3602738"/>
                  <a:gd name="connsiteY4" fmla="*/ 2131858 h 2220751"/>
                  <a:gd name="connsiteX5" fmla="*/ 96868 w 3602738"/>
                  <a:gd name="connsiteY5" fmla="*/ 2072640 h 2220751"/>
                  <a:gd name="connsiteX0" fmla="*/ 83372 w 3786729"/>
                  <a:gd name="connsiteY0" fmla="*/ 2013421 h 2216066"/>
                  <a:gd name="connsiteX1" fmla="*/ 1218752 w 3786729"/>
                  <a:gd name="connsiteY1" fmla="*/ 977103 h 2216066"/>
                  <a:gd name="connsiteX2" fmla="*/ 2357948 w 3786729"/>
                  <a:gd name="connsiteY2" fmla="*/ 0 h 2216066"/>
                  <a:gd name="connsiteX3" fmla="*/ 3055172 w 3786729"/>
                  <a:gd name="connsiteY3" fmla="*/ 1046193 h 2216066"/>
                  <a:gd name="connsiteX4" fmla="*/ 3626672 w 3786729"/>
                  <a:gd name="connsiteY4" fmla="*/ 2131858 h 2216066"/>
                  <a:gd name="connsiteX5" fmla="*/ 83372 w 3786729"/>
                  <a:gd name="connsiteY5" fmla="*/ 2013421 h 2216066"/>
                  <a:gd name="connsiteX0" fmla="*/ 15121 w 3718478"/>
                  <a:gd name="connsiteY0" fmla="*/ 2013421 h 2198823"/>
                  <a:gd name="connsiteX1" fmla="*/ 1150501 w 3718478"/>
                  <a:gd name="connsiteY1" fmla="*/ 977103 h 2198823"/>
                  <a:gd name="connsiteX2" fmla="*/ 2289697 w 3718478"/>
                  <a:gd name="connsiteY2" fmla="*/ 0 h 2198823"/>
                  <a:gd name="connsiteX3" fmla="*/ 2986921 w 3718478"/>
                  <a:gd name="connsiteY3" fmla="*/ 1046193 h 2198823"/>
                  <a:gd name="connsiteX4" fmla="*/ 3558421 w 3718478"/>
                  <a:gd name="connsiteY4" fmla="*/ 2131858 h 2198823"/>
                  <a:gd name="connsiteX5" fmla="*/ 15121 w 3718478"/>
                  <a:gd name="connsiteY5" fmla="*/ 2013421 h 2198823"/>
                  <a:gd name="connsiteX0" fmla="*/ 15102 w 3710571"/>
                  <a:gd name="connsiteY0" fmla="*/ 2043030 h 2228431"/>
                  <a:gd name="connsiteX1" fmla="*/ 1150482 w 3710571"/>
                  <a:gd name="connsiteY1" fmla="*/ 1006712 h 2228431"/>
                  <a:gd name="connsiteX2" fmla="*/ 2282058 w 3710571"/>
                  <a:gd name="connsiteY2" fmla="*/ 0 h 2228431"/>
                  <a:gd name="connsiteX3" fmla="*/ 2986902 w 3710571"/>
                  <a:gd name="connsiteY3" fmla="*/ 1075802 h 2228431"/>
                  <a:gd name="connsiteX4" fmla="*/ 3558402 w 3710571"/>
                  <a:gd name="connsiteY4" fmla="*/ 2161467 h 2228431"/>
                  <a:gd name="connsiteX5" fmla="*/ 15102 w 3710571"/>
                  <a:gd name="connsiteY5" fmla="*/ 2043030 h 2228431"/>
                  <a:gd name="connsiteX0" fmla="*/ 15102 w 3725377"/>
                  <a:gd name="connsiteY0" fmla="*/ 2043030 h 2228431"/>
                  <a:gd name="connsiteX1" fmla="*/ 1150482 w 3725377"/>
                  <a:gd name="connsiteY1" fmla="*/ 1006712 h 2228431"/>
                  <a:gd name="connsiteX2" fmla="*/ 2282058 w 3725377"/>
                  <a:gd name="connsiteY2" fmla="*/ 0 h 2228431"/>
                  <a:gd name="connsiteX3" fmla="*/ 2986902 w 3725377"/>
                  <a:gd name="connsiteY3" fmla="*/ 1075802 h 2228431"/>
                  <a:gd name="connsiteX4" fmla="*/ 3558402 w 3725377"/>
                  <a:gd name="connsiteY4" fmla="*/ 2161467 h 2228431"/>
                  <a:gd name="connsiteX5" fmla="*/ 15102 w 3725377"/>
                  <a:gd name="connsiteY5" fmla="*/ 2043030 h 2228431"/>
                  <a:gd name="connsiteX0" fmla="*/ 15102 w 3587503"/>
                  <a:gd name="connsiteY0" fmla="*/ 2043030 h 2193857"/>
                  <a:gd name="connsiteX1" fmla="*/ 1150482 w 3587503"/>
                  <a:gd name="connsiteY1" fmla="*/ 1006712 h 2193857"/>
                  <a:gd name="connsiteX2" fmla="*/ 2282058 w 3587503"/>
                  <a:gd name="connsiteY2" fmla="*/ 0 h 2193857"/>
                  <a:gd name="connsiteX3" fmla="*/ 2986902 w 3587503"/>
                  <a:gd name="connsiteY3" fmla="*/ 1075802 h 2193857"/>
                  <a:gd name="connsiteX4" fmla="*/ 3558402 w 3587503"/>
                  <a:gd name="connsiteY4" fmla="*/ 2161467 h 2193857"/>
                  <a:gd name="connsiteX5" fmla="*/ 15102 w 3587503"/>
                  <a:gd name="connsiteY5" fmla="*/ 2043030 h 2193857"/>
                  <a:gd name="connsiteX0" fmla="*/ 89801 w 3775229"/>
                  <a:gd name="connsiteY0" fmla="*/ 2043030 h 2190473"/>
                  <a:gd name="connsiteX1" fmla="*/ 1225181 w 3775229"/>
                  <a:gd name="connsiteY1" fmla="*/ 1006712 h 2190473"/>
                  <a:gd name="connsiteX2" fmla="*/ 2356757 w 3775229"/>
                  <a:gd name="connsiteY2" fmla="*/ 0 h 2190473"/>
                  <a:gd name="connsiteX3" fmla="*/ 3061601 w 3775229"/>
                  <a:gd name="connsiteY3" fmla="*/ 1075802 h 2190473"/>
                  <a:gd name="connsiteX4" fmla="*/ 3755021 w 3775229"/>
                  <a:gd name="connsiteY4" fmla="*/ 2131858 h 2190473"/>
                  <a:gd name="connsiteX5" fmla="*/ 89801 w 3775229"/>
                  <a:gd name="connsiteY5" fmla="*/ 2043030 h 2190473"/>
                  <a:gd name="connsiteX0" fmla="*/ 89801 w 3775229"/>
                  <a:gd name="connsiteY0" fmla="*/ 2043030 h 2207220"/>
                  <a:gd name="connsiteX1" fmla="*/ 1225181 w 3775229"/>
                  <a:gd name="connsiteY1" fmla="*/ 1006712 h 2207220"/>
                  <a:gd name="connsiteX2" fmla="*/ 2356757 w 3775229"/>
                  <a:gd name="connsiteY2" fmla="*/ 0 h 2207220"/>
                  <a:gd name="connsiteX3" fmla="*/ 3061601 w 3775229"/>
                  <a:gd name="connsiteY3" fmla="*/ 1075802 h 2207220"/>
                  <a:gd name="connsiteX4" fmla="*/ 3755021 w 3775229"/>
                  <a:gd name="connsiteY4" fmla="*/ 2131858 h 2207220"/>
                  <a:gd name="connsiteX5" fmla="*/ 89801 w 3775229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01 w 3759940"/>
                  <a:gd name="connsiteY0" fmla="*/ 2043030 h 2207220"/>
                  <a:gd name="connsiteX1" fmla="*/ 1225181 w 3759940"/>
                  <a:gd name="connsiteY1" fmla="*/ 1006712 h 2207220"/>
                  <a:gd name="connsiteX2" fmla="*/ 2356757 w 3759940"/>
                  <a:gd name="connsiteY2" fmla="*/ 0 h 2207220"/>
                  <a:gd name="connsiteX3" fmla="*/ 3061601 w 3759940"/>
                  <a:gd name="connsiteY3" fmla="*/ 1075802 h 2207220"/>
                  <a:gd name="connsiteX4" fmla="*/ 3755021 w 3759940"/>
                  <a:gd name="connsiteY4" fmla="*/ 2131858 h 2207220"/>
                  <a:gd name="connsiteX5" fmla="*/ 89801 w 3759940"/>
                  <a:gd name="connsiteY5" fmla="*/ 2043030 h 2207220"/>
                  <a:gd name="connsiteX0" fmla="*/ 89872 w 3760000"/>
                  <a:gd name="connsiteY0" fmla="*/ 2082509 h 2246699"/>
                  <a:gd name="connsiteX1" fmla="*/ 1225252 w 3760000"/>
                  <a:gd name="connsiteY1" fmla="*/ 1046191 h 2246699"/>
                  <a:gd name="connsiteX2" fmla="*/ 2364448 w 3760000"/>
                  <a:gd name="connsiteY2" fmla="*/ 0 h 2246699"/>
                  <a:gd name="connsiteX3" fmla="*/ 3061672 w 3760000"/>
                  <a:gd name="connsiteY3" fmla="*/ 1115281 h 2246699"/>
                  <a:gd name="connsiteX4" fmla="*/ 3755092 w 3760000"/>
                  <a:gd name="connsiteY4" fmla="*/ 2171337 h 2246699"/>
                  <a:gd name="connsiteX5" fmla="*/ 89872 w 3760000"/>
                  <a:gd name="connsiteY5" fmla="*/ 2082509 h 2246699"/>
                  <a:gd name="connsiteX0" fmla="*/ 8297 w 3678425"/>
                  <a:gd name="connsiteY0" fmla="*/ 2082509 h 2246699"/>
                  <a:gd name="connsiteX1" fmla="*/ 1143677 w 3678425"/>
                  <a:gd name="connsiteY1" fmla="*/ 1046191 h 2246699"/>
                  <a:gd name="connsiteX2" fmla="*/ 2282873 w 3678425"/>
                  <a:gd name="connsiteY2" fmla="*/ 0 h 2246699"/>
                  <a:gd name="connsiteX3" fmla="*/ 2980097 w 3678425"/>
                  <a:gd name="connsiteY3" fmla="*/ 1115281 h 2246699"/>
                  <a:gd name="connsiteX4" fmla="*/ 3673517 w 3678425"/>
                  <a:gd name="connsiteY4" fmla="*/ 2171337 h 2246699"/>
                  <a:gd name="connsiteX5" fmla="*/ 8297 w 3678425"/>
                  <a:gd name="connsiteY5" fmla="*/ 2082509 h 2246699"/>
                  <a:gd name="connsiteX0" fmla="*/ 8297 w 3678425"/>
                  <a:gd name="connsiteY0" fmla="*/ 2082509 h 2276618"/>
                  <a:gd name="connsiteX1" fmla="*/ 1143677 w 3678425"/>
                  <a:gd name="connsiteY1" fmla="*/ 1046191 h 2276618"/>
                  <a:gd name="connsiteX2" fmla="*/ 2282873 w 3678425"/>
                  <a:gd name="connsiteY2" fmla="*/ 0 h 2276618"/>
                  <a:gd name="connsiteX3" fmla="*/ 2980097 w 3678425"/>
                  <a:gd name="connsiteY3" fmla="*/ 1115281 h 2276618"/>
                  <a:gd name="connsiteX4" fmla="*/ 3673517 w 3678425"/>
                  <a:gd name="connsiteY4" fmla="*/ 2171337 h 2276618"/>
                  <a:gd name="connsiteX5" fmla="*/ 8297 w 3678425"/>
                  <a:gd name="connsiteY5" fmla="*/ 2082509 h 2276618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80097 w 3673517"/>
                  <a:gd name="connsiteY3" fmla="*/ 1115281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  <a:gd name="connsiteX0" fmla="*/ 8297 w 3673517"/>
                  <a:gd name="connsiteY0" fmla="*/ 2082509 h 2276617"/>
                  <a:gd name="connsiteX1" fmla="*/ 1143677 w 3673517"/>
                  <a:gd name="connsiteY1" fmla="*/ 1046191 h 2276617"/>
                  <a:gd name="connsiteX2" fmla="*/ 2282873 w 3673517"/>
                  <a:gd name="connsiteY2" fmla="*/ 0 h 2276617"/>
                  <a:gd name="connsiteX3" fmla="*/ 2972477 w 3673517"/>
                  <a:gd name="connsiteY3" fmla="*/ 1065932 h 2276617"/>
                  <a:gd name="connsiteX4" fmla="*/ 3673517 w 3673517"/>
                  <a:gd name="connsiteY4" fmla="*/ 2171337 h 2276617"/>
                  <a:gd name="connsiteX5" fmla="*/ 8297 w 3673517"/>
                  <a:gd name="connsiteY5" fmla="*/ 2082509 h 227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3517" h="2276617">
                    <a:moveTo>
                      <a:pt x="8297" y="2082509"/>
                    </a:moveTo>
                    <a:cubicBezTo>
                      <a:pt x="-93303" y="1894986"/>
                      <a:pt x="764581" y="1393276"/>
                      <a:pt x="1143677" y="1046191"/>
                    </a:cubicBezTo>
                    <a:cubicBezTo>
                      <a:pt x="1522773" y="699106"/>
                      <a:pt x="2136823" y="67444"/>
                      <a:pt x="2282873" y="0"/>
                    </a:cubicBezTo>
                    <a:cubicBezTo>
                      <a:pt x="2444163" y="90472"/>
                      <a:pt x="2702603" y="674433"/>
                      <a:pt x="2972477" y="1065932"/>
                    </a:cubicBezTo>
                    <a:cubicBezTo>
                      <a:pt x="3242351" y="1457431"/>
                      <a:pt x="3673517" y="1901566"/>
                      <a:pt x="3673517" y="2171337"/>
                    </a:cubicBezTo>
                    <a:cubicBezTo>
                      <a:pt x="3284897" y="2362150"/>
                      <a:pt x="429937" y="2270033"/>
                      <a:pt x="8297" y="2082509"/>
                    </a:cubicBezTo>
                    <a:close/>
                  </a:path>
                </a:pathLst>
              </a:custGeom>
              <a:gradFill>
                <a:gsLst>
                  <a:gs pos="20000">
                    <a:srgbClr val="FFC000">
                      <a:lumMod val="50000"/>
                    </a:srgbClr>
                  </a:gs>
                  <a:gs pos="100000">
                    <a:srgbClr val="FFC000">
                      <a:lumMod val="50000"/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1FED431B-03A4-4A0F-A7C7-BC7FB501CDB0}"/>
              </a:ext>
            </a:extLst>
          </p:cNvPr>
          <p:cNvGrpSpPr/>
          <p:nvPr/>
        </p:nvGrpSpPr>
        <p:grpSpPr>
          <a:xfrm>
            <a:off x="3873852" y="1283522"/>
            <a:ext cx="2207772" cy="1970568"/>
            <a:chOff x="3765681" y="3727418"/>
            <a:chExt cx="1809205" cy="1614825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5D0A95AF-9D8A-4FB6-AC1F-09EE33291E33}"/>
                </a:ext>
              </a:extLst>
            </p:cNvPr>
            <p:cNvGrpSpPr/>
            <p:nvPr/>
          </p:nvGrpSpPr>
          <p:grpSpPr>
            <a:xfrm>
              <a:off x="3765681" y="3727418"/>
              <a:ext cx="1809205" cy="1614825"/>
              <a:chOff x="1271306" y="4911396"/>
              <a:chExt cx="2133600" cy="1605106"/>
            </a:xfrm>
          </p:grpSpPr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0DC7FC41-4CC4-443E-8F53-7635E35C3781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/>
                  </a:gs>
                  <a:gs pos="80000">
                    <a:sysClr val="windowText" lastClr="000000">
                      <a:lumMod val="65000"/>
                      <a:lumOff val="3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41447D6E-3AB7-4E7D-B337-204B5D734F87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F936FC96-5EAF-4F39-BD46-786325AE26F9}"/>
                </a:ext>
              </a:extLst>
            </p:cNvPr>
            <p:cNvGrpSpPr/>
            <p:nvPr/>
          </p:nvGrpSpPr>
          <p:grpSpPr>
            <a:xfrm>
              <a:off x="4262948" y="3793916"/>
              <a:ext cx="721629" cy="644734"/>
              <a:chOff x="4262948" y="3793916"/>
              <a:chExt cx="721629" cy="644734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46568FFE-5A56-4889-A8FF-E24EC3999326}"/>
                  </a:ext>
                </a:extLst>
              </p:cNvPr>
              <p:cNvGrpSpPr/>
              <p:nvPr/>
            </p:nvGrpSpPr>
            <p:grpSpPr>
              <a:xfrm>
                <a:off x="4262948" y="3793916"/>
                <a:ext cx="721629" cy="644734"/>
                <a:chOff x="2828925" y="4425951"/>
                <a:chExt cx="774700" cy="692150"/>
              </a:xfrm>
            </p:grpSpPr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645CC81D-2453-411E-BB41-A10132143989}"/>
                    </a:ext>
                  </a:extLst>
                </p:cNvPr>
                <p:cNvSpPr/>
                <p:nvPr/>
              </p:nvSpPr>
              <p:spPr>
                <a:xfrm>
                  <a:off x="2828925" y="4451351"/>
                  <a:ext cx="765175" cy="666750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53A0664A-7E84-47FA-8C70-E44232DEDEDD}"/>
                    </a:ext>
                  </a:extLst>
                </p:cNvPr>
                <p:cNvSpPr/>
                <p:nvPr/>
              </p:nvSpPr>
              <p:spPr>
                <a:xfrm>
                  <a:off x="2838450" y="4425951"/>
                  <a:ext cx="765175" cy="666750"/>
                </a:xfrm>
                <a:prstGeom prst="ellipse">
                  <a:avLst/>
                </a:pr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星: 32 pt 315">
                  <a:extLst>
                    <a:ext uri="{FF2B5EF4-FFF2-40B4-BE49-F238E27FC236}">
                      <a16:creationId xmlns:a16="http://schemas.microsoft.com/office/drawing/2014/main" id="{200BDA7A-EE9F-43B7-9BB7-A8D0F0CBC86B}"/>
                    </a:ext>
                  </a:extLst>
                </p:cNvPr>
                <p:cNvSpPr/>
                <p:nvPr/>
              </p:nvSpPr>
              <p:spPr>
                <a:xfrm>
                  <a:off x="2899419" y="4476960"/>
                  <a:ext cx="653578" cy="568722"/>
                </a:xfrm>
                <a:prstGeom prst="star32">
                  <a:avLst>
                    <a:gd name="adj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星: 32 pt 316">
                  <a:extLst>
                    <a:ext uri="{FF2B5EF4-FFF2-40B4-BE49-F238E27FC236}">
                      <a16:creationId xmlns:a16="http://schemas.microsoft.com/office/drawing/2014/main" id="{8F5AA1D2-7656-496F-AA2D-94E036DCD8E4}"/>
                    </a:ext>
                  </a:extLst>
                </p:cNvPr>
                <p:cNvSpPr/>
                <p:nvPr/>
              </p:nvSpPr>
              <p:spPr>
                <a:xfrm rot="355599">
                  <a:off x="2934706" y="4517421"/>
                  <a:ext cx="592528" cy="487800"/>
                </a:xfrm>
                <a:prstGeom prst="star32">
                  <a:avLst>
                    <a:gd name="adj" fmla="val 5593"/>
                  </a:avLst>
                </a:pr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FFE1C47C-D67D-4C65-9885-D483549475A2}"/>
                  </a:ext>
                </a:extLst>
              </p:cNvPr>
              <p:cNvSpPr/>
              <p:nvPr/>
            </p:nvSpPr>
            <p:spPr>
              <a:xfrm rot="20089812">
                <a:off x="4840288" y="3879987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81A5C180-5570-45A4-A5C1-22C80435E6B7}"/>
                </a:ext>
              </a:extLst>
            </p:cNvPr>
            <p:cNvGrpSpPr/>
            <p:nvPr/>
          </p:nvGrpSpPr>
          <p:grpSpPr>
            <a:xfrm>
              <a:off x="4425222" y="3880472"/>
              <a:ext cx="721629" cy="644734"/>
              <a:chOff x="4262948" y="3793916"/>
              <a:chExt cx="721629" cy="644734"/>
            </a:xfrm>
          </p:grpSpPr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DA9C69F5-A2E7-46EB-A3E5-6647ED421FFE}"/>
                  </a:ext>
                </a:extLst>
              </p:cNvPr>
              <p:cNvGrpSpPr/>
              <p:nvPr/>
            </p:nvGrpSpPr>
            <p:grpSpPr>
              <a:xfrm>
                <a:off x="4262948" y="3793916"/>
                <a:ext cx="721629" cy="644734"/>
                <a:chOff x="2828925" y="4425951"/>
                <a:chExt cx="774700" cy="692150"/>
              </a:xfrm>
            </p:grpSpPr>
            <p:sp>
              <p:nvSpPr>
                <p:cNvPr id="308" name="楕円 307">
                  <a:extLst>
                    <a:ext uri="{FF2B5EF4-FFF2-40B4-BE49-F238E27FC236}">
                      <a16:creationId xmlns:a16="http://schemas.microsoft.com/office/drawing/2014/main" id="{CEDDE07B-BFFC-4F66-B5AD-D3E33212781B}"/>
                    </a:ext>
                  </a:extLst>
                </p:cNvPr>
                <p:cNvSpPr/>
                <p:nvPr/>
              </p:nvSpPr>
              <p:spPr>
                <a:xfrm>
                  <a:off x="2828925" y="4451351"/>
                  <a:ext cx="765175" cy="666750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BE700E25-33EB-4794-9D88-970CA44A8EF4}"/>
                    </a:ext>
                  </a:extLst>
                </p:cNvPr>
                <p:cNvSpPr/>
                <p:nvPr/>
              </p:nvSpPr>
              <p:spPr>
                <a:xfrm>
                  <a:off x="2838450" y="4425951"/>
                  <a:ext cx="765175" cy="666750"/>
                </a:xfrm>
                <a:prstGeom prst="ellipse">
                  <a:avLst/>
                </a:pr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0" name="星: 32 pt 309">
                  <a:extLst>
                    <a:ext uri="{FF2B5EF4-FFF2-40B4-BE49-F238E27FC236}">
                      <a16:creationId xmlns:a16="http://schemas.microsoft.com/office/drawing/2014/main" id="{AD5A60C5-8F11-40B4-90C8-2B250661FAD0}"/>
                    </a:ext>
                  </a:extLst>
                </p:cNvPr>
                <p:cNvSpPr/>
                <p:nvPr/>
              </p:nvSpPr>
              <p:spPr>
                <a:xfrm>
                  <a:off x="2899419" y="4476960"/>
                  <a:ext cx="653578" cy="568722"/>
                </a:xfrm>
                <a:prstGeom prst="star32">
                  <a:avLst>
                    <a:gd name="adj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星: 32 pt 310">
                  <a:extLst>
                    <a:ext uri="{FF2B5EF4-FFF2-40B4-BE49-F238E27FC236}">
                      <a16:creationId xmlns:a16="http://schemas.microsoft.com/office/drawing/2014/main" id="{491170F0-F53B-4CB6-BC1A-29AFA42F8981}"/>
                    </a:ext>
                  </a:extLst>
                </p:cNvPr>
                <p:cNvSpPr/>
                <p:nvPr/>
              </p:nvSpPr>
              <p:spPr>
                <a:xfrm rot="355599">
                  <a:off x="2934706" y="4517421"/>
                  <a:ext cx="592528" cy="487800"/>
                </a:xfrm>
                <a:prstGeom prst="star32">
                  <a:avLst>
                    <a:gd name="adj" fmla="val 5593"/>
                  </a:avLst>
                </a:pr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47A67C76-8EF9-47FF-B553-D915140FDAB8}"/>
                  </a:ext>
                </a:extLst>
              </p:cNvPr>
              <p:cNvSpPr/>
              <p:nvPr/>
            </p:nvSpPr>
            <p:spPr>
              <a:xfrm rot="20089812">
                <a:off x="4840288" y="3879987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A1C5D852-477A-474B-AE3D-F6670D545036}"/>
                </a:ext>
              </a:extLst>
            </p:cNvPr>
            <p:cNvGrpSpPr/>
            <p:nvPr/>
          </p:nvGrpSpPr>
          <p:grpSpPr>
            <a:xfrm>
              <a:off x="4558461" y="3976722"/>
              <a:ext cx="721629" cy="644734"/>
              <a:chOff x="4262948" y="3793916"/>
              <a:chExt cx="721629" cy="644734"/>
            </a:xfrm>
          </p:grpSpPr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33E35DD7-CF9B-4CE2-BBB0-D5C4AA6F952C}"/>
                  </a:ext>
                </a:extLst>
              </p:cNvPr>
              <p:cNvGrpSpPr/>
              <p:nvPr/>
            </p:nvGrpSpPr>
            <p:grpSpPr>
              <a:xfrm>
                <a:off x="4262948" y="3793916"/>
                <a:ext cx="721629" cy="644734"/>
                <a:chOff x="2828925" y="4425951"/>
                <a:chExt cx="774700" cy="692150"/>
              </a:xfrm>
            </p:grpSpPr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628C1F93-EA2F-4339-9411-B77D5CF26743}"/>
                    </a:ext>
                  </a:extLst>
                </p:cNvPr>
                <p:cNvSpPr/>
                <p:nvPr/>
              </p:nvSpPr>
              <p:spPr>
                <a:xfrm>
                  <a:off x="2828925" y="4451351"/>
                  <a:ext cx="765175" cy="666750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3" name="楕円 302">
                  <a:extLst>
                    <a:ext uri="{FF2B5EF4-FFF2-40B4-BE49-F238E27FC236}">
                      <a16:creationId xmlns:a16="http://schemas.microsoft.com/office/drawing/2014/main" id="{89A28933-2699-4F7B-B95E-E5D2C44E6129}"/>
                    </a:ext>
                  </a:extLst>
                </p:cNvPr>
                <p:cNvSpPr/>
                <p:nvPr/>
              </p:nvSpPr>
              <p:spPr>
                <a:xfrm>
                  <a:off x="2838450" y="4425951"/>
                  <a:ext cx="765175" cy="666750"/>
                </a:xfrm>
                <a:prstGeom prst="ellipse">
                  <a:avLst/>
                </a:pr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4" name="星: 32 pt 303">
                  <a:extLst>
                    <a:ext uri="{FF2B5EF4-FFF2-40B4-BE49-F238E27FC236}">
                      <a16:creationId xmlns:a16="http://schemas.microsoft.com/office/drawing/2014/main" id="{4897D507-4FF2-4980-95C7-0B75B081BE70}"/>
                    </a:ext>
                  </a:extLst>
                </p:cNvPr>
                <p:cNvSpPr/>
                <p:nvPr/>
              </p:nvSpPr>
              <p:spPr>
                <a:xfrm>
                  <a:off x="2899419" y="4476960"/>
                  <a:ext cx="653578" cy="568722"/>
                </a:xfrm>
                <a:prstGeom prst="star32">
                  <a:avLst>
                    <a:gd name="adj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5" name="星: 32 pt 304">
                  <a:extLst>
                    <a:ext uri="{FF2B5EF4-FFF2-40B4-BE49-F238E27FC236}">
                      <a16:creationId xmlns:a16="http://schemas.microsoft.com/office/drawing/2014/main" id="{78EF3866-C096-4629-AC83-1A6FEC65E079}"/>
                    </a:ext>
                  </a:extLst>
                </p:cNvPr>
                <p:cNvSpPr/>
                <p:nvPr/>
              </p:nvSpPr>
              <p:spPr>
                <a:xfrm rot="355599">
                  <a:off x="2934706" y="4517421"/>
                  <a:ext cx="592528" cy="487800"/>
                </a:xfrm>
                <a:prstGeom prst="star32">
                  <a:avLst>
                    <a:gd name="adj" fmla="val 5593"/>
                  </a:avLst>
                </a:pr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58AE5BA8-C2FB-4925-B8D1-AF29B76C96DF}"/>
                  </a:ext>
                </a:extLst>
              </p:cNvPr>
              <p:cNvSpPr/>
              <p:nvPr/>
            </p:nvSpPr>
            <p:spPr>
              <a:xfrm rot="20089812">
                <a:off x="4840288" y="3879987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A8F1BC01-CCBD-4480-8CB8-C4D54317FC7E}"/>
                </a:ext>
              </a:extLst>
            </p:cNvPr>
            <p:cNvGrpSpPr/>
            <p:nvPr/>
          </p:nvGrpSpPr>
          <p:grpSpPr>
            <a:xfrm>
              <a:off x="4709551" y="4080232"/>
              <a:ext cx="721629" cy="644734"/>
              <a:chOff x="4262948" y="3793916"/>
              <a:chExt cx="721629" cy="644734"/>
            </a:xfrm>
          </p:grpSpPr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523696A5-6899-4B88-8B1B-B3B67193CD33}"/>
                  </a:ext>
                </a:extLst>
              </p:cNvPr>
              <p:cNvGrpSpPr/>
              <p:nvPr/>
            </p:nvGrpSpPr>
            <p:grpSpPr>
              <a:xfrm>
                <a:off x="4262948" y="3793916"/>
                <a:ext cx="721629" cy="644734"/>
                <a:chOff x="2828925" y="4425951"/>
                <a:chExt cx="774700" cy="692150"/>
              </a:xfrm>
            </p:grpSpPr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E654EB08-0325-40A5-B2E0-4798F59F25B1}"/>
                    </a:ext>
                  </a:extLst>
                </p:cNvPr>
                <p:cNvSpPr/>
                <p:nvPr/>
              </p:nvSpPr>
              <p:spPr>
                <a:xfrm>
                  <a:off x="2828925" y="4451351"/>
                  <a:ext cx="765175" cy="666750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7" name="楕円 296">
                  <a:extLst>
                    <a:ext uri="{FF2B5EF4-FFF2-40B4-BE49-F238E27FC236}">
                      <a16:creationId xmlns:a16="http://schemas.microsoft.com/office/drawing/2014/main" id="{BD0E0ED8-3255-4AA0-91A0-B90A7A637165}"/>
                    </a:ext>
                  </a:extLst>
                </p:cNvPr>
                <p:cNvSpPr/>
                <p:nvPr/>
              </p:nvSpPr>
              <p:spPr>
                <a:xfrm>
                  <a:off x="2838450" y="4425951"/>
                  <a:ext cx="765175" cy="666750"/>
                </a:xfrm>
                <a:prstGeom prst="ellipse">
                  <a:avLst/>
                </a:pr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8" name="星: 32 pt 297">
                  <a:extLst>
                    <a:ext uri="{FF2B5EF4-FFF2-40B4-BE49-F238E27FC236}">
                      <a16:creationId xmlns:a16="http://schemas.microsoft.com/office/drawing/2014/main" id="{F4B36D68-0C18-4429-8369-343A2E8E7D8B}"/>
                    </a:ext>
                  </a:extLst>
                </p:cNvPr>
                <p:cNvSpPr/>
                <p:nvPr/>
              </p:nvSpPr>
              <p:spPr>
                <a:xfrm>
                  <a:off x="2899419" y="4476960"/>
                  <a:ext cx="653578" cy="568722"/>
                </a:xfrm>
                <a:prstGeom prst="star32">
                  <a:avLst>
                    <a:gd name="adj" fmla="val 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星: 32 pt 298">
                  <a:extLst>
                    <a:ext uri="{FF2B5EF4-FFF2-40B4-BE49-F238E27FC236}">
                      <a16:creationId xmlns:a16="http://schemas.microsoft.com/office/drawing/2014/main" id="{F6579EFB-52E4-4B96-8B33-A9B8F127B59D}"/>
                    </a:ext>
                  </a:extLst>
                </p:cNvPr>
                <p:cNvSpPr/>
                <p:nvPr/>
              </p:nvSpPr>
              <p:spPr>
                <a:xfrm rot="355599">
                  <a:off x="2934706" y="4517421"/>
                  <a:ext cx="592528" cy="487800"/>
                </a:xfrm>
                <a:prstGeom prst="star32">
                  <a:avLst>
                    <a:gd name="adj" fmla="val 5593"/>
                  </a:avLst>
                </a:pr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D4518721-D147-405E-ABAB-6429CE5B3783}"/>
                  </a:ext>
                </a:extLst>
              </p:cNvPr>
              <p:cNvSpPr/>
              <p:nvPr/>
            </p:nvSpPr>
            <p:spPr>
              <a:xfrm rot="20089812">
                <a:off x="4840288" y="3879987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24F22F56-0839-4FC8-A7D9-BE8BB537527C}"/>
                </a:ext>
              </a:extLst>
            </p:cNvPr>
            <p:cNvGrpSpPr/>
            <p:nvPr/>
          </p:nvGrpSpPr>
          <p:grpSpPr>
            <a:xfrm>
              <a:off x="3899889" y="4104453"/>
              <a:ext cx="714095" cy="562395"/>
              <a:chOff x="3899889" y="4104453"/>
              <a:chExt cx="719437" cy="562395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E65B72AA-B409-4BDC-950F-54D832D04D28}"/>
                  </a:ext>
                </a:extLst>
              </p:cNvPr>
              <p:cNvGrpSpPr/>
              <p:nvPr/>
            </p:nvGrpSpPr>
            <p:grpSpPr>
              <a:xfrm>
                <a:off x="3899889" y="4104453"/>
                <a:ext cx="719437" cy="562395"/>
                <a:chOff x="2962101" y="3470067"/>
                <a:chExt cx="725294" cy="566973"/>
              </a:xfrm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7F6390DF-A5E1-4558-874D-54C431C0970B}"/>
                    </a:ext>
                  </a:extLst>
                </p:cNvPr>
                <p:cNvSpPr/>
                <p:nvPr/>
              </p:nvSpPr>
              <p:spPr>
                <a:xfrm>
                  <a:off x="2962101" y="3493294"/>
                  <a:ext cx="725294" cy="543746"/>
                </a:xfrm>
                <a:custGeom>
                  <a:avLst/>
                  <a:gdLst>
                    <a:gd name="connsiteX0" fmla="*/ 382588 w 729158"/>
                    <a:gd name="connsiteY0" fmla="*/ 0 h 541574"/>
                    <a:gd name="connsiteX1" fmla="*/ 564953 w 729158"/>
                    <a:gd name="connsiteY1" fmla="*/ 40237 h 541574"/>
                    <a:gd name="connsiteX2" fmla="*/ 581199 w 729158"/>
                    <a:gd name="connsiteY2" fmla="*/ 50297 h 541574"/>
                    <a:gd name="connsiteX3" fmla="*/ 593528 w 729158"/>
                    <a:gd name="connsiteY3" fmla="*/ 54524 h 541574"/>
                    <a:gd name="connsiteX4" fmla="*/ 728411 w 729158"/>
                    <a:gd name="connsiteY4" fmla="*/ 161269 h 541574"/>
                    <a:gd name="connsiteX5" fmla="*/ 729158 w 729158"/>
                    <a:gd name="connsiteY5" fmla="*/ 162468 h 541574"/>
                    <a:gd name="connsiteX6" fmla="*/ 719141 w 729158"/>
                    <a:gd name="connsiteY6" fmla="*/ 166015 h 541574"/>
                    <a:gd name="connsiteX7" fmla="*/ 539930 w 729158"/>
                    <a:gd name="connsiteY7" fmla="*/ 247452 h 541574"/>
                    <a:gd name="connsiteX8" fmla="*/ 215328 w 729158"/>
                    <a:gd name="connsiteY8" fmla="*/ 447294 h 541574"/>
                    <a:gd name="connsiteX9" fmla="*/ 101034 w 729158"/>
                    <a:gd name="connsiteY9" fmla="*/ 541574 h 541574"/>
                    <a:gd name="connsiteX10" fmla="*/ 93915 w 729158"/>
                    <a:gd name="connsiteY10" fmla="*/ 534055 h 541574"/>
                    <a:gd name="connsiteX11" fmla="*/ 84639 w 729158"/>
                    <a:gd name="connsiteY11" fmla="*/ 517240 h 541574"/>
                    <a:gd name="connsiteX12" fmla="*/ 72459 w 729158"/>
                    <a:gd name="connsiteY12" fmla="*/ 527287 h 541574"/>
                    <a:gd name="connsiteX13" fmla="*/ 65340 w 729158"/>
                    <a:gd name="connsiteY13" fmla="*/ 519768 h 541574"/>
                    <a:gd name="connsiteX14" fmla="*/ 0 w 729158"/>
                    <a:gd name="connsiteY14" fmla="*/ 333375 h 541574"/>
                    <a:gd name="connsiteX15" fmla="*/ 382588 w 729158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72459 w 728411"/>
                    <a:gd name="connsiteY12" fmla="*/ 527287 h 541574"/>
                    <a:gd name="connsiteX13" fmla="*/ 65340 w 728411"/>
                    <a:gd name="connsiteY13" fmla="*/ 519768 h 541574"/>
                    <a:gd name="connsiteX14" fmla="*/ 0 w 728411"/>
                    <a:gd name="connsiteY14" fmla="*/ 333375 h 541574"/>
                    <a:gd name="connsiteX15" fmla="*/ 382588 w 728411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65340 w 728411"/>
                    <a:gd name="connsiteY12" fmla="*/ 519768 h 541574"/>
                    <a:gd name="connsiteX13" fmla="*/ 0 w 728411"/>
                    <a:gd name="connsiteY13" fmla="*/ 333375 h 541574"/>
                    <a:gd name="connsiteX14" fmla="*/ 382588 w 728411"/>
                    <a:gd name="connsiteY14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65340 w 728411"/>
                    <a:gd name="connsiteY11" fmla="*/ 519768 h 541574"/>
                    <a:gd name="connsiteX12" fmla="*/ 0 w 728411"/>
                    <a:gd name="connsiteY12" fmla="*/ 333375 h 541574"/>
                    <a:gd name="connsiteX13" fmla="*/ 382588 w 728411"/>
                    <a:gd name="connsiteY13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65340 w 728411"/>
                    <a:gd name="connsiteY10" fmla="*/ 519768 h 541574"/>
                    <a:gd name="connsiteX11" fmla="*/ 0 w 728411"/>
                    <a:gd name="connsiteY11" fmla="*/ 333375 h 541574"/>
                    <a:gd name="connsiteX12" fmla="*/ 382588 w 728411"/>
                    <a:gd name="connsiteY12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81199 w 720165"/>
                    <a:gd name="connsiteY2" fmla="*/ 50297 h 541574"/>
                    <a:gd name="connsiteX3" fmla="*/ 593528 w 720165"/>
                    <a:gd name="connsiteY3" fmla="*/ 54524 h 541574"/>
                    <a:gd name="connsiteX4" fmla="*/ 719633 w 720165"/>
                    <a:gd name="connsiteY4" fmla="*/ 145799 h 541574"/>
                    <a:gd name="connsiteX5" fmla="*/ 719141 w 720165"/>
                    <a:gd name="connsiteY5" fmla="*/ 166015 h 541574"/>
                    <a:gd name="connsiteX6" fmla="*/ 539930 w 720165"/>
                    <a:gd name="connsiteY6" fmla="*/ 247452 h 541574"/>
                    <a:gd name="connsiteX7" fmla="*/ 215328 w 720165"/>
                    <a:gd name="connsiteY7" fmla="*/ 447294 h 541574"/>
                    <a:gd name="connsiteX8" fmla="*/ 101034 w 720165"/>
                    <a:gd name="connsiteY8" fmla="*/ 541574 h 541574"/>
                    <a:gd name="connsiteX9" fmla="*/ 65340 w 720165"/>
                    <a:gd name="connsiteY9" fmla="*/ 519768 h 541574"/>
                    <a:gd name="connsiteX10" fmla="*/ 0 w 720165"/>
                    <a:gd name="connsiteY10" fmla="*/ 333375 h 541574"/>
                    <a:gd name="connsiteX11" fmla="*/ 382588 w 720165"/>
                    <a:gd name="connsiteY11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93528 w 720165"/>
                    <a:gd name="connsiteY2" fmla="*/ 54524 h 541574"/>
                    <a:gd name="connsiteX3" fmla="*/ 719633 w 720165"/>
                    <a:gd name="connsiteY3" fmla="*/ 145799 h 541574"/>
                    <a:gd name="connsiteX4" fmla="*/ 719141 w 720165"/>
                    <a:gd name="connsiteY4" fmla="*/ 166015 h 541574"/>
                    <a:gd name="connsiteX5" fmla="*/ 539930 w 720165"/>
                    <a:gd name="connsiteY5" fmla="*/ 247452 h 541574"/>
                    <a:gd name="connsiteX6" fmla="*/ 215328 w 720165"/>
                    <a:gd name="connsiteY6" fmla="*/ 447294 h 541574"/>
                    <a:gd name="connsiteX7" fmla="*/ 101034 w 720165"/>
                    <a:gd name="connsiteY7" fmla="*/ 541574 h 541574"/>
                    <a:gd name="connsiteX8" fmla="*/ 65340 w 720165"/>
                    <a:gd name="connsiteY8" fmla="*/ 519768 h 541574"/>
                    <a:gd name="connsiteX9" fmla="*/ 0 w 720165"/>
                    <a:gd name="connsiteY9" fmla="*/ 333375 h 541574"/>
                    <a:gd name="connsiteX10" fmla="*/ 382588 w 720165"/>
                    <a:gd name="connsiteY10" fmla="*/ 0 h 541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165" h="541574">
                      <a:moveTo>
                        <a:pt x="382588" y="0"/>
                      </a:moveTo>
                      <a:cubicBezTo>
                        <a:pt x="448619" y="0"/>
                        <a:pt x="510742" y="14576"/>
                        <a:pt x="564953" y="40237"/>
                      </a:cubicBezTo>
                      <a:lnTo>
                        <a:pt x="593528" y="54524"/>
                      </a:lnTo>
                      <a:cubicBezTo>
                        <a:pt x="616600" y="70441"/>
                        <a:pt x="698698" y="127217"/>
                        <a:pt x="719633" y="145799"/>
                      </a:cubicBezTo>
                      <a:cubicBezTo>
                        <a:pt x="716294" y="146981"/>
                        <a:pt x="722480" y="164833"/>
                        <a:pt x="719141" y="166015"/>
                      </a:cubicBezTo>
                      <a:cubicBezTo>
                        <a:pt x="660019" y="189879"/>
                        <a:pt x="600047" y="217042"/>
                        <a:pt x="539930" y="247452"/>
                      </a:cubicBezTo>
                      <a:cubicBezTo>
                        <a:pt x="419696" y="308271"/>
                        <a:pt x="310266" y="376318"/>
                        <a:pt x="215328" y="447294"/>
                      </a:cubicBezTo>
                      <a:lnTo>
                        <a:pt x="101034" y="541574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08640FC5-D5B9-43CA-9D66-EEB9F2D51897}"/>
                    </a:ext>
                  </a:extLst>
                </p:cNvPr>
                <p:cNvSpPr/>
                <p:nvPr/>
              </p:nvSpPr>
              <p:spPr>
                <a:xfrm>
                  <a:off x="2971628" y="3470067"/>
                  <a:ext cx="711824" cy="537135"/>
                </a:xfrm>
                <a:custGeom>
                  <a:avLst/>
                  <a:gdLst>
                    <a:gd name="connsiteX0" fmla="*/ 382588 w 711824"/>
                    <a:gd name="connsiteY0" fmla="*/ 0 h 537135"/>
                    <a:gd name="connsiteX1" fmla="*/ 699836 w 711824"/>
                    <a:gd name="connsiteY1" fmla="*/ 146982 h 537135"/>
                    <a:gd name="connsiteX2" fmla="*/ 711824 w 711824"/>
                    <a:gd name="connsiteY2" fmla="*/ 166227 h 537135"/>
                    <a:gd name="connsiteX3" fmla="*/ 681041 w 711824"/>
                    <a:gd name="connsiteY3" fmla="*/ 177126 h 537135"/>
                    <a:gd name="connsiteX4" fmla="*/ 501830 w 711824"/>
                    <a:gd name="connsiteY4" fmla="*/ 258563 h 537135"/>
                    <a:gd name="connsiteX5" fmla="*/ 177228 w 711824"/>
                    <a:gd name="connsiteY5" fmla="*/ 458405 h 537135"/>
                    <a:gd name="connsiteX6" fmla="*/ 81784 w 711824"/>
                    <a:gd name="connsiteY6" fmla="*/ 537135 h 537135"/>
                    <a:gd name="connsiteX7" fmla="*/ 65340 w 711824"/>
                    <a:gd name="connsiteY7" fmla="*/ 519768 h 537135"/>
                    <a:gd name="connsiteX8" fmla="*/ 0 w 711824"/>
                    <a:gd name="connsiteY8" fmla="*/ 333375 h 537135"/>
                    <a:gd name="connsiteX9" fmla="*/ 382588 w 711824"/>
                    <a:gd name="connsiteY9" fmla="*/ 0 h 537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1824" h="537135">
                      <a:moveTo>
                        <a:pt x="382588" y="0"/>
                      </a:moveTo>
                      <a:cubicBezTo>
                        <a:pt x="514649" y="0"/>
                        <a:pt x="631083" y="58304"/>
                        <a:pt x="699836" y="146982"/>
                      </a:cubicBezTo>
                      <a:lnTo>
                        <a:pt x="711824" y="166227"/>
                      </a:lnTo>
                      <a:lnTo>
                        <a:pt x="681041" y="177126"/>
                      </a:lnTo>
                      <a:cubicBezTo>
                        <a:pt x="621919" y="200990"/>
                        <a:pt x="561947" y="228153"/>
                        <a:pt x="501830" y="258563"/>
                      </a:cubicBezTo>
                      <a:cubicBezTo>
                        <a:pt x="381596" y="319382"/>
                        <a:pt x="272166" y="387429"/>
                        <a:pt x="177228" y="458405"/>
                      </a:cubicBezTo>
                      <a:lnTo>
                        <a:pt x="81784" y="537135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599A1289-4586-4BC2-AFA0-21CCDCBA0DA9}"/>
                    </a:ext>
                  </a:extLst>
                </p:cNvPr>
                <p:cNvSpPr/>
                <p:nvPr/>
              </p:nvSpPr>
              <p:spPr>
                <a:xfrm rot="355599">
                  <a:off x="3073712" y="3557346"/>
                  <a:ext cx="505754" cy="379404"/>
                </a:xfrm>
                <a:custGeom>
                  <a:avLst/>
                  <a:gdLst>
                    <a:gd name="connsiteX0" fmla="*/ 219230 w 505754"/>
                    <a:gd name="connsiteY0" fmla="*/ 283767 h 379404"/>
                    <a:gd name="connsiteX1" fmla="*/ 202995 w 505754"/>
                    <a:gd name="connsiteY1" fmla="*/ 297435 h 379404"/>
                    <a:gd name="connsiteX2" fmla="*/ 49929 w 505754"/>
                    <a:gd name="connsiteY2" fmla="*/ 379404 h 379404"/>
                    <a:gd name="connsiteX3" fmla="*/ 258022 w 505754"/>
                    <a:gd name="connsiteY3" fmla="*/ 254125 h 379404"/>
                    <a:gd name="connsiteX4" fmla="*/ 243079 w 505754"/>
                    <a:gd name="connsiteY4" fmla="*/ 264647 h 379404"/>
                    <a:gd name="connsiteX5" fmla="*/ 22552 w 505754"/>
                    <a:gd name="connsiteY5" fmla="*/ 337236 h 379404"/>
                    <a:gd name="connsiteX6" fmla="*/ 505754 w 505754"/>
                    <a:gd name="connsiteY6" fmla="*/ 71437 h 379404"/>
                    <a:gd name="connsiteX7" fmla="*/ 423966 w 505754"/>
                    <a:gd name="connsiteY7" fmla="*/ 140451 h 379404"/>
                    <a:gd name="connsiteX8" fmla="*/ 408672 w 505754"/>
                    <a:gd name="connsiteY8" fmla="*/ 149412 h 379404"/>
                    <a:gd name="connsiteX9" fmla="*/ 460859 w 505754"/>
                    <a:gd name="connsiteY9" fmla="*/ 41104 h 379404"/>
                    <a:gd name="connsiteX10" fmla="*/ 335848 w 505754"/>
                    <a:gd name="connsiteY10" fmla="*/ 199320 h 379404"/>
                    <a:gd name="connsiteX11" fmla="*/ 319242 w 505754"/>
                    <a:gd name="connsiteY11" fmla="*/ 211014 h 379404"/>
                    <a:gd name="connsiteX12" fmla="*/ 238466 w 505754"/>
                    <a:gd name="connsiteY12" fmla="*/ 4685 h 379404"/>
                    <a:gd name="connsiteX13" fmla="*/ 293016 w 505754"/>
                    <a:gd name="connsiteY13" fmla="*/ 216749 h 379404"/>
                    <a:gd name="connsiteX14" fmla="*/ 296264 w 505754"/>
                    <a:gd name="connsiteY14" fmla="*/ 0 h 379404"/>
                    <a:gd name="connsiteX15" fmla="*/ 299512 w 505754"/>
                    <a:gd name="connsiteY15" fmla="*/ 216749 h 379404"/>
                    <a:gd name="connsiteX16" fmla="*/ 354062 w 505754"/>
                    <a:gd name="connsiteY16" fmla="*/ 4685 h 379404"/>
                    <a:gd name="connsiteX17" fmla="*/ 305884 w 505754"/>
                    <a:gd name="connsiteY17" fmla="*/ 217792 h 379404"/>
                    <a:gd name="connsiteX18" fmla="*/ 409638 w 505754"/>
                    <a:gd name="connsiteY18" fmla="*/ 18566 h 379404"/>
                    <a:gd name="connsiteX19" fmla="*/ 314577 w 505754"/>
                    <a:gd name="connsiteY19" fmla="*/ 214299 h 379404"/>
                    <a:gd name="connsiteX20" fmla="*/ 260389 w 505754"/>
                    <a:gd name="connsiteY20" fmla="*/ 252458 h 379404"/>
                    <a:gd name="connsiteX21" fmla="*/ 5691 w 505754"/>
                    <a:gd name="connsiteY21" fmla="*/ 291482 h 379404"/>
                    <a:gd name="connsiteX22" fmla="*/ 263284 w 505754"/>
                    <a:gd name="connsiteY22" fmla="*/ 246574 h 379404"/>
                    <a:gd name="connsiteX23" fmla="*/ 0 w 505754"/>
                    <a:gd name="connsiteY23" fmla="*/ 243900 h 379404"/>
                    <a:gd name="connsiteX24" fmla="*/ 263284 w 505754"/>
                    <a:gd name="connsiteY24" fmla="*/ 241226 h 379404"/>
                    <a:gd name="connsiteX25" fmla="*/ 5691 w 505754"/>
                    <a:gd name="connsiteY25" fmla="*/ 196318 h 379404"/>
                    <a:gd name="connsiteX26" fmla="*/ 264551 w 505754"/>
                    <a:gd name="connsiteY26" fmla="*/ 235980 h 379404"/>
                    <a:gd name="connsiteX27" fmla="*/ 22552 w 505754"/>
                    <a:gd name="connsiteY27" fmla="*/ 150564 h 379404"/>
                    <a:gd name="connsiteX28" fmla="*/ 267037 w 505754"/>
                    <a:gd name="connsiteY28" fmla="*/ 231039 h 379404"/>
                    <a:gd name="connsiteX29" fmla="*/ 49929 w 505754"/>
                    <a:gd name="connsiteY29" fmla="*/ 108396 h 379404"/>
                    <a:gd name="connsiteX30" fmla="*/ 270646 w 505754"/>
                    <a:gd name="connsiteY30" fmla="*/ 226592 h 379404"/>
                    <a:gd name="connsiteX31" fmla="*/ 86774 w 505754"/>
                    <a:gd name="connsiteY31" fmla="*/ 71437 h 379404"/>
                    <a:gd name="connsiteX32" fmla="*/ 275240 w 505754"/>
                    <a:gd name="connsiteY32" fmla="*/ 222810 h 379404"/>
                    <a:gd name="connsiteX33" fmla="*/ 131669 w 505754"/>
                    <a:gd name="connsiteY33" fmla="*/ 41104 h 379404"/>
                    <a:gd name="connsiteX34" fmla="*/ 280642 w 505754"/>
                    <a:gd name="connsiteY34" fmla="*/ 219839 h 379404"/>
                    <a:gd name="connsiteX35" fmla="*/ 182890 w 505754"/>
                    <a:gd name="connsiteY35" fmla="*/ 18566 h 379404"/>
                    <a:gd name="connsiteX36" fmla="*/ 286644 w 505754"/>
                    <a:gd name="connsiteY36" fmla="*/ 217792 h 379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05754" h="379404">
                      <a:moveTo>
                        <a:pt x="219230" y="283767"/>
                      </a:moveTo>
                      <a:lnTo>
                        <a:pt x="202995" y="297435"/>
                      </a:lnTo>
                      <a:lnTo>
                        <a:pt x="49929" y="379404"/>
                      </a:lnTo>
                      <a:close/>
                      <a:moveTo>
                        <a:pt x="258022" y="254125"/>
                      </a:moveTo>
                      <a:lnTo>
                        <a:pt x="243079" y="264647"/>
                      </a:lnTo>
                      <a:lnTo>
                        <a:pt x="22552" y="337236"/>
                      </a:lnTo>
                      <a:close/>
                      <a:moveTo>
                        <a:pt x="505754" y="71437"/>
                      </a:moveTo>
                      <a:lnTo>
                        <a:pt x="423966" y="140451"/>
                      </a:lnTo>
                      <a:lnTo>
                        <a:pt x="408672" y="149412"/>
                      </a:lnTo>
                      <a:close/>
                      <a:moveTo>
                        <a:pt x="460859" y="41104"/>
                      </a:moveTo>
                      <a:lnTo>
                        <a:pt x="335848" y="199320"/>
                      </a:lnTo>
                      <a:lnTo>
                        <a:pt x="319242" y="211014"/>
                      </a:lnTo>
                      <a:close/>
                      <a:moveTo>
                        <a:pt x="238466" y="4685"/>
                      </a:moveTo>
                      <a:lnTo>
                        <a:pt x="293016" y="216749"/>
                      </a:lnTo>
                      <a:cubicBezTo>
                        <a:pt x="294099" y="144499"/>
                        <a:pt x="295181" y="72250"/>
                        <a:pt x="296264" y="0"/>
                      </a:cubicBezTo>
                      <a:cubicBezTo>
                        <a:pt x="297347" y="72250"/>
                        <a:pt x="298429" y="144499"/>
                        <a:pt x="299512" y="216749"/>
                      </a:cubicBezTo>
                      <a:lnTo>
                        <a:pt x="354062" y="4685"/>
                      </a:lnTo>
                      <a:lnTo>
                        <a:pt x="305884" y="217792"/>
                      </a:lnTo>
                      <a:lnTo>
                        <a:pt x="409638" y="18566"/>
                      </a:lnTo>
                      <a:lnTo>
                        <a:pt x="314577" y="214299"/>
                      </a:lnTo>
                      <a:lnTo>
                        <a:pt x="260389" y="252458"/>
                      </a:lnTo>
                      <a:lnTo>
                        <a:pt x="5691" y="291482"/>
                      </a:lnTo>
                      <a:lnTo>
                        <a:pt x="263284" y="246574"/>
                      </a:lnTo>
                      <a:lnTo>
                        <a:pt x="0" y="243900"/>
                      </a:lnTo>
                      <a:lnTo>
                        <a:pt x="263284" y="241226"/>
                      </a:lnTo>
                      <a:lnTo>
                        <a:pt x="5691" y="196318"/>
                      </a:lnTo>
                      <a:lnTo>
                        <a:pt x="264551" y="235980"/>
                      </a:lnTo>
                      <a:lnTo>
                        <a:pt x="22552" y="150564"/>
                      </a:lnTo>
                      <a:lnTo>
                        <a:pt x="267037" y="231039"/>
                      </a:lnTo>
                      <a:lnTo>
                        <a:pt x="49929" y="108396"/>
                      </a:lnTo>
                      <a:lnTo>
                        <a:pt x="270646" y="226592"/>
                      </a:lnTo>
                      <a:lnTo>
                        <a:pt x="86774" y="71437"/>
                      </a:lnTo>
                      <a:lnTo>
                        <a:pt x="275240" y="222810"/>
                      </a:lnTo>
                      <a:lnTo>
                        <a:pt x="131669" y="41104"/>
                      </a:lnTo>
                      <a:lnTo>
                        <a:pt x="280642" y="219839"/>
                      </a:lnTo>
                      <a:lnTo>
                        <a:pt x="182890" y="18566"/>
                      </a:lnTo>
                      <a:lnTo>
                        <a:pt x="286644" y="217792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FA0BE533-76E6-46EB-AE75-6A3BB8773190}"/>
                  </a:ext>
                </a:extLst>
              </p:cNvPr>
              <p:cNvSpPr/>
              <p:nvPr/>
            </p:nvSpPr>
            <p:spPr>
              <a:xfrm rot="18801595">
                <a:off x="4473281" y="4156306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A8F0B4E5-3BD3-4319-BF68-D8FC2AB6D6C4}"/>
                </a:ext>
              </a:extLst>
            </p:cNvPr>
            <p:cNvGrpSpPr/>
            <p:nvPr/>
          </p:nvGrpSpPr>
          <p:grpSpPr>
            <a:xfrm>
              <a:off x="3973545" y="4288700"/>
              <a:ext cx="719437" cy="562395"/>
              <a:chOff x="3899889" y="4104453"/>
              <a:chExt cx="719437" cy="562395"/>
            </a:xfrm>
          </p:grpSpPr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CBE542AE-5E62-4656-8DD6-CBF553D0B522}"/>
                  </a:ext>
                </a:extLst>
              </p:cNvPr>
              <p:cNvGrpSpPr/>
              <p:nvPr/>
            </p:nvGrpSpPr>
            <p:grpSpPr>
              <a:xfrm>
                <a:off x="3899889" y="4104453"/>
                <a:ext cx="719437" cy="562395"/>
                <a:chOff x="2962101" y="3470067"/>
                <a:chExt cx="725294" cy="566973"/>
              </a:xfrm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11F45122-6994-4ADB-A8EF-604E3B39D19A}"/>
                    </a:ext>
                  </a:extLst>
                </p:cNvPr>
                <p:cNvSpPr/>
                <p:nvPr/>
              </p:nvSpPr>
              <p:spPr>
                <a:xfrm>
                  <a:off x="2962101" y="3493294"/>
                  <a:ext cx="725294" cy="543746"/>
                </a:xfrm>
                <a:custGeom>
                  <a:avLst/>
                  <a:gdLst>
                    <a:gd name="connsiteX0" fmla="*/ 382588 w 729158"/>
                    <a:gd name="connsiteY0" fmla="*/ 0 h 541574"/>
                    <a:gd name="connsiteX1" fmla="*/ 564953 w 729158"/>
                    <a:gd name="connsiteY1" fmla="*/ 40237 h 541574"/>
                    <a:gd name="connsiteX2" fmla="*/ 581199 w 729158"/>
                    <a:gd name="connsiteY2" fmla="*/ 50297 h 541574"/>
                    <a:gd name="connsiteX3" fmla="*/ 593528 w 729158"/>
                    <a:gd name="connsiteY3" fmla="*/ 54524 h 541574"/>
                    <a:gd name="connsiteX4" fmla="*/ 728411 w 729158"/>
                    <a:gd name="connsiteY4" fmla="*/ 161269 h 541574"/>
                    <a:gd name="connsiteX5" fmla="*/ 729158 w 729158"/>
                    <a:gd name="connsiteY5" fmla="*/ 162468 h 541574"/>
                    <a:gd name="connsiteX6" fmla="*/ 719141 w 729158"/>
                    <a:gd name="connsiteY6" fmla="*/ 166015 h 541574"/>
                    <a:gd name="connsiteX7" fmla="*/ 539930 w 729158"/>
                    <a:gd name="connsiteY7" fmla="*/ 247452 h 541574"/>
                    <a:gd name="connsiteX8" fmla="*/ 215328 w 729158"/>
                    <a:gd name="connsiteY8" fmla="*/ 447294 h 541574"/>
                    <a:gd name="connsiteX9" fmla="*/ 101034 w 729158"/>
                    <a:gd name="connsiteY9" fmla="*/ 541574 h 541574"/>
                    <a:gd name="connsiteX10" fmla="*/ 93915 w 729158"/>
                    <a:gd name="connsiteY10" fmla="*/ 534055 h 541574"/>
                    <a:gd name="connsiteX11" fmla="*/ 84639 w 729158"/>
                    <a:gd name="connsiteY11" fmla="*/ 517240 h 541574"/>
                    <a:gd name="connsiteX12" fmla="*/ 72459 w 729158"/>
                    <a:gd name="connsiteY12" fmla="*/ 527287 h 541574"/>
                    <a:gd name="connsiteX13" fmla="*/ 65340 w 729158"/>
                    <a:gd name="connsiteY13" fmla="*/ 519768 h 541574"/>
                    <a:gd name="connsiteX14" fmla="*/ 0 w 729158"/>
                    <a:gd name="connsiteY14" fmla="*/ 333375 h 541574"/>
                    <a:gd name="connsiteX15" fmla="*/ 382588 w 729158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72459 w 728411"/>
                    <a:gd name="connsiteY12" fmla="*/ 527287 h 541574"/>
                    <a:gd name="connsiteX13" fmla="*/ 65340 w 728411"/>
                    <a:gd name="connsiteY13" fmla="*/ 519768 h 541574"/>
                    <a:gd name="connsiteX14" fmla="*/ 0 w 728411"/>
                    <a:gd name="connsiteY14" fmla="*/ 333375 h 541574"/>
                    <a:gd name="connsiteX15" fmla="*/ 382588 w 728411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65340 w 728411"/>
                    <a:gd name="connsiteY12" fmla="*/ 519768 h 541574"/>
                    <a:gd name="connsiteX13" fmla="*/ 0 w 728411"/>
                    <a:gd name="connsiteY13" fmla="*/ 333375 h 541574"/>
                    <a:gd name="connsiteX14" fmla="*/ 382588 w 728411"/>
                    <a:gd name="connsiteY14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65340 w 728411"/>
                    <a:gd name="connsiteY11" fmla="*/ 519768 h 541574"/>
                    <a:gd name="connsiteX12" fmla="*/ 0 w 728411"/>
                    <a:gd name="connsiteY12" fmla="*/ 333375 h 541574"/>
                    <a:gd name="connsiteX13" fmla="*/ 382588 w 728411"/>
                    <a:gd name="connsiteY13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65340 w 728411"/>
                    <a:gd name="connsiteY10" fmla="*/ 519768 h 541574"/>
                    <a:gd name="connsiteX11" fmla="*/ 0 w 728411"/>
                    <a:gd name="connsiteY11" fmla="*/ 333375 h 541574"/>
                    <a:gd name="connsiteX12" fmla="*/ 382588 w 728411"/>
                    <a:gd name="connsiteY12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81199 w 720165"/>
                    <a:gd name="connsiteY2" fmla="*/ 50297 h 541574"/>
                    <a:gd name="connsiteX3" fmla="*/ 593528 w 720165"/>
                    <a:gd name="connsiteY3" fmla="*/ 54524 h 541574"/>
                    <a:gd name="connsiteX4" fmla="*/ 719633 w 720165"/>
                    <a:gd name="connsiteY4" fmla="*/ 145799 h 541574"/>
                    <a:gd name="connsiteX5" fmla="*/ 719141 w 720165"/>
                    <a:gd name="connsiteY5" fmla="*/ 166015 h 541574"/>
                    <a:gd name="connsiteX6" fmla="*/ 539930 w 720165"/>
                    <a:gd name="connsiteY6" fmla="*/ 247452 h 541574"/>
                    <a:gd name="connsiteX7" fmla="*/ 215328 w 720165"/>
                    <a:gd name="connsiteY7" fmla="*/ 447294 h 541574"/>
                    <a:gd name="connsiteX8" fmla="*/ 101034 w 720165"/>
                    <a:gd name="connsiteY8" fmla="*/ 541574 h 541574"/>
                    <a:gd name="connsiteX9" fmla="*/ 65340 w 720165"/>
                    <a:gd name="connsiteY9" fmla="*/ 519768 h 541574"/>
                    <a:gd name="connsiteX10" fmla="*/ 0 w 720165"/>
                    <a:gd name="connsiteY10" fmla="*/ 333375 h 541574"/>
                    <a:gd name="connsiteX11" fmla="*/ 382588 w 720165"/>
                    <a:gd name="connsiteY11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93528 w 720165"/>
                    <a:gd name="connsiteY2" fmla="*/ 54524 h 541574"/>
                    <a:gd name="connsiteX3" fmla="*/ 719633 w 720165"/>
                    <a:gd name="connsiteY3" fmla="*/ 145799 h 541574"/>
                    <a:gd name="connsiteX4" fmla="*/ 719141 w 720165"/>
                    <a:gd name="connsiteY4" fmla="*/ 166015 h 541574"/>
                    <a:gd name="connsiteX5" fmla="*/ 539930 w 720165"/>
                    <a:gd name="connsiteY5" fmla="*/ 247452 h 541574"/>
                    <a:gd name="connsiteX6" fmla="*/ 215328 w 720165"/>
                    <a:gd name="connsiteY6" fmla="*/ 447294 h 541574"/>
                    <a:gd name="connsiteX7" fmla="*/ 101034 w 720165"/>
                    <a:gd name="connsiteY7" fmla="*/ 541574 h 541574"/>
                    <a:gd name="connsiteX8" fmla="*/ 65340 w 720165"/>
                    <a:gd name="connsiteY8" fmla="*/ 519768 h 541574"/>
                    <a:gd name="connsiteX9" fmla="*/ 0 w 720165"/>
                    <a:gd name="connsiteY9" fmla="*/ 333375 h 541574"/>
                    <a:gd name="connsiteX10" fmla="*/ 382588 w 720165"/>
                    <a:gd name="connsiteY10" fmla="*/ 0 h 541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165" h="541574">
                      <a:moveTo>
                        <a:pt x="382588" y="0"/>
                      </a:moveTo>
                      <a:cubicBezTo>
                        <a:pt x="448619" y="0"/>
                        <a:pt x="510742" y="14576"/>
                        <a:pt x="564953" y="40237"/>
                      </a:cubicBezTo>
                      <a:lnTo>
                        <a:pt x="593528" y="54524"/>
                      </a:lnTo>
                      <a:cubicBezTo>
                        <a:pt x="616600" y="70441"/>
                        <a:pt x="698698" y="127217"/>
                        <a:pt x="719633" y="145799"/>
                      </a:cubicBezTo>
                      <a:cubicBezTo>
                        <a:pt x="716294" y="146981"/>
                        <a:pt x="722480" y="164833"/>
                        <a:pt x="719141" y="166015"/>
                      </a:cubicBezTo>
                      <a:cubicBezTo>
                        <a:pt x="660019" y="189879"/>
                        <a:pt x="600047" y="217042"/>
                        <a:pt x="539930" y="247452"/>
                      </a:cubicBezTo>
                      <a:cubicBezTo>
                        <a:pt x="419696" y="308271"/>
                        <a:pt x="310266" y="376318"/>
                        <a:pt x="215328" y="447294"/>
                      </a:cubicBezTo>
                      <a:lnTo>
                        <a:pt x="101034" y="541574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41F35091-674D-4C1B-8452-3F79FB8E38BE}"/>
                    </a:ext>
                  </a:extLst>
                </p:cNvPr>
                <p:cNvSpPr/>
                <p:nvPr/>
              </p:nvSpPr>
              <p:spPr>
                <a:xfrm>
                  <a:off x="2971628" y="3470067"/>
                  <a:ext cx="711824" cy="537135"/>
                </a:xfrm>
                <a:custGeom>
                  <a:avLst/>
                  <a:gdLst>
                    <a:gd name="connsiteX0" fmla="*/ 382588 w 711824"/>
                    <a:gd name="connsiteY0" fmla="*/ 0 h 537135"/>
                    <a:gd name="connsiteX1" fmla="*/ 699836 w 711824"/>
                    <a:gd name="connsiteY1" fmla="*/ 146982 h 537135"/>
                    <a:gd name="connsiteX2" fmla="*/ 711824 w 711824"/>
                    <a:gd name="connsiteY2" fmla="*/ 166227 h 537135"/>
                    <a:gd name="connsiteX3" fmla="*/ 681041 w 711824"/>
                    <a:gd name="connsiteY3" fmla="*/ 177126 h 537135"/>
                    <a:gd name="connsiteX4" fmla="*/ 501830 w 711824"/>
                    <a:gd name="connsiteY4" fmla="*/ 258563 h 537135"/>
                    <a:gd name="connsiteX5" fmla="*/ 177228 w 711824"/>
                    <a:gd name="connsiteY5" fmla="*/ 458405 h 537135"/>
                    <a:gd name="connsiteX6" fmla="*/ 81784 w 711824"/>
                    <a:gd name="connsiteY6" fmla="*/ 537135 h 537135"/>
                    <a:gd name="connsiteX7" fmla="*/ 65340 w 711824"/>
                    <a:gd name="connsiteY7" fmla="*/ 519768 h 537135"/>
                    <a:gd name="connsiteX8" fmla="*/ 0 w 711824"/>
                    <a:gd name="connsiteY8" fmla="*/ 333375 h 537135"/>
                    <a:gd name="connsiteX9" fmla="*/ 382588 w 711824"/>
                    <a:gd name="connsiteY9" fmla="*/ 0 h 537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1824" h="537135">
                      <a:moveTo>
                        <a:pt x="382588" y="0"/>
                      </a:moveTo>
                      <a:cubicBezTo>
                        <a:pt x="514649" y="0"/>
                        <a:pt x="631083" y="58304"/>
                        <a:pt x="699836" y="146982"/>
                      </a:cubicBezTo>
                      <a:lnTo>
                        <a:pt x="711824" y="166227"/>
                      </a:lnTo>
                      <a:lnTo>
                        <a:pt x="681041" y="177126"/>
                      </a:lnTo>
                      <a:cubicBezTo>
                        <a:pt x="621919" y="200990"/>
                        <a:pt x="561947" y="228153"/>
                        <a:pt x="501830" y="258563"/>
                      </a:cubicBezTo>
                      <a:cubicBezTo>
                        <a:pt x="381596" y="319382"/>
                        <a:pt x="272166" y="387429"/>
                        <a:pt x="177228" y="458405"/>
                      </a:cubicBezTo>
                      <a:lnTo>
                        <a:pt x="81784" y="537135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118C3E88-1313-473B-8B42-B222D55CDCD5}"/>
                    </a:ext>
                  </a:extLst>
                </p:cNvPr>
                <p:cNvSpPr/>
                <p:nvPr/>
              </p:nvSpPr>
              <p:spPr>
                <a:xfrm rot="355599">
                  <a:off x="3073712" y="3557346"/>
                  <a:ext cx="505754" cy="379404"/>
                </a:xfrm>
                <a:custGeom>
                  <a:avLst/>
                  <a:gdLst>
                    <a:gd name="connsiteX0" fmla="*/ 219230 w 505754"/>
                    <a:gd name="connsiteY0" fmla="*/ 283767 h 379404"/>
                    <a:gd name="connsiteX1" fmla="*/ 202995 w 505754"/>
                    <a:gd name="connsiteY1" fmla="*/ 297435 h 379404"/>
                    <a:gd name="connsiteX2" fmla="*/ 49929 w 505754"/>
                    <a:gd name="connsiteY2" fmla="*/ 379404 h 379404"/>
                    <a:gd name="connsiteX3" fmla="*/ 258022 w 505754"/>
                    <a:gd name="connsiteY3" fmla="*/ 254125 h 379404"/>
                    <a:gd name="connsiteX4" fmla="*/ 243079 w 505754"/>
                    <a:gd name="connsiteY4" fmla="*/ 264647 h 379404"/>
                    <a:gd name="connsiteX5" fmla="*/ 22552 w 505754"/>
                    <a:gd name="connsiteY5" fmla="*/ 337236 h 379404"/>
                    <a:gd name="connsiteX6" fmla="*/ 505754 w 505754"/>
                    <a:gd name="connsiteY6" fmla="*/ 71437 h 379404"/>
                    <a:gd name="connsiteX7" fmla="*/ 423966 w 505754"/>
                    <a:gd name="connsiteY7" fmla="*/ 140451 h 379404"/>
                    <a:gd name="connsiteX8" fmla="*/ 408672 w 505754"/>
                    <a:gd name="connsiteY8" fmla="*/ 149412 h 379404"/>
                    <a:gd name="connsiteX9" fmla="*/ 460859 w 505754"/>
                    <a:gd name="connsiteY9" fmla="*/ 41104 h 379404"/>
                    <a:gd name="connsiteX10" fmla="*/ 335848 w 505754"/>
                    <a:gd name="connsiteY10" fmla="*/ 199320 h 379404"/>
                    <a:gd name="connsiteX11" fmla="*/ 319242 w 505754"/>
                    <a:gd name="connsiteY11" fmla="*/ 211014 h 379404"/>
                    <a:gd name="connsiteX12" fmla="*/ 238466 w 505754"/>
                    <a:gd name="connsiteY12" fmla="*/ 4685 h 379404"/>
                    <a:gd name="connsiteX13" fmla="*/ 293016 w 505754"/>
                    <a:gd name="connsiteY13" fmla="*/ 216749 h 379404"/>
                    <a:gd name="connsiteX14" fmla="*/ 296264 w 505754"/>
                    <a:gd name="connsiteY14" fmla="*/ 0 h 379404"/>
                    <a:gd name="connsiteX15" fmla="*/ 299512 w 505754"/>
                    <a:gd name="connsiteY15" fmla="*/ 216749 h 379404"/>
                    <a:gd name="connsiteX16" fmla="*/ 354062 w 505754"/>
                    <a:gd name="connsiteY16" fmla="*/ 4685 h 379404"/>
                    <a:gd name="connsiteX17" fmla="*/ 305884 w 505754"/>
                    <a:gd name="connsiteY17" fmla="*/ 217792 h 379404"/>
                    <a:gd name="connsiteX18" fmla="*/ 409638 w 505754"/>
                    <a:gd name="connsiteY18" fmla="*/ 18566 h 379404"/>
                    <a:gd name="connsiteX19" fmla="*/ 314577 w 505754"/>
                    <a:gd name="connsiteY19" fmla="*/ 214299 h 379404"/>
                    <a:gd name="connsiteX20" fmla="*/ 260389 w 505754"/>
                    <a:gd name="connsiteY20" fmla="*/ 252458 h 379404"/>
                    <a:gd name="connsiteX21" fmla="*/ 5691 w 505754"/>
                    <a:gd name="connsiteY21" fmla="*/ 291482 h 379404"/>
                    <a:gd name="connsiteX22" fmla="*/ 263284 w 505754"/>
                    <a:gd name="connsiteY22" fmla="*/ 246574 h 379404"/>
                    <a:gd name="connsiteX23" fmla="*/ 0 w 505754"/>
                    <a:gd name="connsiteY23" fmla="*/ 243900 h 379404"/>
                    <a:gd name="connsiteX24" fmla="*/ 263284 w 505754"/>
                    <a:gd name="connsiteY24" fmla="*/ 241226 h 379404"/>
                    <a:gd name="connsiteX25" fmla="*/ 5691 w 505754"/>
                    <a:gd name="connsiteY25" fmla="*/ 196318 h 379404"/>
                    <a:gd name="connsiteX26" fmla="*/ 264551 w 505754"/>
                    <a:gd name="connsiteY26" fmla="*/ 235980 h 379404"/>
                    <a:gd name="connsiteX27" fmla="*/ 22552 w 505754"/>
                    <a:gd name="connsiteY27" fmla="*/ 150564 h 379404"/>
                    <a:gd name="connsiteX28" fmla="*/ 267037 w 505754"/>
                    <a:gd name="connsiteY28" fmla="*/ 231039 h 379404"/>
                    <a:gd name="connsiteX29" fmla="*/ 49929 w 505754"/>
                    <a:gd name="connsiteY29" fmla="*/ 108396 h 379404"/>
                    <a:gd name="connsiteX30" fmla="*/ 270646 w 505754"/>
                    <a:gd name="connsiteY30" fmla="*/ 226592 h 379404"/>
                    <a:gd name="connsiteX31" fmla="*/ 86774 w 505754"/>
                    <a:gd name="connsiteY31" fmla="*/ 71437 h 379404"/>
                    <a:gd name="connsiteX32" fmla="*/ 275240 w 505754"/>
                    <a:gd name="connsiteY32" fmla="*/ 222810 h 379404"/>
                    <a:gd name="connsiteX33" fmla="*/ 131669 w 505754"/>
                    <a:gd name="connsiteY33" fmla="*/ 41104 h 379404"/>
                    <a:gd name="connsiteX34" fmla="*/ 280642 w 505754"/>
                    <a:gd name="connsiteY34" fmla="*/ 219839 h 379404"/>
                    <a:gd name="connsiteX35" fmla="*/ 182890 w 505754"/>
                    <a:gd name="connsiteY35" fmla="*/ 18566 h 379404"/>
                    <a:gd name="connsiteX36" fmla="*/ 286644 w 505754"/>
                    <a:gd name="connsiteY36" fmla="*/ 217792 h 379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05754" h="379404">
                      <a:moveTo>
                        <a:pt x="219230" y="283767"/>
                      </a:moveTo>
                      <a:lnTo>
                        <a:pt x="202995" y="297435"/>
                      </a:lnTo>
                      <a:lnTo>
                        <a:pt x="49929" y="379404"/>
                      </a:lnTo>
                      <a:close/>
                      <a:moveTo>
                        <a:pt x="258022" y="254125"/>
                      </a:moveTo>
                      <a:lnTo>
                        <a:pt x="243079" y="264647"/>
                      </a:lnTo>
                      <a:lnTo>
                        <a:pt x="22552" y="337236"/>
                      </a:lnTo>
                      <a:close/>
                      <a:moveTo>
                        <a:pt x="505754" y="71437"/>
                      </a:moveTo>
                      <a:lnTo>
                        <a:pt x="423966" y="140451"/>
                      </a:lnTo>
                      <a:lnTo>
                        <a:pt x="408672" y="149412"/>
                      </a:lnTo>
                      <a:close/>
                      <a:moveTo>
                        <a:pt x="460859" y="41104"/>
                      </a:moveTo>
                      <a:lnTo>
                        <a:pt x="335848" y="199320"/>
                      </a:lnTo>
                      <a:lnTo>
                        <a:pt x="319242" y="211014"/>
                      </a:lnTo>
                      <a:close/>
                      <a:moveTo>
                        <a:pt x="238466" y="4685"/>
                      </a:moveTo>
                      <a:lnTo>
                        <a:pt x="293016" y="216749"/>
                      </a:lnTo>
                      <a:cubicBezTo>
                        <a:pt x="294099" y="144499"/>
                        <a:pt x="295181" y="72250"/>
                        <a:pt x="296264" y="0"/>
                      </a:cubicBezTo>
                      <a:cubicBezTo>
                        <a:pt x="297347" y="72250"/>
                        <a:pt x="298429" y="144499"/>
                        <a:pt x="299512" y="216749"/>
                      </a:cubicBezTo>
                      <a:lnTo>
                        <a:pt x="354062" y="4685"/>
                      </a:lnTo>
                      <a:lnTo>
                        <a:pt x="305884" y="217792"/>
                      </a:lnTo>
                      <a:lnTo>
                        <a:pt x="409638" y="18566"/>
                      </a:lnTo>
                      <a:lnTo>
                        <a:pt x="314577" y="214299"/>
                      </a:lnTo>
                      <a:lnTo>
                        <a:pt x="260389" y="252458"/>
                      </a:lnTo>
                      <a:lnTo>
                        <a:pt x="5691" y="291482"/>
                      </a:lnTo>
                      <a:lnTo>
                        <a:pt x="263284" y="246574"/>
                      </a:lnTo>
                      <a:lnTo>
                        <a:pt x="0" y="243900"/>
                      </a:lnTo>
                      <a:lnTo>
                        <a:pt x="263284" y="241226"/>
                      </a:lnTo>
                      <a:lnTo>
                        <a:pt x="5691" y="196318"/>
                      </a:lnTo>
                      <a:lnTo>
                        <a:pt x="264551" y="235980"/>
                      </a:lnTo>
                      <a:lnTo>
                        <a:pt x="22552" y="150564"/>
                      </a:lnTo>
                      <a:lnTo>
                        <a:pt x="267037" y="231039"/>
                      </a:lnTo>
                      <a:lnTo>
                        <a:pt x="49929" y="108396"/>
                      </a:lnTo>
                      <a:lnTo>
                        <a:pt x="270646" y="226592"/>
                      </a:lnTo>
                      <a:lnTo>
                        <a:pt x="86774" y="71437"/>
                      </a:lnTo>
                      <a:lnTo>
                        <a:pt x="275240" y="222810"/>
                      </a:lnTo>
                      <a:lnTo>
                        <a:pt x="131669" y="41104"/>
                      </a:lnTo>
                      <a:lnTo>
                        <a:pt x="280642" y="219839"/>
                      </a:lnTo>
                      <a:lnTo>
                        <a:pt x="182890" y="18566"/>
                      </a:lnTo>
                      <a:lnTo>
                        <a:pt x="286644" y="217792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1BA5DFD4-71DA-41FD-B491-733FDA2140A8}"/>
                  </a:ext>
                </a:extLst>
              </p:cNvPr>
              <p:cNvSpPr/>
              <p:nvPr/>
            </p:nvSpPr>
            <p:spPr>
              <a:xfrm rot="18801595">
                <a:off x="4473281" y="4156306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089276F8-AE15-4593-893F-B31EA2D94466}"/>
                </a:ext>
              </a:extLst>
            </p:cNvPr>
            <p:cNvGrpSpPr/>
            <p:nvPr/>
          </p:nvGrpSpPr>
          <p:grpSpPr>
            <a:xfrm rot="21169389">
              <a:off x="4084979" y="4417923"/>
              <a:ext cx="705744" cy="562395"/>
              <a:chOff x="3899889" y="4104453"/>
              <a:chExt cx="719437" cy="562395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D11D4E3B-E7D8-47C5-A607-66A2691E8CE2}"/>
                  </a:ext>
                </a:extLst>
              </p:cNvPr>
              <p:cNvGrpSpPr/>
              <p:nvPr/>
            </p:nvGrpSpPr>
            <p:grpSpPr>
              <a:xfrm>
                <a:off x="3899889" y="4104453"/>
                <a:ext cx="719437" cy="562395"/>
                <a:chOff x="2962101" y="3470067"/>
                <a:chExt cx="725294" cy="566973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4A080E72-6CC1-4F32-BA1B-24B5500CE507}"/>
                    </a:ext>
                  </a:extLst>
                </p:cNvPr>
                <p:cNvSpPr/>
                <p:nvPr/>
              </p:nvSpPr>
              <p:spPr>
                <a:xfrm>
                  <a:off x="2962101" y="3493294"/>
                  <a:ext cx="725294" cy="543746"/>
                </a:xfrm>
                <a:custGeom>
                  <a:avLst/>
                  <a:gdLst>
                    <a:gd name="connsiteX0" fmla="*/ 382588 w 729158"/>
                    <a:gd name="connsiteY0" fmla="*/ 0 h 541574"/>
                    <a:gd name="connsiteX1" fmla="*/ 564953 w 729158"/>
                    <a:gd name="connsiteY1" fmla="*/ 40237 h 541574"/>
                    <a:gd name="connsiteX2" fmla="*/ 581199 w 729158"/>
                    <a:gd name="connsiteY2" fmla="*/ 50297 h 541574"/>
                    <a:gd name="connsiteX3" fmla="*/ 593528 w 729158"/>
                    <a:gd name="connsiteY3" fmla="*/ 54524 h 541574"/>
                    <a:gd name="connsiteX4" fmla="*/ 728411 w 729158"/>
                    <a:gd name="connsiteY4" fmla="*/ 161269 h 541574"/>
                    <a:gd name="connsiteX5" fmla="*/ 729158 w 729158"/>
                    <a:gd name="connsiteY5" fmla="*/ 162468 h 541574"/>
                    <a:gd name="connsiteX6" fmla="*/ 719141 w 729158"/>
                    <a:gd name="connsiteY6" fmla="*/ 166015 h 541574"/>
                    <a:gd name="connsiteX7" fmla="*/ 539930 w 729158"/>
                    <a:gd name="connsiteY7" fmla="*/ 247452 h 541574"/>
                    <a:gd name="connsiteX8" fmla="*/ 215328 w 729158"/>
                    <a:gd name="connsiteY8" fmla="*/ 447294 h 541574"/>
                    <a:gd name="connsiteX9" fmla="*/ 101034 w 729158"/>
                    <a:gd name="connsiteY9" fmla="*/ 541574 h 541574"/>
                    <a:gd name="connsiteX10" fmla="*/ 93915 w 729158"/>
                    <a:gd name="connsiteY10" fmla="*/ 534055 h 541574"/>
                    <a:gd name="connsiteX11" fmla="*/ 84639 w 729158"/>
                    <a:gd name="connsiteY11" fmla="*/ 517240 h 541574"/>
                    <a:gd name="connsiteX12" fmla="*/ 72459 w 729158"/>
                    <a:gd name="connsiteY12" fmla="*/ 527287 h 541574"/>
                    <a:gd name="connsiteX13" fmla="*/ 65340 w 729158"/>
                    <a:gd name="connsiteY13" fmla="*/ 519768 h 541574"/>
                    <a:gd name="connsiteX14" fmla="*/ 0 w 729158"/>
                    <a:gd name="connsiteY14" fmla="*/ 333375 h 541574"/>
                    <a:gd name="connsiteX15" fmla="*/ 382588 w 729158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72459 w 728411"/>
                    <a:gd name="connsiteY12" fmla="*/ 527287 h 541574"/>
                    <a:gd name="connsiteX13" fmla="*/ 65340 w 728411"/>
                    <a:gd name="connsiteY13" fmla="*/ 519768 h 541574"/>
                    <a:gd name="connsiteX14" fmla="*/ 0 w 728411"/>
                    <a:gd name="connsiteY14" fmla="*/ 333375 h 541574"/>
                    <a:gd name="connsiteX15" fmla="*/ 382588 w 728411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65340 w 728411"/>
                    <a:gd name="connsiteY12" fmla="*/ 519768 h 541574"/>
                    <a:gd name="connsiteX13" fmla="*/ 0 w 728411"/>
                    <a:gd name="connsiteY13" fmla="*/ 333375 h 541574"/>
                    <a:gd name="connsiteX14" fmla="*/ 382588 w 728411"/>
                    <a:gd name="connsiteY14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65340 w 728411"/>
                    <a:gd name="connsiteY11" fmla="*/ 519768 h 541574"/>
                    <a:gd name="connsiteX12" fmla="*/ 0 w 728411"/>
                    <a:gd name="connsiteY12" fmla="*/ 333375 h 541574"/>
                    <a:gd name="connsiteX13" fmla="*/ 382588 w 728411"/>
                    <a:gd name="connsiteY13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65340 w 728411"/>
                    <a:gd name="connsiteY10" fmla="*/ 519768 h 541574"/>
                    <a:gd name="connsiteX11" fmla="*/ 0 w 728411"/>
                    <a:gd name="connsiteY11" fmla="*/ 333375 h 541574"/>
                    <a:gd name="connsiteX12" fmla="*/ 382588 w 728411"/>
                    <a:gd name="connsiteY12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81199 w 720165"/>
                    <a:gd name="connsiteY2" fmla="*/ 50297 h 541574"/>
                    <a:gd name="connsiteX3" fmla="*/ 593528 w 720165"/>
                    <a:gd name="connsiteY3" fmla="*/ 54524 h 541574"/>
                    <a:gd name="connsiteX4" fmla="*/ 719633 w 720165"/>
                    <a:gd name="connsiteY4" fmla="*/ 145799 h 541574"/>
                    <a:gd name="connsiteX5" fmla="*/ 719141 w 720165"/>
                    <a:gd name="connsiteY5" fmla="*/ 166015 h 541574"/>
                    <a:gd name="connsiteX6" fmla="*/ 539930 w 720165"/>
                    <a:gd name="connsiteY6" fmla="*/ 247452 h 541574"/>
                    <a:gd name="connsiteX7" fmla="*/ 215328 w 720165"/>
                    <a:gd name="connsiteY7" fmla="*/ 447294 h 541574"/>
                    <a:gd name="connsiteX8" fmla="*/ 101034 w 720165"/>
                    <a:gd name="connsiteY8" fmla="*/ 541574 h 541574"/>
                    <a:gd name="connsiteX9" fmla="*/ 65340 w 720165"/>
                    <a:gd name="connsiteY9" fmla="*/ 519768 h 541574"/>
                    <a:gd name="connsiteX10" fmla="*/ 0 w 720165"/>
                    <a:gd name="connsiteY10" fmla="*/ 333375 h 541574"/>
                    <a:gd name="connsiteX11" fmla="*/ 382588 w 720165"/>
                    <a:gd name="connsiteY11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93528 w 720165"/>
                    <a:gd name="connsiteY2" fmla="*/ 54524 h 541574"/>
                    <a:gd name="connsiteX3" fmla="*/ 719633 w 720165"/>
                    <a:gd name="connsiteY3" fmla="*/ 145799 h 541574"/>
                    <a:gd name="connsiteX4" fmla="*/ 719141 w 720165"/>
                    <a:gd name="connsiteY4" fmla="*/ 166015 h 541574"/>
                    <a:gd name="connsiteX5" fmla="*/ 539930 w 720165"/>
                    <a:gd name="connsiteY5" fmla="*/ 247452 h 541574"/>
                    <a:gd name="connsiteX6" fmla="*/ 215328 w 720165"/>
                    <a:gd name="connsiteY6" fmla="*/ 447294 h 541574"/>
                    <a:gd name="connsiteX7" fmla="*/ 101034 w 720165"/>
                    <a:gd name="connsiteY7" fmla="*/ 541574 h 541574"/>
                    <a:gd name="connsiteX8" fmla="*/ 65340 w 720165"/>
                    <a:gd name="connsiteY8" fmla="*/ 519768 h 541574"/>
                    <a:gd name="connsiteX9" fmla="*/ 0 w 720165"/>
                    <a:gd name="connsiteY9" fmla="*/ 333375 h 541574"/>
                    <a:gd name="connsiteX10" fmla="*/ 382588 w 720165"/>
                    <a:gd name="connsiteY10" fmla="*/ 0 h 541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165" h="541574">
                      <a:moveTo>
                        <a:pt x="382588" y="0"/>
                      </a:moveTo>
                      <a:cubicBezTo>
                        <a:pt x="448619" y="0"/>
                        <a:pt x="510742" y="14576"/>
                        <a:pt x="564953" y="40237"/>
                      </a:cubicBezTo>
                      <a:lnTo>
                        <a:pt x="593528" y="54524"/>
                      </a:lnTo>
                      <a:cubicBezTo>
                        <a:pt x="616600" y="70441"/>
                        <a:pt x="698698" y="127217"/>
                        <a:pt x="719633" y="145799"/>
                      </a:cubicBezTo>
                      <a:cubicBezTo>
                        <a:pt x="716294" y="146981"/>
                        <a:pt x="722480" y="164833"/>
                        <a:pt x="719141" y="166015"/>
                      </a:cubicBezTo>
                      <a:cubicBezTo>
                        <a:pt x="660019" y="189879"/>
                        <a:pt x="600047" y="217042"/>
                        <a:pt x="539930" y="247452"/>
                      </a:cubicBezTo>
                      <a:cubicBezTo>
                        <a:pt x="419696" y="308271"/>
                        <a:pt x="310266" y="376318"/>
                        <a:pt x="215328" y="447294"/>
                      </a:cubicBezTo>
                      <a:lnTo>
                        <a:pt x="101034" y="541574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D012114F-EB6B-4EAF-8BEB-8F63EC1398BE}"/>
                    </a:ext>
                  </a:extLst>
                </p:cNvPr>
                <p:cNvSpPr/>
                <p:nvPr/>
              </p:nvSpPr>
              <p:spPr>
                <a:xfrm>
                  <a:off x="2971628" y="3470067"/>
                  <a:ext cx="711824" cy="537135"/>
                </a:xfrm>
                <a:custGeom>
                  <a:avLst/>
                  <a:gdLst>
                    <a:gd name="connsiteX0" fmla="*/ 382588 w 711824"/>
                    <a:gd name="connsiteY0" fmla="*/ 0 h 537135"/>
                    <a:gd name="connsiteX1" fmla="*/ 699836 w 711824"/>
                    <a:gd name="connsiteY1" fmla="*/ 146982 h 537135"/>
                    <a:gd name="connsiteX2" fmla="*/ 711824 w 711824"/>
                    <a:gd name="connsiteY2" fmla="*/ 166227 h 537135"/>
                    <a:gd name="connsiteX3" fmla="*/ 681041 w 711824"/>
                    <a:gd name="connsiteY3" fmla="*/ 177126 h 537135"/>
                    <a:gd name="connsiteX4" fmla="*/ 501830 w 711824"/>
                    <a:gd name="connsiteY4" fmla="*/ 258563 h 537135"/>
                    <a:gd name="connsiteX5" fmla="*/ 177228 w 711824"/>
                    <a:gd name="connsiteY5" fmla="*/ 458405 h 537135"/>
                    <a:gd name="connsiteX6" fmla="*/ 81784 w 711824"/>
                    <a:gd name="connsiteY6" fmla="*/ 537135 h 537135"/>
                    <a:gd name="connsiteX7" fmla="*/ 65340 w 711824"/>
                    <a:gd name="connsiteY7" fmla="*/ 519768 h 537135"/>
                    <a:gd name="connsiteX8" fmla="*/ 0 w 711824"/>
                    <a:gd name="connsiteY8" fmla="*/ 333375 h 537135"/>
                    <a:gd name="connsiteX9" fmla="*/ 382588 w 711824"/>
                    <a:gd name="connsiteY9" fmla="*/ 0 h 537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1824" h="537135">
                      <a:moveTo>
                        <a:pt x="382588" y="0"/>
                      </a:moveTo>
                      <a:cubicBezTo>
                        <a:pt x="514649" y="0"/>
                        <a:pt x="631083" y="58304"/>
                        <a:pt x="699836" y="146982"/>
                      </a:cubicBezTo>
                      <a:lnTo>
                        <a:pt x="711824" y="166227"/>
                      </a:lnTo>
                      <a:lnTo>
                        <a:pt x="681041" y="177126"/>
                      </a:lnTo>
                      <a:cubicBezTo>
                        <a:pt x="621919" y="200990"/>
                        <a:pt x="561947" y="228153"/>
                        <a:pt x="501830" y="258563"/>
                      </a:cubicBezTo>
                      <a:cubicBezTo>
                        <a:pt x="381596" y="319382"/>
                        <a:pt x="272166" y="387429"/>
                        <a:pt x="177228" y="458405"/>
                      </a:cubicBezTo>
                      <a:lnTo>
                        <a:pt x="81784" y="537135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F59935E7-D032-493C-BAF1-A716B722438E}"/>
                    </a:ext>
                  </a:extLst>
                </p:cNvPr>
                <p:cNvSpPr/>
                <p:nvPr/>
              </p:nvSpPr>
              <p:spPr>
                <a:xfrm rot="355599">
                  <a:off x="3073712" y="3557346"/>
                  <a:ext cx="505754" cy="379404"/>
                </a:xfrm>
                <a:custGeom>
                  <a:avLst/>
                  <a:gdLst>
                    <a:gd name="connsiteX0" fmla="*/ 219230 w 505754"/>
                    <a:gd name="connsiteY0" fmla="*/ 283767 h 379404"/>
                    <a:gd name="connsiteX1" fmla="*/ 202995 w 505754"/>
                    <a:gd name="connsiteY1" fmla="*/ 297435 h 379404"/>
                    <a:gd name="connsiteX2" fmla="*/ 49929 w 505754"/>
                    <a:gd name="connsiteY2" fmla="*/ 379404 h 379404"/>
                    <a:gd name="connsiteX3" fmla="*/ 258022 w 505754"/>
                    <a:gd name="connsiteY3" fmla="*/ 254125 h 379404"/>
                    <a:gd name="connsiteX4" fmla="*/ 243079 w 505754"/>
                    <a:gd name="connsiteY4" fmla="*/ 264647 h 379404"/>
                    <a:gd name="connsiteX5" fmla="*/ 22552 w 505754"/>
                    <a:gd name="connsiteY5" fmla="*/ 337236 h 379404"/>
                    <a:gd name="connsiteX6" fmla="*/ 505754 w 505754"/>
                    <a:gd name="connsiteY6" fmla="*/ 71437 h 379404"/>
                    <a:gd name="connsiteX7" fmla="*/ 423966 w 505754"/>
                    <a:gd name="connsiteY7" fmla="*/ 140451 h 379404"/>
                    <a:gd name="connsiteX8" fmla="*/ 408672 w 505754"/>
                    <a:gd name="connsiteY8" fmla="*/ 149412 h 379404"/>
                    <a:gd name="connsiteX9" fmla="*/ 460859 w 505754"/>
                    <a:gd name="connsiteY9" fmla="*/ 41104 h 379404"/>
                    <a:gd name="connsiteX10" fmla="*/ 335848 w 505754"/>
                    <a:gd name="connsiteY10" fmla="*/ 199320 h 379404"/>
                    <a:gd name="connsiteX11" fmla="*/ 319242 w 505754"/>
                    <a:gd name="connsiteY11" fmla="*/ 211014 h 379404"/>
                    <a:gd name="connsiteX12" fmla="*/ 238466 w 505754"/>
                    <a:gd name="connsiteY12" fmla="*/ 4685 h 379404"/>
                    <a:gd name="connsiteX13" fmla="*/ 293016 w 505754"/>
                    <a:gd name="connsiteY13" fmla="*/ 216749 h 379404"/>
                    <a:gd name="connsiteX14" fmla="*/ 296264 w 505754"/>
                    <a:gd name="connsiteY14" fmla="*/ 0 h 379404"/>
                    <a:gd name="connsiteX15" fmla="*/ 299512 w 505754"/>
                    <a:gd name="connsiteY15" fmla="*/ 216749 h 379404"/>
                    <a:gd name="connsiteX16" fmla="*/ 354062 w 505754"/>
                    <a:gd name="connsiteY16" fmla="*/ 4685 h 379404"/>
                    <a:gd name="connsiteX17" fmla="*/ 305884 w 505754"/>
                    <a:gd name="connsiteY17" fmla="*/ 217792 h 379404"/>
                    <a:gd name="connsiteX18" fmla="*/ 409638 w 505754"/>
                    <a:gd name="connsiteY18" fmla="*/ 18566 h 379404"/>
                    <a:gd name="connsiteX19" fmla="*/ 314577 w 505754"/>
                    <a:gd name="connsiteY19" fmla="*/ 214299 h 379404"/>
                    <a:gd name="connsiteX20" fmla="*/ 260389 w 505754"/>
                    <a:gd name="connsiteY20" fmla="*/ 252458 h 379404"/>
                    <a:gd name="connsiteX21" fmla="*/ 5691 w 505754"/>
                    <a:gd name="connsiteY21" fmla="*/ 291482 h 379404"/>
                    <a:gd name="connsiteX22" fmla="*/ 263284 w 505754"/>
                    <a:gd name="connsiteY22" fmla="*/ 246574 h 379404"/>
                    <a:gd name="connsiteX23" fmla="*/ 0 w 505754"/>
                    <a:gd name="connsiteY23" fmla="*/ 243900 h 379404"/>
                    <a:gd name="connsiteX24" fmla="*/ 263284 w 505754"/>
                    <a:gd name="connsiteY24" fmla="*/ 241226 h 379404"/>
                    <a:gd name="connsiteX25" fmla="*/ 5691 w 505754"/>
                    <a:gd name="connsiteY25" fmla="*/ 196318 h 379404"/>
                    <a:gd name="connsiteX26" fmla="*/ 264551 w 505754"/>
                    <a:gd name="connsiteY26" fmla="*/ 235980 h 379404"/>
                    <a:gd name="connsiteX27" fmla="*/ 22552 w 505754"/>
                    <a:gd name="connsiteY27" fmla="*/ 150564 h 379404"/>
                    <a:gd name="connsiteX28" fmla="*/ 267037 w 505754"/>
                    <a:gd name="connsiteY28" fmla="*/ 231039 h 379404"/>
                    <a:gd name="connsiteX29" fmla="*/ 49929 w 505754"/>
                    <a:gd name="connsiteY29" fmla="*/ 108396 h 379404"/>
                    <a:gd name="connsiteX30" fmla="*/ 270646 w 505754"/>
                    <a:gd name="connsiteY30" fmla="*/ 226592 h 379404"/>
                    <a:gd name="connsiteX31" fmla="*/ 86774 w 505754"/>
                    <a:gd name="connsiteY31" fmla="*/ 71437 h 379404"/>
                    <a:gd name="connsiteX32" fmla="*/ 275240 w 505754"/>
                    <a:gd name="connsiteY32" fmla="*/ 222810 h 379404"/>
                    <a:gd name="connsiteX33" fmla="*/ 131669 w 505754"/>
                    <a:gd name="connsiteY33" fmla="*/ 41104 h 379404"/>
                    <a:gd name="connsiteX34" fmla="*/ 280642 w 505754"/>
                    <a:gd name="connsiteY34" fmla="*/ 219839 h 379404"/>
                    <a:gd name="connsiteX35" fmla="*/ 182890 w 505754"/>
                    <a:gd name="connsiteY35" fmla="*/ 18566 h 379404"/>
                    <a:gd name="connsiteX36" fmla="*/ 286644 w 505754"/>
                    <a:gd name="connsiteY36" fmla="*/ 217792 h 379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05754" h="379404">
                      <a:moveTo>
                        <a:pt x="219230" y="283767"/>
                      </a:moveTo>
                      <a:lnTo>
                        <a:pt x="202995" y="297435"/>
                      </a:lnTo>
                      <a:lnTo>
                        <a:pt x="49929" y="379404"/>
                      </a:lnTo>
                      <a:close/>
                      <a:moveTo>
                        <a:pt x="258022" y="254125"/>
                      </a:moveTo>
                      <a:lnTo>
                        <a:pt x="243079" y="264647"/>
                      </a:lnTo>
                      <a:lnTo>
                        <a:pt x="22552" y="337236"/>
                      </a:lnTo>
                      <a:close/>
                      <a:moveTo>
                        <a:pt x="505754" y="71437"/>
                      </a:moveTo>
                      <a:lnTo>
                        <a:pt x="423966" y="140451"/>
                      </a:lnTo>
                      <a:lnTo>
                        <a:pt x="408672" y="149412"/>
                      </a:lnTo>
                      <a:close/>
                      <a:moveTo>
                        <a:pt x="460859" y="41104"/>
                      </a:moveTo>
                      <a:lnTo>
                        <a:pt x="335848" y="199320"/>
                      </a:lnTo>
                      <a:lnTo>
                        <a:pt x="319242" y="211014"/>
                      </a:lnTo>
                      <a:close/>
                      <a:moveTo>
                        <a:pt x="238466" y="4685"/>
                      </a:moveTo>
                      <a:lnTo>
                        <a:pt x="293016" y="216749"/>
                      </a:lnTo>
                      <a:cubicBezTo>
                        <a:pt x="294099" y="144499"/>
                        <a:pt x="295181" y="72250"/>
                        <a:pt x="296264" y="0"/>
                      </a:cubicBezTo>
                      <a:cubicBezTo>
                        <a:pt x="297347" y="72250"/>
                        <a:pt x="298429" y="144499"/>
                        <a:pt x="299512" y="216749"/>
                      </a:cubicBezTo>
                      <a:lnTo>
                        <a:pt x="354062" y="4685"/>
                      </a:lnTo>
                      <a:lnTo>
                        <a:pt x="305884" y="217792"/>
                      </a:lnTo>
                      <a:lnTo>
                        <a:pt x="409638" y="18566"/>
                      </a:lnTo>
                      <a:lnTo>
                        <a:pt x="314577" y="214299"/>
                      </a:lnTo>
                      <a:lnTo>
                        <a:pt x="260389" y="252458"/>
                      </a:lnTo>
                      <a:lnTo>
                        <a:pt x="5691" y="291482"/>
                      </a:lnTo>
                      <a:lnTo>
                        <a:pt x="263284" y="246574"/>
                      </a:lnTo>
                      <a:lnTo>
                        <a:pt x="0" y="243900"/>
                      </a:lnTo>
                      <a:lnTo>
                        <a:pt x="263284" y="241226"/>
                      </a:lnTo>
                      <a:lnTo>
                        <a:pt x="5691" y="196318"/>
                      </a:lnTo>
                      <a:lnTo>
                        <a:pt x="264551" y="235980"/>
                      </a:lnTo>
                      <a:lnTo>
                        <a:pt x="22552" y="150564"/>
                      </a:lnTo>
                      <a:lnTo>
                        <a:pt x="267037" y="231039"/>
                      </a:lnTo>
                      <a:lnTo>
                        <a:pt x="49929" y="108396"/>
                      </a:lnTo>
                      <a:lnTo>
                        <a:pt x="270646" y="226592"/>
                      </a:lnTo>
                      <a:lnTo>
                        <a:pt x="86774" y="71437"/>
                      </a:lnTo>
                      <a:lnTo>
                        <a:pt x="275240" y="222810"/>
                      </a:lnTo>
                      <a:lnTo>
                        <a:pt x="131669" y="41104"/>
                      </a:lnTo>
                      <a:lnTo>
                        <a:pt x="280642" y="219839"/>
                      </a:lnTo>
                      <a:lnTo>
                        <a:pt x="182890" y="18566"/>
                      </a:lnTo>
                      <a:lnTo>
                        <a:pt x="286644" y="217792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89FF2769-0B46-456E-9EB2-BBF1B2067743}"/>
                  </a:ext>
                </a:extLst>
              </p:cNvPr>
              <p:cNvSpPr/>
              <p:nvPr/>
            </p:nvSpPr>
            <p:spPr>
              <a:xfrm rot="18801595">
                <a:off x="4473281" y="4156306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F5190B47-A7BD-47E5-9349-BDC21CE9FA23}"/>
                </a:ext>
              </a:extLst>
            </p:cNvPr>
            <p:cNvGrpSpPr/>
            <p:nvPr/>
          </p:nvGrpSpPr>
          <p:grpSpPr>
            <a:xfrm rot="20577696">
              <a:off x="4236400" y="4540706"/>
              <a:ext cx="706492" cy="562395"/>
              <a:chOff x="3899889" y="4104453"/>
              <a:chExt cx="719437" cy="562395"/>
            </a:xfrm>
          </p:grpSpPr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100653E6-820C-4E7E-96B1-FEE8665A8A34}"/>
                  </a:ext>
                </a:extLst>
              </p:cNvPr>
              <p:cNvGrpSpPr/>
              <p:nvPr/>
            </p:nvGrpSpPr>
            <p:grpSpPr>
              <a:xfrm>
                <a:off x="3899889" y="4104453"/>
                <a:ext cx="719437" cy="562395"/>
                <a:chOff x="2962101" y="3470067"/>
                <a:chExt cx="725294" cy="566973"/>
              </a:xfrm>
            </p:grpSpPr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959301CC-8C9E-4778-80A2-98571767C639}"/>
                    </a:ext>
                  </a:extLst>
                </p:cNvPr>
                <p:cNvSpPr/>
                <p:nvPr/>
              </p:nvSpPr>
              <p:spPr>
                <a:xfrm>
                  <a:off x="2962101" y="3493294"/>
                  <a:ext cx="725294" cy="543746"/>
                </a:xfrm>
                <a:custGeom>
                  <a:avLst/>
                  <a:gdLst>
                    <a:gd name="connsiteX0" fmla="*/ 382588 w 729158"/>
                    <a:gd name="connsiteY0" fmla="*/ 0 h 541574"/>
                    <a:gd name="connsiteX1" fmla="*/ 564953 w 729158"/>
                    <a:gd name="connsiteY1" fmla="*/ 40237 h 541574"/>
                    <a:gd name="connsiteX2" fmla="*/ 581199 w 729158"/>
                    <a:gd name="connsiteY2" fmla="*/ 50297 h 541574"/>
                    <a:gd name="connsiteX3" fmla="*/ 593528 w 729158"/>
                    <a:gd name="connsiteY3" fmla="*/ 54524 h 541574"/>
                    <a:gd name="connsiteX4" fmla="*/ 728411 w 729158"/>
                    <a:gd name="connsiteY4" fmla="*/ 161269 h 541574"/>
                    <a:gd name="connsiteX5" fmla="*/ 729158 w 729158"/>
                    <a:gd name="connsiteY5" fmla="*/ 162468 h 541574"/>
                    <a:gd name="connsiteX6" fmla="*/ 719141 w 729158"/>
                    <a:gd name="connsiteY6" fmla="*/ 166015 h 541574"/>
                    <a:gd name="connsiteX7" fmla="*/ 539930 w 729158"/>
                    <a:gd name="connsiteY7" fmla="*/ 247452 h 541574"/>
                    <a:gd name="connsiteX8" fmla="*/ 215328 w 729158"/>
                    <a:gd name="connsiteY8" fmla="*/ 447294 h 541574"/>
                    <a:gd name="connsiteX9" fmla="*/ 101034 w 729158"/>
                    <a:gd name="connsiteY9" fmla="*/ 541574 h 541574"/>
                    <a:gd name="connsiteX10" fmla="*/ 93915 w 729158"/>
                    <a:gd name="connsiteY10" fmla="*/ 534055 h 541574"/>
                    <a:gd name="connsiteX11" fmla="*/ 84639 w 729158"/>
                    <a:gd name="connsiteY11" fmla="*/ 517240 h 541574"/>
                    <a:gd name="connsiteX12" fmla="*/ 72459 w 729158"/>
                    <a:gd name="connsiteY12" fmla="*/ 527287 h 541574"/>
                    <a:gd name="connsiteX13" fmla="*/ 65340 w 729158"/>
                    <a:gd name="connsiteY13" fmla="*/ 519768 h 541574"/>
                    <a:gd name="connsiteX14" fmla="*/ 0 w 729158"/>
                    <a:gd name="connsiteY14" fmla="*/ 333375 h 541574"/>
                    <a:gd name="connsiteX15" fmla="*/ 382588 w 729158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72459 w 728411"/>
                    <a:gd name="connsiteY12" fmla="*/ 527287 h 541574"/>
                    <a:gd name="connsiteX13" fmla="*/ 65340 w 728411"/>
                    <a:gd name="connsiteY13" fmla="*/ 519768 h 541574"/>
                    <a:gd name="connsiteX14" fmla="*/ 0 w 728411"/>
                    <a:gd name="connsiteY14" fmla="*/ 333375 h 541574"/>
                    <a:gd name="connsiteX15" fmla="*/ 382588 w 728411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65340 w 728411"/>
                    <a:gd name="connsiteY12" fmla="*/ 519768 h 541574"/>
                    <a:gd name="connsiteX13" fmla="*/ 0 w 728411"/>
                    <a:gd name="connsiteY13" fmla="*/ 333375 h 541574"/>
                    <a:gd name="connsiteX14" fmla="*/ 382588 w 728411"/>
                    <a:gd name="connsiteY14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65340 w 728411"/>
                    <a:gd name="connsiteY11" fmla="*/ 519768 h 541574"/>
                    <a:gd name="connsiteX12" fmla="*/ 0 w 728411"/>
                    <a:gd name="connsiteY12" fmla="*/ 333375 h 541574"/>
                    <a:gd name="connsiteX13" fmla="*/ 382588 w 728411"/>
                    <a:gd name="connsiteY13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65340 w 728411"/>
                    <a:gd name="connsiteY10" fmla="*/ 519768 h 541574"/>
                    <a:gd name="connsiteX11" fmla="*/ 0 w 728411"/>
                    <a:gd name="connsiteY11" fmla="*/ 333375 h 541574"/>
                    <a:gd name="connsiteX12" fmla="*/ 382588 w 728411"/>
                    <a:gd name="connsiteY12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81199 w 720165"/>
                    <a:gd name="connsiteY2" fmla="*/ 50297 h 541574"/>
                    <a:gd name="connsiteX3" fmla="*/ 593528 w 720165"/>
                    <a:gd name="connsiteY3" fmla="*/ 54524 h 541574"/>
                    <a:gd name="connsiteX4" fmla="*/ 719633 w 720165"/>
                    <a:gd name="connsiteY4" fmla="*/ 145799 h 541574"/>
                    <a:gd name="connsiteX5" fmla="*/ 719141 w 720165"/>
                    <a:gd name="connsiteY5" fmla="*/ 166015 h 541574"/>
                    <a:gd name="connsiteX6" fmla="*/ 539930 w 720165"/>
                    <a:gd name="connsiteY6" fmla="*/ 247452 h 541574"/>
                    <a:gd name="connsiteX7" fmla="*/ 215328 w 720165"/>
                    <a:gd name="connsiteY7" fmla="*/ 447294 h 541574"/>
                    <a:gd name="connsiteX8" fmla="*/ 101034 w 720165"/>
                    <a:gd name="connsiteY8" fmla="*/ 541574 h 541574"/>
                    <a:gd name="connsiteX9" fmla="*/ 65340 w 720165"/>
                    <a:gd name="connsiteY9" fmla="*/ 519768 h 541574"/>
                    <a:gd name="connsiteX10" fmla="*/ 0 w 720165"/>
                    <a:gd name="connsiteY10" fmla="*/ 333375 h 541574"/>
                    <a:gd name="connsiteX11" fmla="*/ 382588 w 720165"/>
                    <a:gd name="connsiteY11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93528 w 720165"/>
                    <a:gd name="connsiteY2" fmla="*/ 54524 h 541574"/>
                    <a:gd name="connsiteX3" fmla="*/ 719633 w 720165"/>
                    <a:gd name="connsiteY3" fmla="*/ 145799 h 541574"/>
                    <a:gd name="connsiteX4" fmla="*/ 719141 w 720165"/>
                    <a:gd name="connsiteY4" fmla="*/ 166015 h 541574"/>
                    <a:gd name="connsiteX5" fmla="*/ 539930 w 720165"/>
                    <a:gd name="connsiteY5" fmla="*/ 247452 h 541574"/>
                    <a:gd name="connsiteX6" fmla="*/ 215328 w 720165"/>
                    <a:gd name="connsiteY6" fmla="*/ 447294 h 541574"/>
                    <a:gd name="connsiteX7" fmla="*/ 101034 w 720165"/>
                    <a:gd name="connsiteY7" fmla="*/ 541574 h 541574"/>
                    <a:gd name="connsiteX8" fmla="*/ 65340 w 720165"/>
                    <a:gd name="connsiteY8" fmla="*/ 519768 h 541574"/>
                    <a:gd name="connsiteX9" fmla="*/ 0 w 720165"/>
                    <a:gd name="connsiteY9" fmla="*/ 333375 h 541574"/>
                    <a:gd name="connsiteX10" fmla="*/ 382588 w 720165"/>
                    <a:gd name="connsiteY10" fmla="*/ 0 h 541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165" h="541574">
                      <a:moveTo>
                        <a:pt x="382588" y="0"/>
                      </a:moveTo>
                      <a:cubicBezTo>
                        <a:pt x="448619" y="0"/>
                        <a:pt x="510742" y="14576"/>
                        <a:pt x="564953" y="40237"/>
                      </a:cubicBezTo>
                      <a:lnTo>
                        <a:pt x="593528" y="54524"/>
                      </a:lnTo>
                      <a:cubicBezTo>
                        <a:pt x="616600" y="70441"/>
                        <a:pt x="698698" y="127217"/>
                        <a:pt x="719633" y="145799"/>
                      </a:cubicBezTo>
                      <a:cubicBezTo>
                        <a:pt x="716294" y="146981"/>
                        <a:pt x="722480" y="164833"/>
                        <a:pt x="719141" y="166015"/>
                      </a:cubicBezTo>
                      <a:cubicBezTo>
                        <a:pt x="660019" y="189879"/>
                        <a:pt x="600047" y="217042"/>
                        <a:pt x="539930" y="247452"/>
                      </a:cubicBezTo>
                      <a:cubicBezTo>
                        <a:pt x="419696" y="308271"/>
                        <a:pt x="310266" y="376318"/>
                        <a:pt x="215328" y="447294"/>
                      </a:cubicBezTo>
                      <a:lnTo>
                        <a:pt x="101034" y="541574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764D43F9-E293-4396-B84E-05CA0C14B2DA}"/>
                    </a:ext>
                  </a:extLst>
                </p:cNvPr>
                <p:cNvSpPr/>
                <p:nvPr/>
              </p:nvSpPr>
              <p:spPr>
                <a:xfrm>
                  <a:off x="2971628" y="3470067"/>
                  <a:ext cx="711824" cy="537135"/>
                </a:xfrm>
                <a:custGeom>
                  <a:avLst/>
                  <a:gdLst>
                    <a:gd name="connsiteX0" fmla="*/ 382588 w 711824"/>
                    <a:gd name="connsiteY0" fmla="*/ 0 h 537135"/>
                    <a:gd name="connsiteX1" fmla="*/ 699836 w 711824"/>
                    <a:gd name="connsiteY1" fmla="*/ 146982 h 537135"/>
                    <a:gd name="connsiteX2" fmla="*/ 711824 w 711824"/>
                    <a:gd name="connsiteY2" fmla="*/ 166227 h 537135"/>
                    <a:gd name="connsiteX3" fmla="*/ 681041 w 711824"/>
                    <a:gd name="connsiteY3" fmla="*/ 177126 h 537135"/>
                    <a:gd name="connsiteX4" fmla="*/ 501830 w 711824"/>
                    <a:gd name="connsiteY4" fmla="*/ 258563 h 537135"/>
                    <a:gd name="connsiteX5" fmla="*/ 177228 w 711824"/>
                    <a:gd name="connsiteY5" fmla="*/ 458405 h 537135"/>
                    <a:gd name="connsiteX6" fmla="*/ 81784 w 711824"/>
                    <a:gd name="connsiteY6" fmla="*/ 537135 h 537135"/>
                    <a:gd name="connsiteX7" fmla="*/ 65340 w 711824"/>
                    <a:gd name="connsiteY7" fmla="*/ 519768 h 537135"/>
                    <a:gd name="connsiteX8" fmla="*/ 0 w 711824"/>
                    <a:gd name="connsiteY8" fmla="*/ 333375 h 537135"/>
                    <a:gd name="connsiteX9" fmla="*/ 382588 w 711824"/>
                    <a:gd name="connsiteY9" fmla="*/ 0 h 537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1824" h="537135">
                      <a:moveTo>
                        <a:pt x="382588" y="0"/>
                      </a:moveTo>
                      <a:cubicBezTo>
                        <a:pt x="514649" y="0"/>
                        <a:pt x="631083" y="58304"/>
                        <a:pt x="699836" y="146982"/>
                      </a:cubicBezTo>
                      <a:lnTo>
                        <a:pt x="711824" y="166227"/>
                      </a:lnTo>
                      <a:lnTo>
                        <a:pt x="681041" y="177126"/>
                      </a:lnTo>
                      <a:cubicBezTo>
                        <a:pt x="621919" y="200990"/>
                        <a:pt x="561947" y="228153"/>
                        <a:pt x="501830" y="258563"/>
                      </a:cubicBezTo>
                      <a:cubicBezTo>
                        <a:pt x="381596" y="319382"/>
                        <a:pt x="272166" y="387429"/>
                        <a:pt x="177228" y="458405"/>
                      </a:cubicBezTo>
                      <a:lnTo>
                        <a:pt x="81784" y="537135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C3453391-B9AC-4CE8-8637-0029B5239A56}"/>
                    </a:ext>
                  </a:extLst>
                </p:cNvPr>
                <p:cNvSpPr/>
                <p:nvPr/>
              </p:nvSpPr>
              <p:spPr>
                <a:xfrm rot="355599">
                  <a:off x="3073712" y="3557346"/>
                  <a:ext cx="505754" cy="379404"/>
                </a:xfrm>
                <a:custGeom>
                  <a:avLst/>
                  <a:gdLst>
                    <a:gd name="connsiteX0" fmla="*/ 219230 w 505754"/>
                    <a:gd name="connsiteY0" fmla="*/ 283767 h 379404"/>
                    <a:gd name="connsiteX1" fmla="*/ 202995 w 505754"/>
                    <a:gd name="connsiteY1" fmla="*/ 297435 h 379404"/>
                    <a:gd name="connsiteX2" fmla="*/ 49929 w 505754"/>
                    <a:gd name="connsiteY2" fmla="*/ 379404 h 379404"/>
                    <a:gd name="connsiteX3" fmla="*/ 258022 w 505754"/>
                    <a:gd name="connsiteY3" fmla="*/ 254125 h 379404"/>
                    <a:gd name="connsiteX4" fmla="*/ 243079 w 505754"/>
                    <a:gd name="connsiteY4" fmla="*/ 264647 h 379404"/>
                    <a:gd name="connsiteX5" fmla="*/ 22552 w 505754"/>
                    <a:gd name="connsiteY5" fmla="*/ 337236 h 379404"/>
                    <a:gd name="connsiteX6" fmla="*/ 505754 w 505754"/>
                    <a:gd name="connsiteY6" fmla="*/ 71437 h 379404"/>
                    <a:gd name="connsiteX7" fmla="*/ 423966 w 505754"/>
                    <a:gd name="connsiteY7" fmla="*/ 140451 h 379404"/>
                    <a:gd name="connsiteX8" fmla="*/ 408672 w 505754"/>
                    <a:gd name="connsiteY8" fmla="*/ 149412 h 379404"/>
                    <a:gd name="connsiteX9" fmla="*/ 460859 w 505754"/>
                    <a:gd name="connsiteY9" fmla="*/ 41104 h 379404"/>
                    <a:gd name="connsiteX10" fmla="*/ 335848 w 505754"/>
                    <a:gd name="connsiteY10" fmla="*/ 199320 h 379404"/>
                    <a:gd name="connsiteX11" fmla="*/ 319242 w 505754"/>
                    <a:gd name="connsiteY11" fmla="*/ 211014 h 379404"/>
                    <a:gd name="connsiteX12" fmla="*/ 238466 w 505754"/>
                    <a:gd name="connsiteY12" fmla="*/ 4685 h 379404"/>
                    <a:gd name="connsiteX13" fmla="*/ 293016 w 505754"/>
                    <a:gd name="connsiteY13" fmla="*/ 216749 h 379404"/>
                    <a:gd name="connsiteX14" fmla="*/ 296264 w 505754"/>
                    <a:gd name="connsiteY14" fmla="*/ 0 h 379404"/>
                    <a:gd name="connsiteX15" fmla="*/ 299512 w 505754"/>
                    <a:gd name="connsiteY15" fmla="*/ 216749 h 379404"/>
                    <a:gd name="connsiteX16" fmla="*/ 354062 w 505754"/>
                    <a:gd name="connsiteY16" fmla="*/ 4685 h 379404"/>
                    <a:gd name="connsiteX17" fmla="*/ 305884 w 505754"/>
                    <a:gd name="connsiteY17" fmla="*/ 217792 h 379404"/>
                    <a:gd name="connsiteX18" fmla="*/ 409638 w 505754"/>
                    <a:gd name="connsiteY18" fmla="*/ 18566 h 379404"/>
                    <a:gd name="connsiteX19" fmla="*/ 314577 w 505754"/>
                    <a:gd name="connsiteY19" fmla="*/ 214299 h 379404"/>
                    <a:gd name="connsiteX20" fmla="*/ 260389 w 505754"/>
                    <a:gd name="connsiteY20" fmla="*/ 252458 h 379404"/>
                    <a:gd name="connsiteX21" fmla="*/ 5691 w 505754"/>
                    <a:gd name="connsiteY21" fmla="*/ 291482 h 379404"/>
                    <a:gd name="connsiteX22" fmla="*/ 263284 w 505754"/>
                    <a:gd name="connsiteY22" fmla="*/ 246574 h 379404"/>
                    <a:gd name="connsiteX23" fmla="*/ 0 w 505754"/>
                    <a:gd name="connsiteY23" fmla="*/ 243900 h 379404"/>
                    <a:gd name="connsiteX24" fmla="*/ 263284 w 505754"/>
                    <a:gd name="connsiteY24" fmla="*/ 241226 h 379404"/>
                    <a:gd name="connsiteX25" fmla="*/ 5691 w 505754"/>
                    <a:gd name="connsiteY25" fmla="*/ 196318 h 379404"/>
                    <a:gd name="connsiteX26" fmla="*/ 264551 w 505754"/>
                    <a:gd name="connsiteY26" fmla="*/ 235980 h 379404"/>
                    <a:gd name="connsiteX27" fmla="*/ 22552 w 505754"/>
                    <a:gd name="connsiteY27" fmla="*/ 150564 h 379404"/>
                    <a:gd name="connsiteX28" fmla="*/ 267037 w 505754"/>
                    <a:gd name="connsiteY28" fmla="*/ 231039 h 379404"/>
                    <a:gd name="connsiteX29" fmla="*/ 49929 w 505754"/>
                    <a:gd name="connsiteY29" fmla="*/ 108396 h 379404"/>
                    <a:gd name="connsiteX30" fmla="*/ 270646 w 505754"/>
                    <a:gd name="connsiteY30" fmla="*/ 226592 h 379404"/>
                    <a:gd name="connsiteX31" fmla="*/ 86774 w 505754"/>
                    <a:gd name="connsiteY31" fmla="*/ 71437 h 379404"/>
                    <a:gd name="connsiteX32" fmla="*/ 275240 w 505754"/>
                    <a:gd name="connsiteY32" fmla="*/ 222810 h 379404"/>
                    <a:gd name="connsiteX33" fmla="*/ 131669 w 505754"/>
                    <a:gd name="connsiteY33" fmla="*/ 41104 h 379404"/>
                    <a:gd name="connsiteX34" fmla="*/ 280642 w 505754"/>
                    <a:gd name="connsiteY34" fmla="*/ 219839 h 379404"/>
                    <a:gd name="connsiteX35" fmla="*/ 182890 w 505754"/>
                    <a:gd name="connsiteY35" fmla="*/ 18566 h 379404"/>
                    <a:gd name="connsiteX36" fmla="*/ 286644 w 505754"/>
                    <a:gd name="connsiteY36" fmla="*/ 217792 h 379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05754" h="379404">
                      <a:moveTo>
                        <a:pt x="219230" y="283767"/>
                      </a:moveTo>
                      <a:lnTo>
                        <a:pt x="202995" y="297435"/>
                      </a:lnTo>
                      <a:lnTo>
                        <a:pt x="49929" y="379404"/>
                      </a:lnTo>
                      <a:close/>
                      <a:moveTo>
                        <a:pt x="258022" y="254125"/>
                      </a:moveTo>
                      <a:lnTo>
                        <a:pt x="243079" y="264647"/>
                      </a:lnTo>
                      <a:lnTo>
                        <a:pt x="22552" y="337236"/>
                      </a:lnTo>
                      <a:close/>
                      <a:moveTo>
                        <a:pt x="505754" y="71437"/>
                      </a:moveTo>
                      <a:lnTo>
                        <a:pt x="423966" y="140451"/>
                      </a:lnTo>
                      <a:lnTo>
                        <a:pt x="408672" y="149412"/>
                      </a:lnTo>
                      <a:close/>
                      <a:moveTo>
                        <a:pt x="460859" y="41104"/>
                      </a:moveTo>
                      <a:lnTo>
                        <a:pt x="335848" y="199320"/>
                      </a:lnTo>
                      <a:lnTo>
                        <a:pt x="319242" y="211014"/>
                      </a:lnTo>
                      <a:close/>
                      <a:moveTo>
                        <a:pt x="238466" y="4685"/>
                      </a:moveTo>
                      <a:lnTo>
                        <a:pt x="293016" y="216749"/>
                      </a:lnTo>
                      <a:cubicBezTo>
                        <a:pt x="294099" y="144499"/>
                        <a:pt x="295181" y="72250"/>
                        <a:pt x="296264" y="0"/>
                      </a:cubicBezTo>
                      <a:cubicBezTo>
                        <a:pt x="297347" y="72250"/>
                        <a:pt x="298429" y="144499"/>
                        <a:pt x="299512" y="216749"/>
                      </a:cubicBezTo>
                      <a:lnTo>
                        <a:pt x="354062" y="4685"/>
                      </a:lnTo>
                      <a:lnTo>
                        <a:pt x="305884" y="217792"/>
                      </a:lnTo>
                      <a:lnTo>
                        <a:pt x="409638" y="18566"/>
                      </a:lnTo>
                      <a:lnTo>
                        <a:pt x="314577" y="214299"/>
                      </a:lnTo>
                      <a:lnTo>
                        <a:pt x="260389" y="252458"/>
                      </a:lnTo>
                      <a:lnTo>
                        <a:pt x="5691" y="291482"/>
                      </a:lnTo>
                      <a:lnTo>
                        <a:pt x="263284" y="246574"/>
                      </a:lnTo>
                      <a:lnTo>
                        <a:pt x="0" y="243900"/>
                      </a:lnTo>
                      <a:lnTo>
                        <a:pt x="263284" y="241226"/>
                      </a:lnTo>
                      <a:lnTo>
                        <a:pt x="5691" y="196318"/>
                      </a:lnTo>
                      <a:lnTo>
                        <a:pt x="264551" y="235980"/>
                      </a:lnTo>
                      <a:lnTo>
                        <a:pt x="22552" y="150564"/>
                      </a:lnTo>
                      <a:lnTo>
                        <a:pt x="267037" y="231039"/>
                      </a:lnTo>
                      <a:lnTo>
                        <a:pt x="49929" y="108396"/>
                      </a:lnTo>
                      <a:lnTo>
                        <a:pt x="270646" y="226592"/>
                      </a:lnTo>
                      <a:lnTo>
                        <a:pt x="86774" y="71437"/>
                      </a:lnTo>
                      <a:lnTo>
                        <a:pt x="275240" y="222810"/>
                      </a:lnTo>
                      <a:lnTo>
                        <a:pt x="131669" y="41104"/>
                      </a:lnTo>
                      <a:lnTo>
                        <a:pt x="280642" y="219839"/>
                      </a:lnTo>
                      <a:lnTo>
                        <a:pt x="182890" y="18566"/>
                      </a:lnTo>
                      <a:lnTo>
                        <a:pt x="286644" y="217792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F6C5C84E-2D72-46B7-A92E-9729FABE97FD}"/>
                  </a:ext>
                </a:extLst>
              </p:cNvPr>
              <p:cNvSpPr/>
              <p:nvPr/>
            </p:nvSpPr>
            <p:spPr>
              <a:xfrm rot="18801595">
                <a:off x="4473281" y="4156306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3E5CCCD8-B12E-4E6E-941F-F783B3DBF9EE}"/>
                </a:ext>
              </a:extLst>
            </p:cNvPr>
            <p:cNvGrpSpPr/>
            <p:nvPr/>
          </p:nvGrpSpPr>
          <p:grpSpPr>
            <a:xfrm rot="19903108">
              <a:off x="4487750" y="4597123"/>
              <a:ext cx="706492" cy="562395"/>
              <a:chOff x="3899889" y="4104453"/>
              <a:chExt cx="719437" cy="562395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F6A79E14-3FDD-4378-89D7-5ED7DF016919}"/>
                  </a:ext>
                </a:extLst>
              </p:cNvPr>
              <p:cNvGrpSpPr/>
              <p:nvPr/>
            </p:nvGrpSpPr>
            <p:grpSpPr>
              <a:xfrm>
                <a:off x="3899889" y="4104453"/>
                <a:ext cx="719437" cy="562395"/>
                <a:chOff x="2962101" y="3470067"/>
                <a:chExt cx="725294" cy="566973"/>
              </a:xfrm>
            </p:grpSpPr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6812FA87-4635-4EB8-8F60-B02F705C4DF5}"/>
                    </a:ext>
                  </a:extLst>
                </p:cNvPr>
                <p:cNvSpPr/>
                <p:nvPr/>
              </p:nvSpPr>
              <p:spPr>
                <a:xfrm>
                  <a:off x="2962101" y="3493294"/>
                  <a:ext cx="725294" cy="543746"/>
                </a:xfrm>
                <a:custGeom>
                  <a:avLst/>
                  <a:gdLst>
                    <a:gd name="connsiteX0" fmla="*/ 382588 w 729158"/>
                    <a:gd name="connsiteY0" fmla="*/ 0 h 541574"/>
                    <a:gd name="connsiteX1" fmla="*/ 564953 w 729158"/>
                    <a:gd name="connsiteY1" fmla="*/ 40237 h 541574"/>
                    <a:gd name="connsiteX2" fmla="*/ 581199 w 729158"/>
                    <a:gd name="connsiteY2" fmla="*/ 50297 h 541574"/>
                    <a:gd name="connsiteX3" fmla="*/ 593528 w 729158"/>
                    <a:gd name="connsiteY3" fmla="*/ 54524 h 541574"/>
                    <a:gd name="connsiteX4" fmla="*/ 728411 w 729158"/>
                    <a:gd name="connsiteY4" fmla="*/ 161269 h 541574"/>
                    <a:gd name="connsiteX5" fmla="*/ 729158 w 729158"/>
                    <a:gd name="connsiteY5" fmla="*/ 162468 h 541574"/>
                    <a:gd name="connsiteX6" fmla="*/ 719141 w 729158"/>
                    <a:gd name="connsiteY6" fmla="*/ 166015 h 541574"/>
                    <a:gd name="connsiteX7" fmla="*/ 539930 w 729158"/>
                    <a:gd name="connsiteY7" fmla="*/ 247452 h 541574"/>
                    <a:gd name="connsiteX8" fmla="*/ 215328 w 729158"/>
                    <a:gd name="connsiteY8" fmla="*/ 447294 h 541574"/>
                    <a:gd name="connsiteX9" fmla="*/ 101034 w 729158"/>
                    <a:gd name="connsiteY9" fmla="*/ 541574 h 541574"/>
                    <a:gd name="connsiteX10" fmla="*/ 93915 w 729158"/>
                    <a:gd name="connsiteY10" fmla="*/ 534055 h 541574"/>
                    <a:gd name="connsiteX11" fmla="*/ 84639 w 729158"/>
                    <a:gd name="connsiteY11" fmla="*/ 517240 h 541574"/>
                    <a:gd name="connsiteX12" fmla="*/ 72459 w 729158"/>
                    <a:gd name="connsiteY12" fmla="*/ 527287 h 541574"/>
                    <a:gd name="connsiteX13" fmla="*/ 65340 w 729158"/>
                    <a:gd name="connsiteY13" fmla="*/ 519768 h 541574"/>
                    <a:gd name="connsiteX14" fmla="*/ 0 w 729158"/>
                    <a:gd name="connsiteY14" fmla="*/ 333375 h 541574"/>
                    <a:gd name="connsiteX15" fmla="*/ 382588 w 729158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72459 w 728411"/>
                    <a:gd name="connsiteY12" fmla="*/ 527287 h 541574"/>
                    <a:gd name="connsiteX13" fmla="*/ 65340 w 728411"/>
                    <a:gd name="connsiteY13" fmla="*/ 519768 h 541574"/>
                    <a:gd name="connsiteX14" fmla="*/ 0 w 728411"/>
                    <a:gd name="connsiteY14" fmla="*/ 333375 h 541574"/>
                    <a:gd name="connsiteX15" fmla="*/ 382588 w 728411"/>
                    <a:gd name="connsiteY15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84639 w 728411"/>
                    <a:gd name="connsiteY11" fmla="*/ 517240 h 541574"/>
                    <a:gd name="connsiteX12" fmla="*/ 65340 w 728411"/>
                    <a:gd name="connsiteY12" fmla="*/ 519768 h 541574"/>
                    <a:gd name="connsiteX13" fmla="*/ 0 w 728411"/>
                    <a:gd name="connsiteY13" fmla="*/ 333375 h 541574"/>
                    <a:gd name="connsiteX14" fmla="*/ 382588 w 728411"/>
                    <a:gd name="connsiteY14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93915 w 728411"/>
                    <a:gd name="connsiteY10" fmla="*/ 534055 h 541574"/>
                    <a:gd name="connsiteX11" fmla="*/ 65340 w 728411"/>
                    <a:gd name="connsiteY11" fmla="*/ 519768 h 541574"/>
                    <a:gd name="connsiteX12" fmla="*/ 0 w 728411"/>
                    <a:gd name="connsiteY12" fmla="*/ 333375 h 541574"/>
                    <a:gd name="connsiteX13" fmla="*/ 382588 w 728411"/>
                    <a:gd name="connsiteY13" fmla="*/ 0 h 541574"/>
                    <a:gd name="connsiteX0" fmla="*/ 382588 w 728411"/>
                    <a:gd name="connsiteY0" fmla="*/ 0 h 541574"/>
                    <a:gd name="connsiteX1" fmla="*/ 564953 w 728411"/>
                    <a:gd name="connsiteY1" fmla="*/ 40237 h 541574"/>
                    <a:gd name="connsiteX2" fmla="*/ 581199 w 728411"/>
                    <a:gd name="connsiteY2" fmla="*/ 50297 h 541574"/>
                    <a:gd name="connsiteX3" fmla="*/ 593528 w 728411"/>
                    <a:gd name="connsiteY3" fmla="*/ 54524 h 541574"/>
                    <a:gd name="connsiteX4" fmla="*/ 728411 w 728411"/>
                    <a:gd name="connsiteY4" fmla="*/ 161269 h 541574"/>
                    <a:gd name="connsiteX5" fmla="*/ 719633 w 728411"/>
                    <a:gd name="connsiteY5" fmla="*/ 145799 h 541574"/>
                    <a:gd name="connsiteX6" fmla="*/ 719141 w 728411"/>
                    <a:gd name="connsiteY6" fmla="*/ 166015 h 541574"/>
                    <a:gd name="connsiteX7" fmla="*/ 539930 w 728411"/>
                    <a:gd name="connsiteY7" fmla="*/ 247452 h 541574"/>
                    <a:gd name="connsiteX8" fmla="*/ 215328 w 728411"/>
                    <a:gd name="connsiteY8" fmla="*/ 447294 h 541574"/>
                    <a:gd name="connsiteX9" fmla="*/ 101034 w 728411"/>
                    <a:gd name="connsiteY9" fmla="*/ 541574 h 541574"/>
                    <a:gd name="connsiteX10" fmla="*/ 65340 w 728411"/>
                    <a:gd name="connsiteY10" fmla="*/ 519768 h 541574"/>
                    <a:gd name="connsiteX11" fmla="*/ 0 w 728411"/>
                    <a:gd name="connsiteY11" fmla="*/ 333375 h 541574"/>
                    <a:gd name="connsiteX12" fmla="*/ 382588 w 728411"/>
                    <a:gd name="connsiteY12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81199 w 720165"/>
                    <a:gd name="connsiteY2" fmla="*/ 50297 h 541574"/>
                    <a:gd name="connsiteX3" fmla="*/ 593528 w 720165"/>
                    <a:gd name="connsiteY3" fmla="*/ 54524 h 541574"/>
                    <a:gd name="connsiteX4" fmla="*/ 719633 w 720165"/>
                    <a:gd name="connsiteY4" fmla="*/ 145799 h 541574"/>
                    <a:gd name="connsiteX5" fmla="*/ 719141 w 720165"/>
                    <a:gd name="connsiteY5" fmla="*/ 166015 h 541574"/>
                    <a:gd name="connsiteX6" fmla="*/ 539930 w 720165"/>
                    <a:gd name="connsiteY6" fmla="*/ 247452 h 541574"/>
                    <a:gd name="connsiteX7" fmla="*/ 215328 w 720165"/>
                    <a:gd name="connsiteY7" fmla="*/ 447294 h 541574"/>
                    <a:gd name="connsiteX8" fmla="*/ 101034 w 720165"/>
                    <a:gd name="connsiteY8" fmla="*/ 541574 h 541574"/>
                    <a:gd name="connsiteX9" fmla="*/ 65340 w 720165"/>
                    <a:gd name="connsiteY9" fmla="*/ 519768 h 541574"/>
                    <a:gd name="connsiteX10" fmla="*/ 0 w 720165"/>
                    <a:gd name="connsiteY10" fmla="*/ 333375 h 541574"/>
                    <a:gd name="connsiteX11" fmla="*/ 382588 w 720165"/>
                    <a:gd name="connsiteY11" fmla="*/ 0 h 541574"/>
                    <a:gd name="connsiteX0" fmla="*/ 382588 w 720165"/>
                    <a:gd name="connsiteY0" fmla="*/ 0 h 541574"/>
                    <a:gd name="connsiteX1" fmla="*/ 564953 w 720165"/>
                    <a:gd name="connsiteY1" fmla="*/ 40237 h 541574"/>
                    <a:gd name="connsiteX2" fmla="*/ 593528 w 720165"/>
                    <a:gd name="connsiteY2" fmla="*/ 54524 h 541574"/>
                    <a:gd name="connsiteX3" fmla="*/ 719633 w 720165"/>
                    <a:gd name="connsiteY3" fmla="*/ 145799 h 541574"/>
                    <a:gd name="connsiteX4" fmla="*/ 719141 w 720165"/>
                    <a:gd name="connsiteY4" fmla="*/ 166015 h 541574"/>
                    <a:gd name="connsiteX5" fmla="*/ 539930 w 720165"/>
                    <a:gd name="connsiteY5" fmla="*/ 247452 h 541574"/>
                    <a:gd name="connsiteX6" fmla="*/ 215328 w 720165"/>
                    <a:gd name="connsiteY6" fmla="*/ 447294 h 541574"/>
                    <a:gd name="connsiteX7" fmla="*/ 101034 w 720165"/>
                    <a:gd name="connsiteY7" fmla="*/ 541574 h 541574"/>
                    <a:gd name="connsiteX8" fmla="*/ 65340 w 720165"/>
                    <a:gd name="connsiteY8" fmla="*/ 519768 h 541574"/>
                    <a:gd name="connsiteX9" fmla="*/ 0 w 720165"/>
                    <a:gd name="connsiteY9" fmla="*/ 333375 h 541574"/>
                    <a:gd name="connsiteX10" fmla="*/ 382588 w 720165"/>
                    <a:gd name="connsiteY10" fmla="*/ 0 h 541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165" h="541574">
                      <a:moveTo>
                        <a:pt x="382588" y="0"/>
                      </a:moveTo>
                      <a:cubicBezTo>
                        <a:pt x="448619" y="0"/>
                        <a:pt x="510742" y="14576"/>
                        <a:pt x="564953" y="40237"/>
                      </a:cubicBezTo>
                      <a:lnTo>
                        <a:pt x="593528" y="54524"/>
                      </a:lnTo>
                      <a:cubicBezTo>
                        <a:pt x="616600" y="70441"/>
                        <a:pt x="698698" y="127217"/>
                        <a:pt x="719633" y="145799"/>
                      </a:cubicBezTo>
                      <a:cubicBezTo>
                        <a:pt x="716294" y="146981"/>
                        <a:pt x="722480" y="164833"/>
                        <a:pt x="719141" y="166015"/>
                      </a:cubicBezTo>
                      <a:cubicBezTo>
                        <a:pt x="660019" y="189879"/>
                        <a:pt x="600047" y="217042"/>
                        <a:pt x="539930" y="247452"/>
                      </a:cubicBezTo>
                      <a:cubicBezTo>
                        <a:pt x="419696" y="308271"/>
                        <a:pt x="310266" y="376318"/>
                        <a:pt x="215328" y="447294"/>
                      </a:cubicBezTo>
                      <a:lnTo>
                        <a:pt x="101034" y="541574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463BF77D-D5E9-4966-8140-B2C2E59CD092}"/>
                    </a:ext>
                  </a:extLst>
                </p:cNvPr>
                <p:cNvSpPr/>
                <p:nvPr/>
              </p:nvSpPr>
              <p:spPr>
                <a:xfrm>
                  <a:off x="2971628" y="3470067"/>
                  <a:ext cx="711824" cy="537135"/>
                </a:xfrm>
                <a:custGeom>
                  <a:avLst/>
                  <a:gdLst>
                    <a:gd name="connsiteX0" fmla="*/ 382588 w 711824"/>
                    <a:gd name="connsiteY0" fmla="*/ 0 h 537135"/>
                    <a:gd name="connsiteX1" fmla="*/ 699836 w 711824"/>
                    <a:gd name="connsiteY1" fmla="*/ 146982 h 537135"/>
                    <a:gd name="connsiteX2" fmla="*/ 711824 w 711824"/>
                    <a:gd name="connsiteY2" fmla="*/ 166227 h 537135"/>
                    <a:gd name="connsiteX3" fmla="*/ 681041 w 711824"/>
                    <a:gd name="connsiteY3" fmla="*/ 177126 h 537135"/>
                    <a:gd name="connsiteX4" fmla="*/ 501830 w 711824"/>
                    <a:gd name="connsiteY4" fmla="*/ 258563 h 537135"/>
                    <a:gd name="connsiteX5" fmla="*/ 177228 w 711824"/>
                    <a:gd name="connsiteY5" fmla="*/ 458405 h 537135"/>
                    <a:gd name="connsiteX6" fmla="*/ 81784 w 711824"/>
                    <a:gd name="connsiteY6" fmla="*/ 537135 h 537135"/>
                    <a:gd name="connsiteX7" fmla="*/ 65340 w 711824"/>
                    <a:gd name="connsiteY7" fmla="*/ 519768 h 537135"/>
                    <a:gd name="connsiteX8" fmla="*/ 0 w 711824"/>
                    <a:gd name="connsiteY8" fmla="*/ 333375 h 537135"/>
                    <a:gd name="connsiteX9" fmla="*/ 382588 w 711824"/>
                    <a:gd name="connsiteY9" fmla="*/ 0 h 537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1824" h="537135">
                      <a:moveTo>
                        <a:pt x="382588" y="0"/>
                      </a:moveTo>
                      <a:cubicBezTo>
                        <a:pt x="514649" y="0"/>
                        <a:pt x="631083" y="58304"/>
                        <a:pt x="699836" y="146982"/>
                      </a:cubicBezTo>
                      <a:lnTo>
                        <a:pt x="711824" y="166227"/>
                      </a:lnTo>
                      <a:lnTo>
                        <a:pt x="681041" y="177126"/>
                      </a:lnTo>
                      <a:cubicBezTo>
                        <a:pt x="621919" y="200990"/>
                        <a:pt x="561947" y="228153"/>
                        <a:pt x="501830" y="258563"/>
                      </a:cubicBezTo>
                      <a:cubicBezTo>
                        <a:pt x="381596" y="319382"/>
                        <a:pt x="272166" y="387429"/>
                        <a:pt x="177228" y="458405"/>
                      </a:cubicBezTo>
                      <a:lnTo>
                        <a:pt x="81784" y="537135"/>
                      </a:lnTo>
                      <a:lnTo>
                        <a:pt x="65340" y="519768"/>
                      </a:lnTo>
                      <a:cubicBezTo>
                        <a:pt x="24088" y="466561"/>
                        <a:pt x="0" y="402419"/>
                        <a:pt x="0" y="333375"/>
                      </a:cubicBezTo>
                      <a:cubicBezTo>
                        <a:pt x="0" y="149257"/>
                        <a:pt x="171290" y="0"/>
                        <a:pt x="382588" y="0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ysClr val="window" lastClr="FFFFFF"/>
                    </a:gs>
                    <a:gs pos="100000">
                      <a:srgbClr val="FFC000">
                        <a:lumMod val="40000"/>
                        <a:lumOff val="6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63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4EB901FF-BDA3-4738-AFC9-3C23BB0824A3}"/>
                    </a:ext>
                  </a:extLst>
                </p:cNvPr>
                <p:cNvSpPr/>
                <p:nvPr/>
              </p:nvSpPr>
              <p:spPr>
                <a:xfrm rot="355599">
                  <a:off x="3073712" y="3557346"/>
                  <a:ext cx="505754" cy="379404"/>
                </a:xfrm>
                <a:custGeom>
                  <a:avLst/>
                  <a:gdLst>
                    <a:gd name="connsiteX0" fmla="*/ 219230 w 505754"/>
                    <a:gd name="connsiteY0" fmla="*/ 283767 h 379404"/>
                    <a:gd name="connsiteX1" fmla="*/ 202995 w 505754"/>
                    <a:gd name="connsiteY1" fmla="*/ 297435 h 379404"/>
                    <a:gd name="connsiteX2" fmla="*/ 49929 w 505754"/>
                    <a:gd name="connsiteY2" fmla="*/ 379404 h 379404"/>
                    <a:gd name="connsiteX3" fmla="*/ 258022 w 505754"/>
                    <a:gd name="connsiteY3" fmla="*/ 254125 h 379404"/>
                    <a:gd name="connsiteX4" fmla="*/ 243079 w 505754"/>
                    <a:gd name="connsiteY4" fmla="*/ 264647 h 379404"/>
                    <a:gd name="connsiteX5" fmla="*/ 22552 w 505754"/>
                    <a:gd name="connsiteY5" fmla="*/ 337236 h 379404"/>
                    <a:gd name="connsiteX6" fmla="*/ 505754 w 505754"/>
                    <a:gd name="connsiteY6" fmla="*/ 71437 h 379404"/>
                    <a:gd name="connsiteX7" fmla="*/ 423966 w 505754"/>
                    <a:gd name="connsiteY7" fmla="*/ 140451 h 379404"/>
                    <a:gd name="connsiteX8" fmla="*/ 408672 w 505754"/>
                    <a:gd name="connsiteY8" fmla="*/ 149412 h 379404"/>
                    <a:gd name="connsiteX9" fmla="*/ 460859 w 505754"/>
                    <a:gd name="connsiteY9" fmla="*/ 41104 h 379404"/>
                    <a:gd name="connsiteX10" fmla="*/ 335848 w 505754"/>
                    <a:gd name="connsiteY10" fmla="*/ 199320 h 379404"/>
                    <a:gd name="connsiteX11" fmla="*/ 319242 w 505754"/>
                    <a:gd name="connsiteY11" fmla="*/ 211014 h 379404"/>
                    <a:gd name="connsiteX12" fmla="*/ 238466 w 505754"/>
                    <a:gd name="connsiteY12" fmla="*/ 4685 h 379404"/>
                    <a:gd name="connsiteX13" fmla="*/ 293016 w 505754"/>
                    <a:gd name="connsiteY13" fmla="*/ 216749 h 379404"/>
                    <a:gd name="connsiteX14" fmla="*/ 296264 w 505754"/>
                    <a:gd name="connsiteY14" fmla="*/ 0 h 379404"/>
                    <a:gd name="connsiteX15" fmla="*/ 299512 w 505754"/>
                    <a:gd name="connsiteY15" fmla="*/ 216749 h 379404"/>
                    <a:gd name="connsiteX16" fmla="*/ 354062 w 505754"/>
                    <a:gd name="connsiteY16" fmla="*/ 4685 h 379404"/>
                    <a:gd name="connsiteX17" fmla="*/ 305884 w 505754"/>
                    <a:gd name="connsiteY17" fmla="*/ 217792 h 379404"/>
                    <a:gd name="connsiteX18" fmla="*/ 409638 w 505754"/>
                    <a:gd name="connsiteY18" fmla="*/ 18566 h 379404"/>
                    <a:gd name="connsiteX19" fmla="*/ 314577 w 505754"/>
                    <a:gd name="connsiteY19" fmla="*/ 214299 h 379404"/>
                    <a:gd name="connsiteX20" fmla="*/ 260389 w 505754"/>
                    <a:gd name="connsiteY20" fmla="*/ 252458 h 379404"/>
                    <a:gd name="connsiteX21" fmla="*/ 5691 w 505754"/>
                    <a:gd name="connsiteY21" fmla="*/ 291482 h 379404"/>
                    <a:gd name="connsiteX22" fmla="*/ 263284 w 505754"/>
                    <a:gd name="connsiteY22" fmla="*/ 246574 h 379404"/>
                    <a:gd name="connsiteX23" fmla="*/ 0 w 505754"/>
                    <a:gd name="connsiteY23" fmla="*/ 243900 h 379404"/>
                    <a:gd name="connsiteX24" fmla="*/ 263284 w 505754"/>
                    <a:gd name="connsiteY24" fmla="*/ 241226 h 379404"/>
                    <a:gd name="connsiteX25" fmla="*/ 5691 w 505754"/>
                    <a:gd name="connsiteY25" fmla="*/ 196318 h 379404"/>
                    <a:gd name="connsiteX26" fmla="*/ 264551 w 505754"/>
                    <a:gd name="connsiteY26" fmla="*/ 235980 h 379404"/>
                    <a:gd name="connsiteX27" fmla="*/ 22552 w 505754"/>
                    <a:gd name="connsiteY27" fmla="*/ 150564 h 379404"/>
                    <a:gd name="connsiteX28" fmla="*/ 267037 w 505754"/>
                    <a:gd name="connsiteY28" fmla="*/ 231039 h 379404"/>
                    <a:gd name="connsiteX29" fmla="*/ 49929 w 505754"/>
                    <a:gd name="connsiteY29" fmla="*/ 108396 h 379404"/>
                    <a:gd name="connsiteX30" fmla="*/ 270646 w 505754"/>
                    <a:gd name="connsiteY30" fmla="*/ 226592 h 379404"/>
                    <a:gd name="connsiteX31" fmla="*/ 86774 w 505754"/>
                    <a:gd name="connsiteY31" fmla="*/ 71437 h 379404"/>
                    <a:gd name="connsiteX32" fmla="*/ 275240 w 505754"/>
                    <a:gd name="connsiteY32" fmla="*/ 222810 h 379404"/>
                    <a:gd name="connsiteX33" fmla="*/ 131669 w 505754"/>
                    <a:gd name="connsiteY33" fmla="*/ 41104 h 379404"/>
                    <a:gd name="connsiteX34" fmla="*/ 280642 w 505754"/>
                    <a:gd name="connsiteY34" fmla="*/ 219839 h 379404"/>
                    <a:gd name="connsiteX35" fmla="*/ 182890 w 505754"/>
                    <a:gd name="connsiteY35" fmla="*/ 18566 h 379404"/>
                    <a:gd name="connsiteX36" fmla="*/ 286644 w 505754"/>
                    <a:gd name="connsiteY36" fmla="*/ 217792 h 379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05754" h="379404">
                      <a:moveTo>
                        <a:pt x="219230" y="283767"/>
                      </a:moveTo>
                      <a:lnTo>
                        <a:pt x="202995" y="297435"/>
                      </a:lnTo>
                      <a:lnTo>
                        <a:pt x="49929" y="379404"/>
                      </a:lnTo>
                      <a:close/>
                      <a:moveTo>
                        <a:pt x="258022" y="254125"/>
                      </a:moveTo>
                      <a:lnTo>
                        <a:pt x="243079" y="264647"/>
                      </a:lnTo>
                      <a:lnTo>
                        <a:pt x="22552" y="337236"/>
                      </a:lnTo>
                      <a:close/>
                      <a:moveTo>
                        <a:pt x="505754" y="71437"/>
                      </a:moveTo>
                      <a:lnTo>
                        <a:pt x="423966" y="140451"/>
                      </a:lnTo>
                      <a:lnTo>
                        <a:pt x="408672" y="149412"/>
                      </a:lnTo>
                      <a:close/>
                      <a:moveTo>
                        <a:pt x="460859" y="41104"/>
                      </a:moveTo>
                      <a:lnTo>
                        <a:pt x="335848" y="199320"/>
                      </a:lnTo>
                      <a:lnTo>
                        <a:pt x="319242" y="211014"/>
                      </a:lnTo>
                      <a:close/>
                      <a:moveTo>
                        <a:pt x="238466" y="4685"/>
                      </a:moveTo>
                      <a:lnTo>
                        <a:pt x="293016" y="216749"/>
                      </a:lnTo>
                      <a:cubicBezTo>
                        <a:pt x="294099" y="144499"/>
                        <a:pt x="295181" y="72250"/>
                        <a:pt x="296264" y="0"/>
                      </a:cubicBezTo>
                      <a:cubicBezTo>
                        <a:pt x="297347" y="72250"/>
                        <a:pt x="298429" y="144499"/>
                        <a:pt x="299512" y="216749"/>
                      </a:cubicBezTo>
                      <a:lnTo>
                        <a:pt x="354062" y="4685"/>
                      </a:lnTo>
                      <a:lnTo>
                        <a:pt x="305884" y="217792"/>
                      </a:lnTo>
                      <a:lnTo>
                        <a:pt x="409638" y="18566"/>
                      </a:lnTo>
                      <a:lnTo>
                        <a:pt x="314577" y="214299"/>
                      </a:lnTo>
                      <a:lnTo>
                        <a:pt x="260389" y="252458"/>
                      </a:lnTo>
                      <a:lnTo>
                        <a:pt x="5691" y="291482"/>
                      </a:lnTo>
                      <a:lnTo>
                        <a:pt x="263284" y="246574"/>
                      </a:lnTo>
                      <a:lnTo>
                        <a:pt x="0" y="243900"/>
                      </a:lnTo>
                      <a:lnTo>
                        <a:pt x="263284" y="241226"/>
                      </a:lnTo>
                      <a:lnTo>
                        <a:pt x="5691" y="196318"/>
                      </a:lnTo>
                      <a:lnTo>
                        <a:pt x="264551" y="235980"/>
                      </a:lnTo>
                      <a:lnTo>
                        <a:pt x="22552" y="150564"/>
                      </a:lnTo>
                      <a:lnTo>
                        <a:pt x="267037" y="231039"/>
                      </a:lnTo>
                      <a:lnTo>
                        <a:pt x="49929" y="108396"/>
                      </a:lnTo>
                      <a:lnTo>
                        <a:pt x="270646" y="226592"/>
                      </a:lnTo>
                      <a:lnTo>
                        <a:pt x="86774" y="71437"/>
                      </a:lnTo>
                      <a:lnTo>
                        <a:pt x="275240" y="222810"/>
                      </a:lnTo>
                      <a:lnTo>
                        <a:pt x="131669" y="41104"/>
                      </a:lnTo>
                      <a:lnTo>
                        <a:pt x="280642" y="219839"/>
                      </a:lnTo>
                      <a:lnTo>
                        <a:pt x="182890" y="18566"/>
                      </a:lnTo>
                      <a:lnTo>
                        <a:pt x="286644" y="217792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  <a:alpha val="60000"/>
                  </a:srgbClr>
                </a:solidFill>
                <a:ln w="3175" cap="flat" cmpd="sng" algn="ctr">
                  <a:solidFill>
                    <a:srgbClr val="FFC000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D3B0F356-9268-4CFF-A85C-1BDFEC415EBE}"/>
                  </a:ext>
                </a:extLst>
              </p:cNvPr>
              <p:cNvSpPr/>
              <p:nvPr/>
            </p:nvSpPr>
            <p:spPr>
              <a:xfrm rot="18801595">
                <a:off x="4473281" y="4156306"/>
                <a:ext cx="57012" cy="132420"/>
              </a:xfrm>
              <a:custGeom>
                <a:avLst/>
                <a:gdLst>
                  <a:gd name="connsiteX0" fmla="*/ 62998 w 128479"/>
                  <a:gd name="connsiteY0" fmla="*/ 72888 h 298412"/>
                  <a:gd name="connsiteX1" fmla="*/ 128479 w 128479"/>
                  <a:gd name="connsiteY1" fmla="*/ 175944 h 298412"/>
                  <a:gd name="connsiteX2" fmla="*/ 46329 w 128479"/>
                  <a:gd name="connsiteY2" fmla="*/ 295669 h 298412"/>
                  <a:gd name="connsiteX3" fmla="*/ 54667 w 128479"/>
                  <a:gd name="connsiteY3" fmla="*/ 175944 h 298412"/>
                  <a:gd name="connsiteX4" fmla="*/ 62998 w 128479"/>
                  <a:gd name="connsiteY4" fmla="*/ 72888 h 298412"/>
                  <a:gd name="connsiteX5" fmla="*/ 32315 w 128479"/>
                  <a:gd name="connsiteY5" fmla="*/ 0 h 298412"/>
                  <a:gd name="connsiteX6" fmla="*/ 64630 w 128479"/>
                  <a:gd name="connsiteY6" fmla="*/ 26194 h 298412"/>
                  <a:gd name="connsiteX7" fmla="*/ 32315 w 128479"/>
                  <a:gd name="connsiteY7" fmla="*/ 52388 h 298412"/>
                  <a:gd name="connsiteX8" fmla="*/ 0 w 128479"/>
                  <a:gd name="connsiteY8" fmla="*/ 26194 h 298412"/>
                  <a:gd name="connsiteX9" fmla="*/ 32315 w 128479"/>
                  <a:gd name="connsiteY9" fmla="*/ 0 h 29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479" h="298412">
                    <a:moveTo>
                      <a:pt x="62998" y="72888"/>
                    </a:moveTo>
                    <a:cubicBezTo>
                      <a:pt x="97669" y="65745"/>
                      <a:pt x="128479" y="121658"/>
                      <a:pt x="128479" y="175944"/>
                    </a:cubicBezTo>
                    <a:cubicBezTo>
                      <a:pt x="128479" y="230230"/>
                      <a:pt x="80999" y="314719"/>
                      <a:pt x="46329" y="295669"/>
                    </a:cubicBezTo>
                    <a:cubicBezTo>
                      <a:pt x="11659" y="276619"/>
                      <a:pt x="51889" y="213074"/>
                      <a:pt x="54667" y="175944"/>
                    </a:cubicBezTo>
                    <a:cubicBezTo>
                      <a:pt x="57445" y="138814"/>
                      <a:pt x="28327" y="80031"/>
                      <a:pt x="62998" y="72888"/>
                    </a:cubicBezTo>
                    <a:close/>
                    <a:moveTo>
                      <a:pt x="32315" y="0"/>
                    </a:moveTo>
                    <a:cubicBezTo>
                      <a:pt x="50162" y="0"/>
                      <a:pt x="64630" y="11727"/>
                      <a:pt x="64630" y="26194"/>
                    </a:cubicBezTo>
                    <a:cubicBezTo>
                      <a:pt x="64630" y="40661"/>
                      <a:pt x="50162" y="52388"/>
                      <a:pt x="32315" y="52388"/>
                    </a:cubicBezTo>
                    <a:cubicBezTo>
                      <a:pt x="14468" y="52388"/>
                      <a:pt x="0" y="40661"/>
                      <a:pt x="0" y="26194"/>
                    </a:cubicBezTo>
                    <a:cubicBezTo>
                      <a:pt x="0" y="11727"/>
                      <a:pt x="14468" y="0"/>
                      <a:pt x="32315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EC8EF051-A617-42EF-8A3F-5A311ED392B9}"/>
                </a:ext>
              </a:extLst>
            </p:cNvPr>
            <p:cNvSpPr/>
            <p:nvPr/>
          </p:nvSpPr>
          <p:spPr>
            <a:xfrm>
              <a:off x="4679690" y="4503820"/>
              <a:ext cx="117475" cy="64726"/>
            </a:xfrm>
            <a:custGeom>
              <a:avLst/>
              <a:gdLst>
                <a:gd name="connsiteX0" fmla="*/ 133350 w 266700"/>
                <a:gd name="connsiteY0" fmla="*/ 28575 h 201252"/>
                <a:gd name="connsiteX1" fmla="*/ 28575 w 266700"/>
                <a:gd name="connsiteY1" fmla="*/ 96838 h 201252"/>
                <a:gd name="connsiteX2" fmla="*/ 133350 w 266700"/>
                <a:gd name="connsiteY2" fmla="*/ 165101 h 201252"/>
                <a:gd name="connsiteX3" fmla="*/ 238125 w 266700"/>
                <a:gd name="connsiteY3" fmla="*/ 96838 h 201252"/>
                <a:gd name="connsiteX4" fmla="*/ 133350 w 266700"/>
                <a:gd name="connsiteY4" fmla="*/ 28575 h 201252"/>
                <a:gd name="connsiteX5" fmla="*/ 133350 w 266700"/>
                <a:gd name="connsiteY5" fmla="*/ 0 h 201252"/>
                <a:gd name="connsiteX6" fmla="*/ 266700 w 266700"/>
                <a:gd name="connsiteY6" fmla="*/ 100626 h 201252"/>
                <a:gd name="connsiteX7" fmla="*/ 133350 w 266700"/>
                <a:gd name="connsiteY7" fmla="*/ 201252 h 201252"/>
                <a:gd name="connsiteX8" fmla="*/ 0 w 266700"/>
                <a:gd name="connsiteY8" fmla="*/ 100626 h 201252"/>
                <a:gd name="connsiteX9" fmla="*/ 133350 w 266700"/>
                <a:gd name="connsiteY9" fmla="*/ 0 h 20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201252">
                  <a:moveTo>
                    <a:pt x="133350" y="28575"/>
                  </a:moveTo>
                  <a:cubicBezTo>
                    <a:pt x="75484" y="28575"/>
                    <a:pt x="28575" y="59137"/>
                    <a:pt x="28575" y="96838"/>
                  </a:cubicBezTo>
                  <a:cubicBezTo>
                    <a:pt x="28575" y="134539"/>
                    <a:pt x="75484" y="165101"/>
                    <a:pt x="133350" y="165101"/>
                  </a:cubicBezTo>
                  <a:cubicBezTo>
                    <a:pt x="191216" y="165101"/>
                    <a:pt x="238125" y="134539"/>
                    <a:pt x="238125" y="96838"/>
                  </a:cubicBezTo>
                  <a:cubicBezTo>
                    <a:pt x="238125" y="59137"/>
                    <a:pt x="191216" y="28575"/>
                    <a:pt x="133350" y="28575"/>
                  </a:cubicBezTo>
                  <a:close/>
                  <a:moveTo>
                    <a:pt x="133350" y="0"/>
                  </a:moveTo>
                  <a:cubicBezTo>
                    <a:pt x="206997" y="0"/>
                    <a:pt x="266700" y="45052"/>
                    <a:pt x="266700" y="100626"/>
                  </a:cubicBezTo>
                  <a:cubicBezTo>
                    <a:pt x="266700" y="156200"/>
                    <a:pt x="206997" y="201252"/>
                    <a:pt x="133350" y="201252"/>
                  </a:cubicBezTo>
                  <a:cubicBezTo>
                    <a:pt x="59703" y="201252"/>
                    <a:pt x="0" y="156200"/>
                    <a:pt x="0" y="100626"/>
                  </a:cubicBezTo>
                  <a:cubicBezTo>
                    <a:pt x="0" y="45052"/>
                    <a:pt x="59703" y="0"/>
                    <a:pt x="133350" y="0"/>
                  </a:cubicBezTo>
                  <a:close/>
                </a:path>
              </a:pathLst>
            </a:cu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C6A28A4F-6F36-4B0A-841A-89628958069E}"/>
                </a:ext>
              </a:extLst>
            </p:cNvPr>
            <p:cNvSpPr/>
            <p:nvPr/>
          </p:nvSpPr>
          <p:spPr>
            <a:xfrm>
              <a:off x="4536815" y="4008520"/>
              <a:ext cx="117475" cy="64726"/>
            </a:xfrm>
            <a:custGeom>
              <a:avLst/>
              <a:gdLst>
                <a:gd name="connsiteX0" fmla="*/ 133350 w 266700"/>
                <a:gd name="connsiteY0" fmla="*/ 28575 h 201252"/>
                <a:gd name="connsiteX1" fmla="*/ 28575 w 266700"/>
                <a:gd name="connsiteY1" fmla="*/ 96838 h 201252"/>
                <a:gd name="connsiteX2" fmla="*/ 133350 w 266700"/>
                <a:gd name="connsiteY2" fmla="*/ 165101 h 201252"/>
                <a:gd name="connsiteX3" fmla="*/ 238125 w 266700"/>
                <a:gd name="connsiteY3" fmla="*/ 96838 h 201252"/>
                <a:gd name="connsiteX4" fmla="*/ 133350 w 266700"/>
                <a:gd name="connsiteY4" fmla="*/ 28575 h 201252"/>
                <a:gd name="connsiteX5" fmla="*/ 133350 w 266700"/>
                <a:gd name="connsiteY5" fmla="*/ 0 h 201252"/>
                <a:gd name="connsiteX6" fmla="*/ 266700 w 266700"/>
                <a:gd name="connsiteY6" fmla="*/ 100626 h 201252"/>
                <a:gd name="connsiteX7" fmla="*/ 133350 w 266700"/>
                <a:gd name="connsiteY7" fmla="*/ 201252 h 201252"/>
                <a:gd name="connsiteX8" fmla="*/ 0 w 266700"/>
                <a:gd name="connsiteY8" fmla="*/ 100626 h 201252"/>
                <a:gd name="connsiteX9" fmla="*/ 133350 w 266700"/>
                <a:gd name="connsiteY9" fmla="*/ 0 h 20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201252">
                  <a:moveTo>
                    <a:pt x="133350" y="28575"/>
                  </a:moveTo>
                  <a:cubicBezTo>
                    <a:pt x="75484" y="28575"/>
                    <a:pt x="28575" y="59137"/>
                    <a:pt x="28575" y="96838"/>
                  </a:cubicBezTo>
                  <a:cubicBezTo>
                    <a:pt x="28575" y="134539"/>
                    <a:pt x="75484" y="165101"/>
                    <a:pt x="133350" y="165101"/>
                  </a:cubicBezTo>
                  <a:cubicBezTo>
                    <a:pt x="191216" y="165101"/>
                    <a:pt x="238125" y="134539"/>
                    <a:pt x="238125" y="96838"/>
                  </a:cubicBezTo>
                  <a:cubicBezTo>
                    <a:pt x="238125" y="59137"/>
                    <a:pt x="191216" y="28575"/>
                    <a:pt x="133350" y="28575"/>
                  </a:cubicBezTo>
                  <a:close/>
                  <a:moveTo>
                    <a:pt x="133350" y="0"/>
                  </a:moveTo>
                  <a:cubicBezTo>
                    <a:pt x="206997" y="0"/>
                    <a:pt x="266700" y="45052"/>
                    <a:pt x="266700" y="100626"/>
                  </a:cubicBezTo>
                  <a:cubicBezTo>
                    <a:pt x="266700" y="156200"/>
                    <a:pt x="206997" y="201252"/>
                    <a:pt x="133350" y="201252"/>
                  </a:cubicBezTo>
                  <a:cubicBezTo>
                    <a:pt x="59703" y="201252"/>
                    <a:pt x="0" y="156200"/>
                    <a:pt x="0" y="100626"/>
                  </a:cubicBezTo>
                  <a:cubicBezTo>
                    <a:pt x="0" y="45052"/>
                    <a:pt x="59703" y="0"/>
                    <a:pt x="133350" y="0"/>
                  </a:cubicBezTo>
                  <a:close/>
                </a:path>
              </a:pathLst>
            </a:cu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9C9FF70D-7A7D-4F13-B052-ABFE2FD911EA}"/>
                </a:ext>
              </a:extLst>
            </p:cNvPr>
            <p:cNvSpPr/>
            <p:nvPr/>
          </p:nvSpPr>
          <p:spPr>
            <a:xfrm>
              <a:off x="4935194" y="4284953"/>
              <a:ext cx="117475" cy="64726"/>
            </a:xfrm>
            <a:custGeom>
              <a:avLst/>
              <a:gdLst>
                <a:gd name="connsiteX0" fmla="*/ 133350 w 266700"/>
                <a:gd name="connsiteY0" fmla="*/ 28575 h 201252"/>
                <a:gd name="connsiteX1" fmla="*/ 28575 w 266700"/>
                <a:gd name="connsiteY1" fmla="*/ 96838 h 201252"/>
                <a:gd name="connsiteX2" fmla="*/ 133350 w 266700"/>
                <a:gd name="connsiteY2" fmla="*/ 165101 h 201252"/>
                <a:gd name="connsiteX3" fmla="*/ 238125 w 266700"/>
                <a:gd name="connsiteY3" fmla="*/ 96838 h 201252"/>
                <a:gd name="connsiteX4" fmla="*/ 133350 w 266700"/>
                <a:gd name="connsiteY4" fmla="*/ 28575 h 201252"/>
                <a:gd name="connsiteX5" fmla="*/ 133350 w 266700"/>
                <a:gd name="connsiteY5" fmla="*/ 0 h 201252"/>
                <a:gd name="connsiteX6" fmla="*/ 266700 w 266700"/>
                <a:gd name="connsiteY6" fmla="*/ 100626 h 201252"/>
                <a:gd name="connsiteX7" fmla="*/ 133350 w 266700"/>
                <a:gd name="connsiteY7" fmla="*/ 201252 h 201252"/>
                <a:gd name="connsiteX8" fmla="*/ 0 w 266700"/>
                <a:gd name="connsiteY8" fmla="*/ 100626 h 201252"/>
                <a:gd name="connsiteX9" fmla="*/ 133350 w 266700"/>
                <a:gd name="connsiteY9" fmla="*/ 0 h 20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201252">
                  <a:moveTo>
                    <a:pt x="133350" y="28575"/>
                  </a:moveTo>
                  <a:cubicBezTo>
                    <a:pt x="75484" y="28575"/>
                    <a:pt x="28575" y="59137"/>
                    <a:pt x="28575" y="96838"/>
                  </a:cubicBezTo>
                  <a:cubicBezTo>
                    <a:pt x="28575" y="134539"/>
                    <a:pt x="75484" y="165101"/>
                    <a:pt x="133350" y="165101"/>
                  </a:cubicBezTo>
                  <a:cubicBezTo>
                    <a:pt x="191216" y="165101"/>
                    <a:pt x="238125" y="134539"/>
                    <a:pt x="238125" y="96838"/>
                  </a:cubicBezTo>
                  <a:cubicBezTo>
                    <a:pt x="238125" y="59137"/>
                    <a:pt x="191216" y="28575"/>
                    <a:pt x="133350" y="28575"/>
                  </a:cubicBezTo>
                  <a:close/>
                  <a:moveTo>
                    <a:pt x="133350" y="0"/>
                  </a:moveTo>
                  <a:cubicBezTo>
                    <a:pt x="206997" y="0"/>
                    <a:pt x="266700" y="45052"/>
                    <a:pt x="266700" y="100626"/>
                  </a:cubicBezTo>
                  <a:cubicBezTo>
                    <a:pt x="266700" y="156200"/>
                    <a:pt x="206997" y="201252"/>
                    <a:pt x="133350" y="201252"/>
                  </a:cubicBezTo>
                  <a:cubicBezTo>
                    <a:pt x="59703" y="201252"/>
                    <a:pt x="0" y="156200"/>
                    <a:pt x="0" y="100626"/>
                  </a:cubicBezTo>
                  <a:cubicBezTo>
                    <a:pt x="0" y="45052"/>
                    <a:pt x="59703" y="0"/>
                    <a:pt x="133350" y="0"/>
                  </a:cubicBezTo>
                  <a:close/>
                </a:path>
              </a:pathLst>
            </a:cu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B424BE70-5646-4425-BAD3-AEB87C82A58F}"/>
                </a:ext>
              </a:extLst>
            </p:cNvPr>
            <p:cNvSpPr/>
            <p:nvPr/>
          </p:nvSpPr>
          <p:spPr>
            <a:xfrm>
              <a:off x="4963769" y="4891378"/>
              <a:ext cx="117475" cy="64726"/>
            </a:xfrm>
            <a:custGeom>
              <a:avLst/>
              <a:gdLst>
                <a:gd name="connsiteX0" fmla="*/ 133350 w 266700"/>
                <a:gd name="connsiteY0" fmla="*/ 28575 h 201252"/>
                <a:gd name="connsiteX1" fmla="*/ 28575 w 266700"/>
                <a:gd name="connsiteY1" fmla="*/ 96838 h 201252"/>
                <a:gd name="connsiteX2" fmla="*/ 133350 w 266700"/>
                <a:gd name="connsiteY2" fmla="*/ 165101 h 201252"/>
                <a:gd name="connsiteX3" fmla="*/ 238125 w 266700"/>
                <a:gd name="connsiteY3" fmla="*/ 96838 h 201252"/>
                <a:gd name="connsiteX4" fmla="*/ 133350 w 266700"/>
                <a:gd name="connsiteY4" fmla="*/ 28575 h 201252"/>
                <a:gd name="connsiteX5" fmla="*/ 133350 w 266700"/>
                <a:gd name="connsiteY5" fmla="*/ 0 h 201252"/>
                <a:gd name="connsiteX6" fmla="*/ 266700 w 266700"/>
                <a:gd name="connsiteY6" fmla="*/ 100626 h 201252"/>
                <a:gd name="connsiteX7" fmla="*/ 133350 w 266700"/>
                <a:gd name="connsiteY7" fmla="*/ 201252 h 201252"/>
                <a:gd name="connsiteX8" fmla="*/ 0 w 266700"/>
                <a:gd name="connsiteY8" fmla="*/ 100626 h 201252"/>
                <a:gd name="connsiteX9" fmla="*/ 133350 w 266700"/>
                <a:gd name="connsiteY9" fmla="*/ 0 h 20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201252">
                  <a:moveTo>
                    <a:pt x="133350" y="28575"/>
                  </a:moveTo>
                  <a:cubicBezTo>
                    <a:pt x="75484" y="28575"/>
                    <a:pt x="28575" y="59137"/>
                    <a:pt x="28575" y="96838"/>
                  </a:cubicBezTo>
                  <a:cubicBezTo>
                    <a:pt x="28575" y="134539"/>
                    <a:pt x="75484" y="165101"/>
                    <a:pt x="133350" y="165101"/>
                  </a:cubicBezTo>
                  <a:cubicBezTo>
                    <a:pt x="191216" y="165101"/>
                    <a:pt x="238125" y="134539"/>
                    <a:pt x="238125" y="96838"/>
                  </a:cubicBezTo>
                  <a:cubicBezTo>
                    <a:pt x="238125" y="59137"/>
                    <a:pt x="191216" y="28575"/>
                    <a:pt x="133350" y="28575"/>
                  </a:cubicBezTo>
                  <a:close/>
                  <a:moveTo>
                    <a:pt x="133350" y="0"/>
                  </a:moveTo>
                  <a:cubicBezTo>
                    <a:pt x="206997" y="0"/>
                    <a:pt x="266700" y="45052"/>
                    <a:pt x="266700" y="100626"/>
                  </a:cubicBezTo>
                  <a:cubicBezTo>
                    <a:pt x="266700" y="156200"/>
                    <a:pt x="206997" y="201252"/>
                    <a:pt x="133350" y="201252"/>
                  </a:cubicBezTo>
                  <a:cubicBezTo>
                    <a:pt x="59703" y="201252"/>
                    <a:pt x="0" y="156200"/>
                    <a:pt x="0" y="100626"/>
                  </a:cubicBezTo>
                  <a:cubicBezTo>
                    <a:pt x="0" y="45052"/>
                    <a:pt x="59703" y="0"/>
                    <a:pt x="133350" y="0"/>
                  </a:cubicBezTo>
                  <a:close/>
                </a:path>
              </a:pathLst>
            </a:custGeom>
            <a:solidFill>
              <a:srgbClr val="FF0000"/>
            </a:solidFill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205C3A9D-5D52-4CFF-B5C8-627E72CED507}"/>
              </a:ext>
            </a:extLst>
          </p:cNvPr>
          <p:cNvGrpSpPr/>
          <p:nvPr/>
        </p:nvGrpSpPr>
        <p:grpSpPr>
          <a:xfrm>
            <a:off x="880367" y="1458219"/>
            <a:ext cx="2277866" cy="1607524"/>
            <a:chOff x="799632" y="2479271"/>
            <a:chExt cx="1816346" cy="1281822"/>
          </a:xfrm>
        </p:grpSpPr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B3006580-5296-4F80-8A49-7987D953E84F}"/>
                </a:ext>
              </a:extLst>
            </p:cNvPr>
            <p:cNvGrpSpPr/>
            <p:nvPr/>
          </p:nvGrpSpPr>
          <p:grpSpPr>
            <a:xfrm>
              <a:off x="799632" y="2479271"/>
              <a:ext cx="1816346" cy="1281822"/>
              <a:chOff x="1271306" y="4911396"/>
              <a:chExt cx="2133600" cy="1605106"/>
            </a:xfrm>
          </p:grpSpPr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A022BFC8-3D23-40F8-9604-3527E84C055D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/>
                  </a:gs>
                  <a:gs pos="80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EDBAD0DC-6E44-4C5E-B649-3EB954763BBA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78BD8B5B-8E48-4C7F-BA38-B8FB6BBD859B}"/>
                </a:ext>
              </a:extLst>
            </p:cNvPr>
            <p:cNvSpPr/>
            <p:nvPr/>
          </p:nvSpPr>
          <p:spPr>
            <a:xfrm rot="17348294">
              <a:off x="1902925" y="2642631"/>
              <a:ext cx="211375" cy="590137"/>
            </a:xfrm>
            <a:custGeom>
              <a:avLst/>
              <a:gdLst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6168 w 211375"/>
                <a:gd name="connsiteY8" fmla="*/ 185058 h 590137"/>
                <a:gd name="connsiteX9" fmla="*/ 206168 w 211375"/>
                <a:gd name="connsiteY9" fmla="*/ 413596 h 590137"/>
                <a:gd name="connsiteX10" fmla="*/ 205097 w 211375"/>
                <a:gd name="connsiteY10" fmla="*/ 413310 h 590137"/>
                <a:gd name="connsiteX11" fmla="*/ 207033 w 211375"/>
                <a:gd name="connsiteY11" fmla="*/ 452214 h 590137"/>
                <a:gd name="connsiteX12" fmla="*/ 105848 w 211375"/>
                <a:gd name="connsiteY12" fmla="*/ 589973 h 590137"/>
                <a:gd name="connsiteX13" fmla="*/ 26574 w 211375"/>
                <a:gd name="connsiteY13" fmla="*/ 438542 h 590137"/>
                <a:gd name="connsiteX14" fmla="*/ 29424 w 211375"/>
                <a:gd name="connsiteY14" fmla="*/ 424552 h 590137"/>
                <a:gd name="connsiteX15" fmla="*/ 19353 w 211375"/>
                <a:gd name="connsiteY15" fmla="*/ 411869 h 590137"/>
                <a:gd name="connsiteX16" fmla="*/ 671 w 211375"/>
                <a:gd name="connsiteY16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6168 w 211375"/>
                <a:gd name="connsiteY8" fmla="*/ 185058 h 590137"/>
                <a:gd name="connsiteX9" fmla="*/ 206168 w 211375"/>
                <a:gd name="connsiteY9" fmla="*/ 413596 h 590137"/>
                <a:gd name="connsiteX10" fmla="*/ 207033 w 211375"/>
                <a:gd name="connsiteY10" fmla="*/ 452214 h 590137"/>
                <a:gd name="connsiteX11" fmla="*/ 105848 w 211375"/>
                <a:gd name="connsiteY11" fmla="*/ 589973 h 590137"/>
                <a:gd name="connsiteX12" fmla="*/ 26574 w 211375"/>
                <a:gd name="connsiteY12" fmla="*/ 438542 h 590137"/>
                <a:gd name="connsiteX13" fmla="*/ 29424 w 211375"/>
                <a:gd name="connsiteY13" fmla="*/ 424552 h 590137"/>
                <a:gd name="connsiteX14" fmla="*/ 19353 w 211375"/>
                <a:gd name="connsiteY14" fmla="*/ 411869 h 590137"/>
                <a:gd name="connsiteX15" fmla="*/ 671 w 211375"/>
                <a:gd name="connsiteY15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6168 w 211375"/>
                <a:gd name="connsiteY8" fmla="*/ 413596 h 590137"/>
                <a:gd name="connsiteX9" fmla="*/ 207033 w 211375"/>
                <a:gd name="connsiteY9" fmla="*/ 452214 h 590137"/>
                <a:gd name="connsiteX10" fmla="*/ 105848 w 211375"/>
                <a:gd name="connsiteY10" fmla="*/ 589973 h 590137"/>
                <a:gd name="connsiteX11" fmla="*/ 26574 w 211375"/>
                <a:gd name="connsiteY11" fmla="*/ 438542 h 590137"/>
                <a:gd name="connsiteX12" fmla="*/ 29424 w 211375"/>
                <a:gd name="connsiteY12" fmla="*/ 424552 h 590137"/>
                <a:gd name="connsiteX13" fmla="*/ 19353 w 211375"/>
                <a:gd name="connsiteY13" fmla="*/ 411869 h 590137"/>
                <a:gd name="connsiteX14" fmla="*/ 671 w 211375"/>
                <a:gd name="connsiteY14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3902 w 211375"/>
                <a:gd name="connsiteY8" fmla="*/ 348946 h 590137"/>
                <a:gd name="connsiteX9" fmla="*/ 207033 w 211375"/>
                <a:gd name="connsiteY9" fmla="*/ 452214 h 590137"/>
                <a:gd name="connsiteX10" fmla="*/ 105848 w 211375"/>
                <a:gd name="connsiteY10" fmla="*/ 589973 h 590137"/>
                <a:gd name="connsiteX11" fmla="*/ 26574 w 211375"/>
                <a:gd name="connsiteY11" fmla="*/ 438542 h 590137"/>
                <a:gd name="connsiteX12" fmla="*/ 29424 w 211375"/>
                <a:gd name="connsiteY12" fmla="*/ 424552 h 590137"/>
                <a:gd name="connsiteX13" fmla="*/ 19353 w 211375"/>
                <a:gd name="connsiteY13" fmla="*/ 411869 h 590137"/>
                <a:gd name="connsiteX14" fmla="*/ 671 w 211375"/>
                <a:gd name="connsiteY14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3902 w 211375"/>
                <a:gd name="connsiteY8" fmla="*/ 348946 h 590137"/>
                <a:gd name="connsiteX9" fmla="*/ 207033 w 211375"/>
                <a:gd name="connsiteY9" fmla="*/ 452214 h 590137"/>
                <a:gd name="connsiteX10" fmla="*/ 105848 w 211375"/>
                <a:gd name="connsiteY10" fmla="*/ 589973 h 590137"/>
                <a:gd name="connsiteX11" fmla="*/ 26574 w 211375"/>
                <a:gd name="connsiteY11" fmla="*/ 438542 h 590137"/>
                <a:gd name="connsiteX12" fmla="*/ 29424 w 211375"/>
                <a:gd name="connsiteY12" fmla="*/ 424552 h 590137"/>
                <a:gd name="connsiteX13" fmla="*/ 19353 w 211375"/>
                <a:gd name="connsiteY13" fmla="*/ 411869 h 590137"/>
                <a:gd name="connsiteX14" fmla="*/ 671 w 211375"/>
                <a:gd name="connsiteY14" fmla="*/ 307623 h 59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1375" h="590137">
                  <a:moveTo>
                    <a:pt x="671" y="307623"/>
                  </a:moveTo>
                  <a:cubicBezTo>
                    <a:pt x="3697" y="267695"/>
                    <a:pt x="16534" y="232311"/>
                    <a:pt x="34846" y="207382"/>
                  </a:cubicBezTo>
                  <a:lnTo>
                    <a:pt x="36717" y="205644"/>
                  </a:lnTo>
                  <a:lnTo>
                    <a:pt x="33072" y="194742"/>
                  </a:lnTo>
                  <a:cubicBezTo>
                    <a:pt x="29817" y="177097"/>
                    <a:pt x="28733" y="157886"/>
                    <a:pt x="30245" y="137922"/>
                  </a:cubicBezTo>
                  <a:cubicBezTo>
                    <a:pt x="36296" y="58065"/>
                    <a:pt x="81598" y="-3611"/>
                    <a:pt x="131430" y="164"/>
                  </a:cubicBezTo>
                  <a:cubicBezTo>
                    <a:pt x="181262" y="3939"/>
                    <a:pt x="216754" y="71738"/>
                    <a:pt x="210704" y="151595"/>
                  </a:cubicBezTo>
                  <a:lnTo>
                    <a:pt x="203757" y="185702"/>
                  </a:lnTo>
                  <a:cubicBezTo>
                    <a:pt x="204561" y="261667"/>
                    <a:pt x="188851" y="271902"/>
                    <a:pt x="203902" y="348946"/>
                  </a:cubicBezTo>
                  <a:cubicBezTo>
                    <a:pt x="204190" y="361819"/>
                    <a:pt x="206745" y="439341"/>
                    <a:pt x="207033" y="452214"/>
                  </a:cubicBezTo>
                  <a:cubicBezTo>
                    <a:pt x="200982" y="532072"/>
                    <a:pt x="155680" y="593748"/>
                    <a:pt x="105848" y="589973"/>
                  </a:cubicBezTo>
                  <a:cubicBezTo>
                    <a:pt x="56016" y="586197"/>
                    <a:pt x="20524" y="518399"/>
                    <a:pt x="26574" y="438542"/>
                  </a:cubicBezTo>
                  <a:lnTo>
                    <a:pt x="29424" y="424552"/>
                  </a:lnTo>
                  <a:lnTo>
                    <a:pt x="19353" y="411869"/>
                  </a:lnTo>
                  <a:cubicBezTo>
                    <a:pt x="5007" y="384465"/>
                    <a:pt x="-2354" y="347552"/>
                    <a:pt x="671" y="307623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/>
                </a:gs>
                <a:gs pos="38000">
                  <a:srgbClr val="660033"/>
                </a:gs>
                <a:gs pos="100000">
                  <a:srgbClr val="C000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7B35FDAE-1A3D-4FC4-B43B-B54D2654DC3D}"/>
                </a:ext>
              </a:extLst>
            </p:cNvPr>
            <p:cNvSpPr/>
            <p:nvPr/>
          </p:nvSpPr>
          <p:spPr>
            <a:xfrm rot="15054918">
              <a:off x="1286181" y="2618818"/>
              <a:ext cx="211375" cy="590137"/>
            </a:xfrm>
            <a:custGeom>
              <a:avLst/>
              <a:gdLst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6168 w 211375"/>
                <a:gd name="connsiteY8" fmla="*/ 185058 h 590137"/>
                <a:gd name="connsiteX9" fmla="*/ 206168 w 211375"/>
                <a:gd name="connsiteY9" fmla="*/ 413596 h 590137"/>
                <a:gd name="connsiteX10" fmla="*/ 205097 w 211375"/>
                <a:gd name="connsiteY10" fmla="*/ 413310 h 590137"/>
                <a:gd name="connsiteX11" fmla="*/ 207033 w 211375"/>
                <a:gd name="connsiteY11" fmla="*/ 452214 h 590137"/>
                <a:gd name="connsiteX12" fmla="*/ 105848 w 211375"/>
                <a:gd name="connsiteY12" fmla="*/ 589973 h 590137"/>
                <a:gd name="connsiteX13" fmla="*/ 26574 w 211375"/>
                <a:gd name="connsiteY13" fmla="*/ 438542 h 590137"/>
                <a:gd name="connsiteX14" fmla="*/ 29424 w 211375"/>
                <a:gd name="connsiteY14" fmla="*/ 424552 h 590137"/>
                <a:gd name="connsiteX15" fmla="*/ 19353 w 211375"/>
                <a:gd name="connsiteY15" fmla="*/ 411869 h 590137"/>
                <a:gd name="connsiteX16" fmla="*/ 671 w 211375"/>
                <a:gd name="connsiteY16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6168 w 211375"/>
                <a:gd name="connsiteY8" fmla="*/ 185058 h 590137"/>
                <a:gd name="connsiteX9" fmla="*/ 206168 w 211375"/>
                <a:gd name="connsiteY9" fmla="*/ 413596 h 590137"/>
                <a:gd name="connsiteX10" fmla="*/ 207033 w 211375"/>
                <a:gd name="connsiteY10" fmla="*/ 452214 h 590137"/>
                <a:gd name="connsiteX11" fmla="*/ 105848 w 211375"/>
                <a:gd name="connsiteY11" fmla="*/ 589973 h 590137"/>
                <a:gd name="connsiteX12" fmla="*/ 26574 w 211375"/>
                <a:gd name="connsiteY12" fmla="*/ 438542 h 590137"/>
                <a:gd name="connsiteX13" fmla="*/ 29424 w 211375"/>
                <a:gd name="connsiteY13" fmla="*/ 424552 h 590137"/>
                <a:gd name="connsiteX14" fmla="*/ 19353 w 211375"/>
                <a:gd name="connsiteY14" fmla="*/ 411869 h 590137"/>
                <a:gd name="connsiteX15" fmla="*/ 671 w 211375"/>
                <a:gd name="connsiteY15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6168 w 211375"/>
                <a:gd name="connsiteY8" fmla="*/ 413596 h 590137"/>
                <a:gd name="connsiteX9" fmla="*/ 207033 w 211375"/>
                <a:gd name="connsiteY9" fmla="*/ 452214 h 590137"/>
                <a:gd name="connsiteX10" fmla="*/ 105848 w 211375"/>
                <a:gd name="connsiteY10" fmla="*/ 589973 h 590137"/>
                <a:gd name="connsiteX11" fmla="*/ 26574 w 211375"/>
                <a:gd name="connsiteY11" fmla="*/ 438542 h 590137"/>
                <a:gd name="connsiteX12" fmla="*/ 29424 w 211375"/>
                <a:gd name="connsiteY12" fmla="*/ 424552 h 590137"/>
                <a:gd name="connsiteX13" fmla="*/ 19353 w 211375"/>
                <a:gd name="connsiteY13" fmla="*/ 411869 h 590137"/>
                <a:gd name="connsiteX14" fmla="*/ 671 w 211375"/>
                <a:gd name="connsiteY14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3902 w 211375"/>
                <a:gd name="connsiteY8" fmla="*/ 348946 h 590137"/>
                <a:gd name="connsiteX9" fmla="*/ 207033 w 211375"/>
                <a:gd name="connsiteY9" fmla="*/ 452214 h 590137"/>
                <a:gd name="connsiteX10" fmla="*/ 105848 w 211375"/>
                <a:gd name="connsiteY10" fmla="*/ 589973 h 590137"/>
                <a:gd name="connsiteX11" fmla="*/ 26574 w 211375"/>
                <a:gd name="connsiteY11" fmla="*/ 438542 h 590137"/>
                <a:gd name="connsiteX12" fmla="*/ 29424 w 211375"/>
                <a:gd name="connsiteY12" fmla="*/ 424552 h 590137"/>
                <a:gd name="connsiteX13" fmla="*/ 19353 w 211375"/>
                <a:gd name="connsiteY13" fmla="*/ 411869 h 590137"/>
                <a:gd name="connsiteX14" fmla="*/ 671 w 211375"/>
                <a:gd name="connsiteY14" fmla="*/ 307623 h 590137"/>
                <a:gd name="connsiteX0" fmla="*/ 671 w 211375"/>
                <a:gd name="connsiteY0" fmla="*/ 307623 h 590137"/>
                <a:gd name="connsiteX1" fmla="*/ 34846 w 211375"/>
                <a:gd name="connsiteY1" fmla="*/ 207382 h 590137"/>
                <a:gd name="connsiteX2" fmla="*/ 36717 w 211375"/>
                <a:gd name="connsiteY2" fmla="*/ 205644 h 590137"/>
                <a:gd name="connsiteX3" fmla="*/ 33072 w 211375"/>
                <a:gd name="connsiteY3" fmla="*/ 194742 h 590137"/>
                <a:gd name="connsiteX4" fmla="*/ 30245 w 211375"/>
                <a:gd name="connsiteY4" fmla="*/ 137922 h 590137"/>
                <a:gd name="connsiteX5" fmla="*/ 131430 w 211375"/>
                <a:gd name="connsiteY5" fmla="*/ 164 h 590137"/>
                <a:gd name="connsiteX6" fmla="*/ 210704 w 211375"/>
                <a:gd name="connsiteY6" fmla="*/ 151595 h 590137"/>
                <a:gd name="connsiteX7" fmla="*/ 203757 w 211375"/>
                <a:gd name="connsiteY7" fmla="*/ 185702 h 590137"/>
                <a:gd name="connsiteX8" fmla="*/ 203902 w 211375"/>
                <a:gd name="connsiteY8" fmla="*/ 348946 h 590137"/>
                <a:gd name="connsiteX9" fmla="*/ 207033 w 211375"/>
                <a:gd name="connsiteY9" fmla="*/ 452214 h 590137"/>
                <a:gd name="connsiteX10" fmla="*/ 105848 w 211375"/>
                <a:gd name="connsiteY10" fmla="*/ 589973 h 590137"/>
                <a:gd name="connsiteX11" fmla="*/ 26574 w 211375"/>
                <a:gd name="connsiteY11" fmla="*/ 438542 h 590137"/>
                <a:gd name="connsiteX12" fmla="*/ 29424 w 211375"/>
                <a:gd name="connsiteY12" fmla="*/ 424552 h 590137"/>
                <a:gd name="connsiteX13" fmla="*/ 19353 w 211375"/>
                <a:gd name="connsiteY13" fmla="*/ 411869 h 590137"/>
                <a:gd name="connsiteX14" fmla="*/ 671 w 211375"/>
                <a:gd name="connsiteY14" fmla="*/ 307623 h 59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1375" h="590137">
                  <a:moveTo>
                    <a:pt x="671" y="307623"/>
                  </a:moveTo>
                  <a:cubicBezTo>
                    <a:pt x="3697" y="267695"/>
                    <a:pt x="16534" y="232311"/>
                    <a:pt x="34846" y="207382"/>
                  </a:cubicBezTo>
                  <a:lnTo>
                    <a:pt x="36717" y="205644"/>
                  </a:lnTo>
                  <a:lnTo>
                    <a:pt x="33072" y="194742"/>
                  </a:lnTo>
                  <a:cubicBezTo>
                    <a:pt x="29817" y="177097"/>
                    <a:pt x="28733" y="157886"/>
                    <a:pt x="30245" y="137922"/>
                  </a:cubicBezTo>
                  <a:cubicBezTo>
                    <a:pt x="36296" y="58065"/>
                    <a:pt x="81598" y="-3611"/>
                    <a:pt x="131430" y="164"/>
                  </a:cubicBezTo>
                  <a:cubicBezTo>
                    <a:pt x="181262" y="3939"/>
                    <a:pt x="216754" y="71738"/>
                    <a:pt x="210704" y="151595"/>
                  </a:cubicBezTo>
                  <a:lnTo>
                    <a:pt x="203757" y="185702"/>
                  </a:lnTo>
                  <a:cubicBezTo>
                    <a:pt x="204561" y="261667"/>
                    <a:pt x="188851" y="271902"/>
                    <a:pt x="203902" y="348946"/>
                  </a:cubicBezTo>
                  <a:cubicBezTo>
                    <a:pt x="204190" y="361819"/>
                    <a:pt x="206745" y="439341"/>
                    <a:pt x="207033" y="452214"/>
                  </a:cubicBezTo>
                  <a:cubicBezTo>
                    <a:pt x="200982" y="532072"/>
                    <a:pt x="155680" y="593748"/>
                    <a:pt x="105848" y="589973"/>
                  </a:cubicBezTo>
                  <a:cubicBezTo>
                    <a:pt x="56016" y="586197"/>
                    <a:pt x="20524" y="518399"/>
                    <a:pt x="26574" y="438542"/>
                  </a:cubicBezTo>
                  <a:lnTo>
                    <a:pt x="29424" y="424552"/>
                  </a:lnTo>
                  <a:lnTo>
                    <a:pt x="19353" y="411869"/>
                  </a:lnTo>
                  <a:cubicBezTo>
                    <a:pt x="5007" y="384465"/>
                    <a:pt x="-2354" y="347552"/>
                    <a:pt x="671" y="307623"/>
                  </a:cubicBezTo>
                  <a:close/>
                </a:path>
              </a:pathLst>
            </a:custGeom>
            <a:gradFill>
              <a:gsLst>
                <a:gs pos="0">
                  <a:sysClr val="windowText" lastClr="000000"/>
                </a:gs>
                <a:gs pos="38000">
                  <a:srgbClr val="660033"/>
                </a:gs>
                <a:gs pos="100000">
                  <a:srgbClr val="C00000"/>
                </a:gs>
              </a:gsLst>
              <a:lin ang="27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5E7DBF37-06CF-47A4-9E6F-9FA19D5EF187}"/>
                </a:ext>
              </a:extLst>
            </p:cNvPr>
            <p:cNvGrpSpPr/>
            <p:nvPr/>
          </p:nvGrpSpPr>
          <p:grpSpPr>
            <a:xfrm>
              <a:off x="1513081" y="2852585"/>
              <a:ext cx="590137" cy="211375"/>
              <a:chOff x="2623120" y="3081799"/>
              <a:chExt cx="590137" cy="211375"/>
            </a:xfrm>
          </p:grpSpPr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63C2DD8A-7F9B-4EA0-BC6C-C753E89D920A}"/>
                  </a:ext>
                </a:extLst>
              </p:cNvPr>
              <p:cNvSpPr/>
              <p:nvPr/>
            </p:nvSpPr>
            <p:spPr>
              <a:xfrm rot="5140040">
                <a:off x="2812501" y="2892418"/>
                <a:ext cx="211375" cy="590137"/>
              </a:xfrm>
              <a:custGeom>
                <a:avLst/>
                <a:gdLst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5097 w 211375"/>
                  <a:gd name="connsiteY10" fmla="*/ 413310 h 590137"/>
                  <a:gd name="connsiteX11" fmla="*/ 207033 w 211375"/>
                  <a:gd name="connsiteY11" fmla="*/ 452214 h 590137"/>
                  <a:gd name="connsiteX12" fmla="*/ 105848 w 211375"/>
                  <a:gd name="connsiteY12" fmla="*/ 589973 h 590137"/>
                  <a:gd name="connsiteX13" fmla="*/ 26574 w 211375"/>
                  <a:gd name="connsiteY13" fmla="*/ 438542 h 590137"/>
                  <a:gd name="connsiteX14" fmla="*/ 29424 w 211375"/>
                  <a:gd name="connsiteY14" fmla="*/ 424552 h 590137"/>
                  <a:gd name="connsiteX15" fmla="*/ 19353 w 211375"/>
                  <a:gd name="connsiteY15" fmla="*/ 411869 h 590137"/>
                  <a:gd name="connsiteX16" fmla="*/ 671 w 211375"/>
                  <a:gd name="connsiteY16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7033 w 211375"/>
                  <a:gd name="connsiteY10" fmla="*/ 452214 h 590137"/>
                  <a:gd name="connsiteX11" fmla="*/ 105848 w 211375"/>
                  <a:gd name="connsiteY11" fmla="*/ 589973 h 590137"/>
                  <a:gd name="connsiteX12" fmla="*/ 26574 w 211375"/>
                  <a:gd name="connsiteY12" fmla="*/ 438542 h 590137"/>
                  <a:gd name="connsiteX13" fmla="*/ 29424 w 211375"/>
                  <a:gd name="connsiteY13" fmla="*/ 424552 h 590137"/>
                  <a:gd name="connsiteX14" fmla="*/ 19353 w 211375"/>
                  <a:gd name="connsiteY14" fmla="*/ 411869 h 590137"/>
                  <a:gd name="connsiteX15" fmla="*/ 671 w 211375"/>
                  <a:gd name="connsiteY15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41359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3902 w 211375"/>
                  <a:gd name="connsiteY8" fmla="*/ 34894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3902 w 211375"/>
                  <a:gd name="connsiteY8" fmla="*/ 34894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375" h="590137">
                    <a:moveTo>
                      <a:pt x="671" y="307623"/>
                    </a:moveTo>
                    <a:cubicBezTo>
                      <a:pt x="3697" y="267695"/>
                      <a:pt x="16534" y="232311"/>
                      <a:pt x="34846" y="207382"/>
                    </a:cubicBezTo>
                    <a:lnTo>
                      <a:pt x="36717" y="205644"/>
                    </a:lnTo>
                    <a:lnTo>
                      <a:pt x="33072" y="194742"/>
                    </a:lnTo>
                    <a:cubicBezTo>
                      <a:pt x="29817" y="177097"/>
                      <a:pt x="28733" y="157886"/>
                      <a:pt x="30245" y="137922"/>
                    </a:cubicBezTo>
                    <a:cubicBezTo>
                      <a:pt x="36296" y="58065"/>
                      <a:pt x="81598" y="-3611"/>
                      <a:pt x="131430" y="164"/>
                    </a:cubicBezTo>
                    <a:cubicBezTo>
                      <a:pt x="181262" y="3939"/>
                      <a:pt x="216754" y="71738"/>
                      <a:pt x="210704" y="151595"/>
                    </a:cubicBezTo>
                    <a:lnTo>
                      <a:pt x="203757" y="185702"/>
                    </a:lnTo>
                    <a:cubicBezTo>
                      <a:pt x="204561" y="261667"/>
                      <a:pt x="188851" y="271902"/>
                      <a:pt x="203902" y="348946"/>
                    </a:cubicBezTo>
                    <a:cubicBezTo>
                      <a:pt x="204190" y="361819"/>
                      <a:pt x="206745" y="439341"/>
                      <a:pt x="207033" y="452214"/>
                    </a:cubicBezTo>
                    <a:cubicBezTo>
                      <a:pt x="200982" y="532072"/>
                      <a:pt x="155680" y="593748"/>
                      <a:pt x="105848" y="589973"/>
                    </a:cubicBezTo>
                    <a:cubicBezTo>
                      <a:pt x="56016" y="586197"/>
                      <a:pt x="20524" y="518399"/>
                      <a:pt x="26574" y="438542"/>
                    </a:cubicBezTo>
                    <a:lnTo>
                      <a:pt x="29424" y="424552"/>
                    </a:lnTo>
                    <a:lnTo>
                      <a:pt x="19353" y="411869"/>
                    </a:lnTo>
                    <a:cubicBezTo>
                      <a:pt x="5007" y="384465"/>
                      <a:pt x="-2354" y="347552"/>
                      <a:pt x="671" y="30762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F6BAC905-8C27-46D6-B123-CFF844D2642B}"/>
                  </a:ext>
                </a:extLst>
              </p:cNvPr>
              <p:cNvSpPr/>
              <p:nvPr/>
            </p:nvSpPr>
            <p:spPr>
              <a:xfrm rot="5140040">
                <a:off x="2888976" y="3017050"/>
                <a:ext cx="48967" cy="457188"/>
              </a:xfrm>
              <a:custGeom>
                <a:avLst/>
                <a:gdLst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5097 w 211375"/>
                  <a:gd name="connsiteY10" fmla="*/ 413310 h 590137"/>
                  <a:gd name="connsiteX11" fmla="*/ 207033 w 211375"/>
                  <a:gd name="connsiteY11" fmla="*/ 452214 h 590137"/>
                  <a:gd name="connsiteX12" fmla="*/ 105848 w 211375"/>
                  <a:gd name="connsiteY12" fmla="*/ 589973 h 590137"/>
                  <a:gd name="connsiteX13" fmla="*/ 26574 w 211375"/>
                  <a:gd name="connsiteY13" fmla="*/ 438542 h 590137"/>
                  <a:gd name="connsiteX14" fmla="*/ 29424 w 211375"/>
                  <a:gd name="connsiteY14" fmla="*/ 424552 h 590137"/>
                  <a:gd name="connsiteX15" fmla="*/ 19353 w 211375"/>
                  <a:gd name="connsiteY15" fmla="*/ 411869 h 590137"/>
                  <a:gd name="connsiteX16" fmla="*/ 671 w 211375"/>
                  <a:gd name="connsiteY16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7033 w 211375"/>
                  <a:gd name="connsiteY10" fmla="*/ 452214 h 590137"/>
                  <a:gd name="connsiteX11" fmla="*/ 105848 w 211375"/>
                  <a:gd name="connsiteY11" fmla="*/ 589973 h 590137"/>
                  <a:gd name="connsiteX12" fmla="*/ 26574 w 211375"/>
                  <a:gd name="connsiteY12" fmla="*/ 438542 h 590137"/>
                  <a:gd name="connsiteX13" fmla="*/ 29424 w 211375"/>
                  <a:gd name="connsiteY13" fmla="*/ 424552 h 590137"/>
                  <a:gd name="connsiteX14" fmla="*/ 19353 w 211375"/>
                  <a:gd name="connsiteY14" fmla="*/ 411869 h 590137"/>
                  <a:gd name="connsiteX15" fmla="*/ 671 w 211375"/>
                  <a:gd name="connsiteY15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41359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151478 w 211375"/>
                  <a:gd name="connsiteY7" fmla="*/ 228577 h 590137"/>
                  <a:gd name="connsiteX8" fmla="*/ 206168 w 211375"/>
                  <a:gd name="connsiteY8" fmla="*/ 41359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151478 w 211375"/>
                  <a:gd name="connsiteY7" fmla="*/ 228577 h 590137"/>
                  <a:gd name="connsiteX8" fmla="*/ 176296 w 211375"/>
                  <a:gd name="connsiteY8" fmla="*/ 40607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151478 w 211375"/>
                  <a:gd name="connsiteY7" fmla="*/ 228577 h 590137"/>
                  <a:gd name="connsiteX8" fmla="*/ 176296 w 211375"/>
                  <a:gd name="connsiteY8" fmla="*/ 40607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375" h="590137">
                    <a:moveTo>
                      <a:pt x="671" y="307623"/>
                    </a:moveTo>
                    <a:cubicBezTo>
                      <a:pt x="3697" y="267695"/>
                      <a:pt x="16534" y="232311"/>
                      <a:pt x="34846" y="207382"/>
                    </a:cubicBezTo>
                    <a:lnTo>
                      <a:pt x="36717" y="205644"/>
                    </a:lnTo>
                    <a:lnTo>
                      <a:pt x="33072" y="194742"/>
                    </a:lnTo>
                    <a:cubicBezTo>
                      <a:pt x="29817" y="177097"/>
                      <a:pt x="28733" y="157886"/>
                      <a:pt x="30245" y="137922"/>
                    </a:cubicBezTo>
                    <a:cubicBezTo>
                      <a:pt x="36296" y="58065"/>
                      <a:pt x="81598" y="-3611"/>
                      <a:pt x="131430" y="164"/>
                    </a:cubicBezTo>
                    <a:cubicBezTo>
                      <a:pt x="181262" y="3939"/>
                      <a:pt x="216754" y="71738"/>
                      <a:pt x="210704" y="151595"/>
                    </a:cubicBezTo>
                    <a:lnTo>
                      <a:pt x="151478" y="228577"/>
                    </a:lnTo>
                    <a:cubicBezTo>
                      <a:pt x="152282" y="304542"/>
                      <a:pt x="178669" y="316605"/>
                      <a:pt x="176296" y="406076"/>
                    </a:cubicBezTo>
                    <a:cubicBezTo>
                      <a:pt x="176584" y="418949"/>
                      <a:pt x="206745" y="439341"/>
                      <a:pt x="207033" y="452214"/>
                    </a:cubicBezTo>
                    <a:cubicBezTo>
                      <a:pt x="200982" y="532072"/>
                      <a:pt x="155680" y="593748"/>
                      <a:pt x="105848" y="589973"/>
                    </a:cubicBezTo>
                    <a:cubicBezTo>
                      <a:pt x="56016" y="586197"/>
                      <a:pt x="20524" y="518399"/>
                      <a:pt x="26574" y="438542"/>
                    </a:cubicBezTo>
                    <a:lnTo>
                      <a:pt x="29424" y="424552"/>
                    </a:lnTo>
                    <a:lnTo>
                      <a:pt x="19353" y="411869"/>
                    </a:lnTo>
                    <a:cubicBezTo>
                      <a:pt x="5007" y="384465"/>
                      <a:pt x="-2354" y="347552"/>
                      <a:pt x="671" y="30762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D2FBE220-EE21-49DB-B7B9-BB2C44BA32F4}"/>
                </a:ext>
              </a:extLst>
            </p:cNvPr>
            <p:cNvGrpSpPr/>
            <p:nvPr/>
          </p:nvGrpSpPr>
          <p:grpSpPr>
            <a:xfrm rot="581639">
              <a:off x="1710769" y="2849060"/>
              <a:ext cx="494547" cy="390199"/>
              <a:chOff x="3334791" y="3494084"/>
              <a:chExt cx="676402" cy="557216"/>
            </a:xfrm>
          </p:grpSpPr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73ABD13C-3A6D-47E1-9788-432FCE6247B9}"/>
                  </a:ext>
                </a:extLst>
              </p:cNvPr>
              <p:cNvSpPr/>
              <p:nvPr/>
            </p:nvSpPr>
            <p:spPr>
              <a:xfrm>
                <a:off x="3334791" y="3494084"/>
                <a:ext cx="676402" cy="557216"/>
              </a:xfrm>
              <a:custGeom>
                <a:avLst/>
                <a:gdLst>
                  <a:gd name="connsiteX0" fmla="*/ 318285 w 676402"/>
                  <a:gd name="connsiteY0" fmla="*/ 0 h 557216"/>
                  <a:gd name="connsiteX1" fmla="*/ 401706 w 676402"/>
                  <a:gd name="connsiteY1" fmla="*/ 14596 h 557216"/>
                  <a:gd name="connsiteX2" fmla="*/ 457681 w 676402"/>
                  <a:gd name="connsiteY2" fmla="*/ 47304 h 557216"/>
                  <a:gd name="connsiteX3" fmla="*/ 462089 w 676402"/>
                  <a:gd name="connsiteY3" fmla="*/ 46919 h 557216"/>
                  <a:gd name="connsiteX4" fmla="*/ 676402 w 676402"/>
                  <a:gd name="connsiteY4" fmla="*/ 232657 h 557216"/>
                  <a:gd name="connsiteX5" fmla="*/ 663398 w 676402"/>
                  <a:gd name="connsiteY5" fmla="*/ 296520 h 557216"/>
                  <a:gd name="connsiteX6" fmla="*/ 639982 w 676402"/>
                  <a:gd name="connsiteY6" fmla="*/ 331893 h 557216"/>
                  <a:gd name="connsiteX7" fmla="*/ 649203 w 676402"/>
                  <a:gd name="connsiteY7" fmla="*/ 371477 h 557216"/>
                  <a:gd name="connsiteX8" fmla="*/ 434890 w 676402"/>
                  <a:gd name="connsiteY8" fmla="*/ 557215 h 557216"/>
                  <a:gd name="connsiteX9" fmla="*/ 351470 w 676402"/>
                  <a:gd name="connsiteY9" fmla="*/ 542619 h 557216"/>
                  <a:gd name="connsiteX10" fmla="*/ 348786 w 676402"/>
                  <a:gd name="connsiteY10" fmla="*/ 541051 h 557216"/>
                  <a:gd name="connsiteX11" fmla="*/ 330029 w 676402"/>
                  <a:gd name="connsiteY11" fmla="*/ 548866 h 557216"/>
                  <a:gd name="connsiteX12" fmla="*/ 266299 w 676402"/>
                  <a:gd name="connsiteY12" fmla="*/ 557216 h 557216"/>
                  <a:gd name="connsiteX13" fmla="*/ 56340 w 676402"/>
                  <a:gd name="connsiteY13" fmla="*/ 408911 h 557216"/>
                  <a:gd name="connsiteX14" fmla="*/ 54591 w 676402"/>
                  <a:gd name="connsiteY14" fmla="*/ 393875 h 557216"/>
                  <a:gd name="connsiteX15" fmla="*/ 16842 w 676402"/>
                  <a:gd name="connsiteY15" fmla="*/ 345351 h 557216"/>
                  <a:gd name="connsiteX16" fmla="*/ 0 w 676402"/>
                  <a:gd name="connsiteY16" fmla="*/ 273053 h 557216"/>
                  <a:gd name="connsiteX17" fmla="*/ 62771 w 676402"/>
                  <a:gd name="connsiteY17" fmla="*/ 141717 h 557216"/>
                  <a:gd name="connsiteX18" fmla="*/ 128858 w 676402"/>
                  <a:gd name="connsiteY18" fmla="*/ 103100 h 557216"/>
                  <a:gd name="connsiteX19" fmla="*/ 166743 w 676402"/>
                  <a:gd name="connsiteY19" fmla="*/ 54401 h 557216"/>
                  <a:gd name="connsiteX20" fmla="*/ 318285 w 676402"/>
                  <a:gd name="connsiteY20" fmla="*/ 0 h 55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76402" h="557216">
                    <a:moveTo>
                      <a:pt x="318285" y="0"/>
                    </a:moveTo>
                    <a:cubicBezTo>
                      <a:pt x="347876" y="0"/>
                      <a:pt x="376065" y="5197"/>
                      <a:pt x="401706" y="14596"/>
                    </a:cubicBezTo>
                    <a:lnTo>
                      <a:pt x="457681" y="47304"/>
                    </a:lnTo>
                    <a:lnTo>
                      <a:pt x="462089" y="46919"/>
                    </a:lnTo>
                    <a:cubicBezTo>
                      <a:pt x="580451" y="46919"/>
                      <a:pt x="676402" y="130077"/>
                      <a:pt x="676402" y="232657"/>
                    </a:cubicBezTo>
                    <a:cubicBezTo>
                      <a:pt x="676402" y="255097"/>
                      <a:pt x="671811" y="276607"/>
                      <a:pt x="663398" y="296520"/>
                    </a:cubicBezTo>
                    <a:lnTo>
                      <a:pt x="639982" y="331893"/>
                    </a:lnTo>
                    <a:lnTo>
                      <a:pt x="649203" y="371477"/>
                    </a:lnTo>
                    <a:cubicBezTo>
                      <a:pt x="649203" y="474057"/>
                      <a:pt x="553252" y="557215"/>
                      <a:pt x="434890" y="557215"/>
                    </a:cubicBezTo>
                    <a:cubicBezTo>
                      <a:pt x="405300" y="557215"/>
                      <a:pt x="377110" y="552018"/>
                      <a:pt x="351470" y="542619"/>
                    </a:cubicBezTo>
                    <a:lnTo>
                      <a:pt x="348786" y="541051"/>
                    </a:lnTo>
                    <a:lnTo>
                      <a:pt x="330029" y="548866"/>
                    </a:lnTo>
                    <a:cubicBezTo>
                      <a:pt x="309897" y="554293"/>
                      <a:pt x="288492" y="557216"/>
                      <a:pt x="266299" y="557216"/>
                    </a:cubicBezTo>
                    <a:cubicBezTo>
                      <a:pt x="162732" y="557216"/>
                      <a:pt x="76324" y="493548"/>
                      <a:pt x="56340" y="408911"/>
                    </a:cubicBezTo>
                    <a:lnTo>
                      <a:pt x="54591" y="393875"/>
                    </a:lnTo>
                    <a:lnTo>
                      <a:pt x="16842" y="345351"/>
                    </a:lnTo>
                    <a:cubicBezTo>
                      <a:pt x="5997" y="323129"/>
                      <a:pt x="0" y="298698"/>
                      <a:pt x="0" y="273053"/>
                    </a:cubicBezTo>
                    <a:cubicBezTo>
                      <a:pt x="0" y="221763"/>
                      <a:pt x="23988" y="175329"/>
                      <a:pt x="62771" y="141717"/>
                    </a:cubicBezTo>
                    <a:lnTo>
                      <a:pt x="128858" y="103100"/>
                    </a:lnTo>
                    <a:lnTo>
                      <a:pt x="166743" y="54401"/>
                    </a:lnTo>
                    <a:cubicBezTo>
                      <a:pt x="205526" y="20789"/>
                      <a:pt x="259104" y="0"/>
                      <a:pt x="318285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AE597D33-417B-477C-91E9-132C20BFC139}"/>
                  </a:ext>
                </a:extLst>
              </p:cNvPr>
              <p:cNvSpPr/>
              <p:nvPr/>
            </p:nvSpPr>
            <p:spPr>
              <a:xfrm>
                <a:off x="3358603" y="3514354"/>
                <a:ext cx="627610" cy="450428"/>
              </a:xfrm>
              <a:custGeom>
                <a:avLst/>
                <a:gdLst>
                  <a:gd name="connsiteX0" fmla="*/ 318285 w 676402"/>
                  <a:gd name="connsiteY0" fmla="*/ 0 h 557216"/>
                  <a:gd name="connsiteX1" fmla="*/ 401706 w 676402"/>
                  <a:gd name="connsiteY1" fmla="*/ 14596 h 557216"/>
                  <a:gd name="connsiteX2" fmla="*/ 457681 w 676402"/>
                  <a:gd name="connsiteY2" fmla="*/ 47304 h 557216"/>
                  <a:gd name="connsiteX3" fmla="*/ 462089 w 676402"/>
                  <a:gd name="connsiteY3" fmla="*/ 46919 h 557216"/>
                  <a:gd name="connsiteX4" fmla="*/ 676402 w 676402"/>
                  <a:gd name="connsiteY4" fmla="*/ 232657 h 557216"/>
                  <a:gd name="connsiteX5" fmla="*/ 663398 w 676402"/>
                  <a:gd name="connsiteY5" fmla="*/ 296520 h 557216"/>
                  <a:gd name="connsiteX6" fmla="*/ 639982 w 676402"/>
                  <a:gd name="connsiteY6" fmla="*/ 331893 h 557216"/>
                  <a:gd name="connsiteX7" fmla="*/ 649203 w 676402"/>
                  <a:gd name="connsiteY7" fmla="*/ 371477 h 557216"/>
                  <a:gd name="connsiteX8" fmla="*/ 434890 w 676402"/>
                  <a:gd name="connsiteY8" fmla="*/ 557215 h 557216"/>
                  <a:gd name="connsiteX9" fmla="*/ 351470 w 676402"/>
                  <a:gd name="connsiteY9" fmla="*/ 542619 h 557216"/>
                  <a:gd name="connsiteX10" fmla="*/ 348786 w 676402"/>
                  <a:gd name="connsiteY10" fmla="*/ 541051 h 557216"/>
                  <a:gd name="connsiteX11" fmla="*/ 330029 w 676402"/>
                  <a:gd name="connsiteY11" fmla="*/ 548866 h 557216"/>
                  <a:gd name="connsiteX12" fmla="*/ 266299 w 676402"/>
                  <a:gd name="connsiteY12" fmla="*/ 557216 h 557216"/>
                  <a:gd name="connsiteX13" fmla="*/ 56340 w 676402"/>
                  <a:gd name="connsiteY13" fmla="*/ 408911 h 557216"/>
                  <a:gd name="connsiteX14" fmla="*/ 54591 w 676402"/>
                  <a:gd name="connsiteY14" fmla="*/ 393875 h 557216"/>
                  <a:gd name="connsiteX15" fmla="*/ 16842 w 676402"/>
                  <a:gd name="connsiteY15" fmla="*/ 345351 h 557216"/>
                  <a:gd name="connsiteX16" fmla="*/ 0 w 676402"/>
                  <a:gd name="connsiteY16" fmla="*/ 273053 h 557216"/>
                  <a:gd name="connsiteX17" fmla="*/ 62771 w 676402"/>
                  <a:gd name="connsiteY17" fmla="*/ 141717 h 557216"/>
                  <a:gd name="connsiteX18" fmla="*/ 128858 w 676402"/>
                  <a:gd name="connsiteY18" fmla="*/ 103100 h 557216"/>
                  <a:gd name="connsiteX19" fmla="*/ 166743 w 676402"/>
                  <a:gd name="connsiteY19" fmla="*/ 54401 h 557216"/>
                  <a:gd name="connsiteX20" fmla="*/ 318285 w 676402"/>
                  <a:gd name="connsiteY20" fmla="*/ 0 h 557216"/>
                  <a:gd name="connsiteX0" fmla="*/ 315719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315719 w 676402"/>
                  <a:gd name="connsiteY20" fmla="*/ 0 h 581754"/>
                  <a:gd name="connsiteX0" fmla="*/ 315719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315719 w 676402"/>
                  <a:gd name="connsiteY20" fmla="*/ 0 h 581754"/>
                  <a:gd name="connsiteX0" fmla="*/ 295188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295188 w 676402"/>
                  <a:gd name="connsiteY20" fmla="*/ 0 h 581754"/>
                  <a:gd name="connsiteX0" fmla="*/ 295188 w 676402"/>
                  <a:gd name="connsiteY0" fmla="*/ 1396 h 583150"/>
                  <a:gd name="connsiteX1" fmla="*/ 401706 w 676402"/>
                  <a:gd name="connsiteY1" fmla="*/ 40530 h 583150"/>
                  <a:gd name="connsiteX2" fmla="*/ 457681 w 676402"/>
                  <a:gd name="connsiteY2" fmla="*/ 73238 h 583150"/>
                  <a:gd name="connsiteX3" fmla="*/ 462089 w 676402"/>
                  <a:gd name="connsiteY3" fmla="*/ 72853 h 583150"/>
                  <a:gd name="connsiteX4" fmla="*/ 676402 w 676402"/>
                  <a:gd name="connsiteY4" fmla="*/ 258591 h 583150"/>
                  <a:gd name="connsiteX5" fmla="*/ 663398 w 676402"/>
                  <a:gd name="connsiteY5" fmla="*/ 322454 h 583150"/>
                  <a:gd name="connsiteX6" fmla="*/ 639982 w 676402"/>
                  <a:gd name="connsiteY6" fmla="*/ 357827 h 583150"/>
                  <a:gd name="connsiteX7" fmla="*/ 649203 w 676402"/>
                  <a:gd name="connsiteY7" fmla="*/ 397411 h 583150"/>
                  <a:gd name="connsiteX8" fmla="*/ 434890 w 676402"/>
                  <a:gd name="connsiteY8" fmla="*/ 583149 h 583150"/>
                  <a:gd name="connsiteX9" fmla="*/ 351470 w 676402"/>
                  <a:gd name="connsiteY9" fmla="*/ 568553 h 583150"/>
                  <a:gd name="connsiteX10" fmla="*/ 348786 w 676402"/>
                  <a:gd name="connsiteY10" fmla="*/ 566985 h 583150"/>
                  <a:gd name="connsiteX11" fmla="*/ 330029 w 676402"/>
                  <a:gd name="connsiteY11" fmla="*/ 574800 h 583150"/>
                  <a:gd name="connsiteX12" fmla="*/ 266299 w 676402"/>
                  <a:gd name="connsiteY12" fmla="*/ 583150 h 583150"/>
                  <a:gd name="connsiteX13" fmla="*/ 56340 w 676402"/>
                  <a:gd name="connsiteY13" fmla="*/ 434845 h 583150"/>
                  <a:gd name="connsiteX14" fmla="*/ 54591 w 676402"/>
                  <a:gd name="connsiteY14" fmla="*/ 419809 h 583150"/>
                  <a:gd name="connsiteX15" fmla="*/ 16842 w 676402"/>
                  <a:gd name="connsiteY15" fmla="*/ 371285 h 583150"/>
                  <a:gd name="connsiteX16" fmla="*/ 0 w 676402"/>
                  <a:gd name="connsiteY16" fmla="*/ 298987 h 583150"/>
                  <a:gd name="connsiteX17" fmla="*/ 62771 w 676402"/>
                  <a:gd name="connsiteY17" fmla="*/ 167651 h 583150"/>
                  <a:gd name="connsiteX18" fmla="*/ 128858 w 676402"/>
                  <a:gd name="connsiteY18" fmla="*/ 129034 h 583150"/>
                  <a:gd name="connsiteX19" fmla="*/ 166743 w 676402"/>
                  <a:gd name="connsiteY19" fmla="*/ 80335 h 583150"/>
                  <a:gd name="connsiteX20" fmla="*/ 295188 w 676402"/>
                  <a:gd name="connsiteY20" fmla="*/ 1396 h 583150"/>
                  <a:gd name="connsiteX0" fmla="*/ 302887 w 676402"/>
                  <a:gd name="connsiteY0" fmla="*/ 1498 h 580184"/>
                  <a:gd name="connsiteX1" fmla="*/ 401706 w 676402"/>
                  <a:gd name="connsiteY1" fmla="*/ 37564 h 580184"/>
                  <a:gd name="connsiteX2" fmla="*/ 457681 w 676402"/>
                  <a:gd name="connsiteY2" fmla="*/ 70272 h 580184"/>
                  <a:gd name="connsiteX3" fmla="*/ 462089 w 676402"/>
                  <a:gd name="connsiteY3" fmla="*/ 69887 h 580184"/>
                  <a:gd name="connsiteX4" fmla="*/ 676402 w 676402"/>
                  <a:gd name="connsiteY4" fmla="*/ 255625 h 580184"/>
                  <a:gd name="connsiteX5" fmla="*/ 663398 w 676402"/>
                  <a:gd name="connsiteY5" fmla="*/ 319488 h 580184"/>
                  <a:gd name="connsiteX6" fmla="*/ 639982 w 676402"/>
                  <a:gd name="connsiteY6" fmla="*/ 354861 h 580184"/>
                  <a:gd name="connsiteX7" fmla="*/ 649203 w 676402"/>
                  <a:gd name="connsiteY7" fmla="*/ 394445 h 580184"/>
                  <a:gd name="connsiteX8" fmla="*/ 434890 w 676402"/>
                  <a:gd name="connsiteY8" fmla="*/ 580183 h 580184"/>
                  <a:gd name="connsiteX9" fmla="*/ 351470 w 676402"/>
                  <a:gd name="connsiteY9" fmla="*/ 565587 h 580184"/>
                  <a:gd name="connsiteX10" fmla="*/ 348786 w 676402"/>
                  <a:gd name="connsiteY10" fmla="*/ 564019 h 580184"/>
                  <a:gd name="connsiteX11" fmla="*/ 330029 w 676402"/>
                  <a:gd name="connsiteY11" fmla="*/ 571834 h 580184"/>
                  <a:gd name="connsiteX12" fmla="*/ 266299 w 676402"/>
                  <a:gd name="connsiteY12" fmla="*/ 580184 h 580184"/>
                  <a:gd name="connsiteX13" fmla="*/ 56340 w 676402"/>
                  <a:gd name="connsiteY13" fmla="*/ 431879 h 580184"/>
                  <a:gd name="connsiteX14" fmla="*/ 54591 w 676402"/>
                  <a:gd name="connsiteY14" fmla="*/ 416843 h 580184"/>
                  <a:gd name="connsiteX15" fmla="*/ 16842 w 676402"/>
                  <a:gd name="connsiteY15" fmla="*/ 368319 h 580184"/>
                  <a:gd name="connsiteX16" fmla="*/ 0 w 676402"/>
                  <a:gd name="connsiteY16" fmla="*/ 296021 h 580184"/>
                  <a:gd name="connsiteX17" fmla="*/ 62771 w 676402"/>
                  <a:gd name="connsiteY17" fmla="*/ 164685 h 580184"/>
                  <a:gd name="connsiteX18" fmla="*/ 128858 w 676402"/>
                  <a:gd name="connsiteY18" fmla="*/ 126068 h 580184"/>
                  <a:gd name="connsiteX19" fmla="*/ 166743 w 676402"/>
                  <a:gd name="connsiteY19" fmla="*/ 77369 h 580184"/>
                  <a:gd name="connsiteX20" fmla="*/ 302887 w 676402"/>
                  <a:gd name="connsiteY20" fmla="*/ 1498 h 580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76402" h="580184">
                    <a:moveTo>
                      <a:pt x="302887" y="1498"/>
                    </a:moveTo>
                    <a:cubicBezTo>
                      <a:pt x="404336" y="-7703"/>
                      <a:pt x="376065" y="28165"/>
                      <a:pt x="401706" y="37564"/>
                    </a:cubicBezTo>
                    <a:lnTo>
                      <a:pt x="457681" y="70272"/>
                    </a:lnTo>
                    <a:lnTo>
                      <a:pt x="462089" y="69887"/>
                    </a:lnTo>
                    <a:cubicBezTo>
                      <a:pt x="580451" y="69887"/>
                      <a:pt x="676402" y="153045"/>
                      <a:pt x="676402" y="255625"/>
                    </a:cubicBezTo>
                    <a:cubicBezTo>
                      <a:pt x="676402" y="278065"/>
                      <a:pt x="671811" y="299575"/>
                      <a:pt x="663398" y="319488"/>
                    </a:cubicBezTo>
                    <a:lnTo>
                      <a:pt x="639982" y="354861"/>
                    </a:lnTo>
                    <a:lnTo>
                      <a:pt x="649203" y="394445"/>
                    </a:lnTo>
                    <a:cubicBezTo>
                      <a:pt x="649203" y="497025"/>
                      <a:pt x="553252" y="580183"/>
                      <a:pt x="434890" y="580183"/>
                    </a:cubicBezTo>
                    <a:cubicBezTo>
                      <a:pt x="405300" y="580183"/>
                      <a:pt x="377110" y="574986"/>
                      <a:pt x="351470" y="565587"/>
                    </a:cubicBezTo>
                    <a:lnTo>
                      <a:pt x="348786" y="564019"/>
                    </a:lnTo>
                    <a:lnTo>
                      <a:pt x="330029" y="571834"/>
                    </a:lnTo>
                    <a:cubicBezTo>
                      <a:pt x="309897" y="577261"/>
                      <a:pt x="288492" y="580184"/>
                      <a:pt x="266299" y="580184"/>
                    </a:cubicBezTo>
                    <a:cubicBezTo>
                      <a:pt x="162732" y="580184"/>
                      <a:pt x="76324" y="516516"/>
                      <a:pt x="56340" y="431879"/>
                    </a:cubicBezTo>
                    <a:lnTo>
                      <a:pt x="54591" y="416843"/>
                    </a:lnTo>
                    <a:lnTo>
                      <a:pt x="16842" y="368319"/>
                    </a:lnTo>
                    <a:cubicBezTo>
                      <a:pt x="5997" y="346097"/>
                      <a:pt x="0" y="321666"/>
                      <a:pt x="0" y="296021"/>
                    </a:cubicBezTo>
                    <a:cubicBezTo>
                      <a:pt x="0" y="244731"/>
                      <a:pt x="23988" y="198297"/>
                      <a:pt x="62771" y="164685"/>
                    </a:cubicBezTo>
                    <a:lnTo>
                      <a:pt x="128858" y="126068"/>
                    </a:lnTo>
                    <a:lnTo>
                      <a:pt x="166743" y="77369"/>
                    </a:lnTo>
                    <a:cubicBezTo>
                      <a:pt x="205526" y="43757"/>
                      <a:pt x="201438" y="10699"/>
                      <a:pt x="302887" y="14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星: 32 pt 346">
                <a:extLst>
                  <a:ext uri="{FF2B5EF4-FFF2-40B4-BE49-F238E27FC236}">
                    <a16:creationId xmlns:a16="http://schemas.microsoft.com/office/drawing/2014/main" id="{2B6C75DA-CA77-47E3-BAB7-E05721D05057}"/>
                  </a:ext>
                </a:extLst>
              </p:cNvPr>
              <p:cNvSpPr/>
              <p:nvPr/>
            </p:nvSpPr>
            <p:spPr>
              <a:xfrm>
                <a:off x="3358362" y="3553814"/>
                <a:ext cx="626542" cy="368300"/>
              </a:xfrm>
              <a:prstGeom prst="star32">
                <a:avLst>
                  <a:gd name="adj" fmla="val 5399"/>
                </a:avLst>
              </a:pr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B0248ED7-EAF0-4516-818E-15F68E237680}"/>
                </a:ext>
              </a:extLst>
            </p:cNvPr>
            <p:cNvGrpSpPr/>
            <p:nvPr/>
          </p:nvGrpSpPr>
          <p:grpSpPr>
            <a:xfrm rot="20859613">
              <a:off x="1118106" y="2912135"/>
              <a:ext cx="520254" cy="368370"/>
              <a:chOff x="2193328" y="3515139"/>
              <a:chExt cx="694774" cy="494172"/>
            </a:xfrm>
          </p:grpSpPr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5A5B2C17-D630-43E1-8487-7DDD4F72A32D}"/>
                  </a:ext>
                </a:extLst>
              </p:cNvPr>
              <p:cNvSpPr/>
              <p:nvPr/>
            </p:nvSpPr>
            <p:spPr>
              <a:xfrm rot="395278" flipH="1">
                <a:off x="2193328" y="3515139"/>
                <a:ext cx="694774" cy="494172"/>
              </a:xfrm>
              <a:custGeom>
                <a:avLst/>
                <a:gdLst>
                  <a:gd name="connsiteX0" fmla="*/ 406063 w 694774"/>
                  <a:gd name="connsiteY0" fmla="*/ 2369 h 476060"/>
                  <a:gd name="connsiteX1" fmla="*/ 574128 w 694774"/>
                  <a:gd name="connsiteY1" fmla="*/ 72494 h 476060"/>
                  <a:gd name="connsiteX2" fmla="*/ 604663 w 694774"/>
                  <a:gd name="connsiteY2" fmla="*/ 112229 h 476060"/>
                  <a:gd name="connsiteX3" fmla="*/ 635446 w 694774"/>
                  <a:gd name="connsiteY3" fmla="*/ 130703 h 476060"/>
                  <a:gd name="connsiteX4" fmla="*/ 694774 w 694774"/>
                  <a:gd name="connsiteY4" fmla="*/ 226875 h 476060"/>
                  <a:gd name="connsiteX5" fmla="*/ 687716 w 694774"/>
                  <a:gd name="connsiteY5" fmla="*/ 261541 h 476060"/>
                  <a:gd name="connsiteX6" fmla="*/ 667807 w 694774"/>
                  <a:gd name="connsiteY6" fmla="*/ 293299 h 476060"/>
                  <a:gd name="connsiteX7" fmla="*/ 670704 w 694774"/>
                  <a:gd name="connsiteY7" fmla="*/ 304051 h 476060"/>
                  <a:gd name="connsiteX8" fmla="*/ 441161 w 694774"/>
                  <a:gd name="connsiteY8" fmla="*/ 476060 h 476060"/>
                  <a:gd name="connsiteX9" fmla="*/ 351812 w 694774"/>
                  <a:gd name="connsiteY9" fmla="*/ 462543 h 476060"/>
                  <a:gd name="connsiteX10" fmla="*/ 340391 w 694774"/>
                  <a:gd name="connsiteY10" fmla="*/ 456772 h 476060"/>
                  <a:gd name="connsiteX11" fmla="*/ 331713 w 694774"/>
                  <a:gd name="connsiteY11" fmla="*/ 461157 h 476060"/>
                  <a:gd name="connsiteX12" fmla="*/ 242364 w 694774"/>
                  <a:gd name="connsiteY12" fmla="*/ 474674 h 476060"/>
                  <a:gd name="connsiteX13" fmla="*/ 12821 w 694774"/>
                  <a:gd name="connsiteY13" fmla="*/ 302665 h 476060"/>
                  <a:gd name="connsiteX14" fmla="*/ 18625 w 694774"/>
                  <a:gd name="connsiteY14" fmla="*/ 281123 h 476060"/>
                  <a:gd name="connsiteX15" fmla="*/ 15618 w 694774"/>
                  <a:gd name="connsiteY15" fmla="*/ 278025 h 476060"/>
                  <a:gd name="connsiteX16" fmla="*/ 0 w 694774"/>
                  <a:gd name="connsiteY16" fmla="*/ 226875 h 476060"/>
                  <a:gd name="connsiteX17" fmla="*/ 101747 w 694774"/>
                  <a:gd name="connsiteY17" fmla="*/ 105246 h 476060"/>
                  <a:gd name="connsiteX18" fmla="*/ 166140 w 694774"/>
                  <a:gd name="connsiteY18" fmla="*/ 83749 h 476060"/>
                  <a:gd name="connsiteX19" fmla="*/ 167476 w 694774"/>
                  <a:gd name="connsiteY19" fmla="*/ 80568 h 476060"/>
                  <a:gd name="connsiteX20" fmla="*/ 406063 w 694774"/>
                  <a:gd name="connsiteY20" fmla="*/ 2369 h 476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94774" h="476060">
                    <a:moveTo>
                      <a:pt x="406063" y="2369"/>
                    </a:moveTo>
                    <a:cubicBezTo>
                      <a:pt x="473953" y="10210"/>
                      <a:pt x="533208" y="36434"/>
                      <a:pt x="574128" y="72494"/>
                    </a:cubicBezTo>
                    <a:lnTo>
                      <a:pt x="604663" y="112229"/>
                    </a:lnTo>
                    <a:lnTo>
                      <a:pt x="635446" y="130703"/>
                    </a:lnTo>
                    <a:cubicBezTo>
                      <a:pt x="672903" y="158156"/>
                      <a:pt x="694774" y="191251"/>
                      <a:pt x="694774" y="226875"/>
                    </a:cubicBezTo>
                    <a:cubicBezTo>
                      <a:pt x="694774" y="238750"/>
                      <a:pt x="692344" y="250343"/>
                      <a:pt x="687716" y="261541"/>
                    </a:cubicBezTo>
                    <a:lnTo>
                      <a:pt x="667807" y="293299"/>
                    </a:lnTo>
                    <a:lnTo>
                      <a:pt x="670704" y="304051"/>
                    </a:lnTo>
                    <a:cubicBezTo>
                      <a:pt x="670704" y="399049"/>
                      <a:pt x="567934" y="476060"/>
                      <a:pt x="441161" y="476060"/>
                    </a:cubicBezTo>
                    <a:cubicBezTo>
                      <a:pt x="409468" y="476060"/>
                      <a:pt x="379275" y="471247"/>
                      <a:pt x="351812" y="462543"/>
                    </a:cubicBezTo>
                    <a:lnTo>
                      <a:pt x="340391" y="456772"/>
                    </a:lnTo>
                    <a:lnTo>
                      <a:pt x="331713" y="461157"/>
                    </a:lnTo>
                    <a:cubicBezTo>
                      <a:pt x="304251" y="469861"/>
                      <a:pt x="274058" y="474674"/>
                      <a:pt x="242364" y="474674"/>
                    </a:cubicBezTo>
                    <a:cubicBezTo>
                      <a:pt x="115591" y="474674"/>
                      <a:pt x="12821" y="397663"/>
                      <a:pt x="12821" y="302665"/>
                    </a:cubicBezTo>
                    <a:lnTo>
                      <a:pt x="18625" y="281123"/>
                    </a:lnTo>
                    <a:lnTo>
                      <a:pt x="15618" y="278025"/>
                    </a:lnTo>
                    <a:cubicBezTo>
                      <a:pt x="5468" y="261867"/>
                      <a:pt x="0" y="244687"/>
                      <a:pt x="0" y="226875"/>
                    </a:cubicBezTo>
                    <a:cubicBezTo>
                      <a:pt x="0" y="179376"/>
                      <a:pt x="38883" y="136374"/>
                      <a:pt x="101747" y="105246"/>
                    </a:cubicBezTo>
                    <a:lnTo>
                      <a:pt x="166140" y="83749"/>
                    </a:lnTo>
                    <a:lnTo>
                      <a:pt x="167476" y="80568"/>
                    </a:lnTo>
                    <a:cubicBezTo>
                      <a:pt x="211882" y="23550"/>
                      <a:pt x="304227" y="-9392"/>
                      <a:pt x="406063" y="2369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147510B1-6942-4DD4-BDF9-E979B094DB94}"/>
                  </a:ext>
                </a:extLst>
              </p:cNvPr>
              <p:cNvSpPr/>
              <p:nvPr/>
            </p:nvSpPr>
            <p:spPr>
              <a:xfrm rot="395278" flipH="1">
                <a:off x="2230326" y="3547105"/>
                <a:ext cx="623122" cy="381719"/>
              </a:xfrm>
              <a:custGeom>
                <a:avLst/>
                <a:gdLst>
                  <a:gd name="connsiteX0" fmla="*/ 406063 w 694774"/>
                  <a:gd name="connsiteY0" fmla="*/ 2369 h 476060"/>
                  <a:gd name="connsiteX1" fmla="*/ 574128 w 694774"/>
                  <a:gd name="connsiteY1" fmla="*/ 72494 h 476060"/>
                  <a:gd name="connsiteX2" fmla="*/ 604663 w 694774"/>
                  <a:gd name="connsiteY2" fmla="*/ 112229 h 476060"/>
                  <a:gd name="connsiteX3" fmla="*/ 635446 w 694774"/>
                  <a:gd name="connsiteY3" fmla="*/ 130703 h 476060"/>
                  <a:gd name="connsiteX4" fmla="*/ 694774 w 694774"/>
                  <a:gd name="connsiteY4" fmla="*/ 226875 h 476060"/>
                  <a:gd name="connsiteX5" fmla="*/ 687716 w 694774"/>
                  <a:gd name="connsiteY5" fmla="*/ 261541 h 476060"/>
                  <a:gd name="connsiteX6" fmla="*/ 667807 w 694774"/>
                  <a:gd name="connsiteY6" fmla="*/ 293299 h 476060"/>
                  <a:gd name="connsiteX7" fmla="*/ 670704 w 694774"/>
                  <a:gd name="connsiteY7" fmla="*/ 304051 h 476060"/>
                  <a:gd name="connsiteX8" fmla="*/ 441161 w 694774"/>
                  <a:gd name="connsiteY8" fmla="*/ 476060 h 476060"/>
                  <a:gd name="connsiteX9" fmla="*/ 351812 w 694774"/>
                  <a:gd name="connsiteY9" fmla="*/ 462543 h 476060"/>
                  <a:gd name="connsiteX10" fmla="*/ 340391 w 694774"/>
                  <a:gd name="connsiteY10" fmla="*/ 456772 h 476060"/>
                  <a:gd name="connsiteX11" fmla="*/ 331713 w 694774"/>
                  <a:gd name="connsiteY11" fmla="*/ 461157 h 476060"/>
                  <a:gd name="connsiteX12" fmla="*/ 242364 w 694774"/>
                  <a:gd name="connsiteY12" fmla="*/ 474674 h 476060"/>
                  <a:gd name="connsiteX13" fmla="*/ 12821 w 694774"/>
                  <a:gd name="connsiteY13" fmla="*/ 302665 h 476060"/>
                  <a:gd name="connsiteX14" fmla="*/ 18625 w 694774"/>
                  <a:gd name="connsiteY14" fmla="*/ 281123 h 476060"/>
                  <a:gd name="connsiteX15" fmla="*/ 15618 w 694774"/>
                  <a:gd name="connsiteY15" fmla="*/ 278025 h 476060"/>
                  <a:gd name="connsiteX16" fmla="*/ 0 w 694774"/>
                  <a:gd name="connsiteY16" fmla="*/ 226875 h 476060"/>
                  <a:gd name="connsiteX17" fmla="*/ 101747 w 694774"/>
                  <a:gd name="connsiteY17" fmla="*/ 105246 h 476060"/>
                  <a:gd name="connsiteX18" fmla="*/ 166140 w 694774"/>
                  <a:gd name="connsiteY18" fmla="*/ 83749 h 476060"/>
                  <a:gd name="connsiteX19" fmla="*/ 167476 w 694774"/>
                  <a:gd name="connsiteY19" fmla="*/ 80568 h 476060"/>
                  <a:gd name="connsiteX20" fmla="*/ 406063 w 694774"/>
                  <a:gd name="connsiteY20" fmla="*/ 2369 h 476060"/>
                  <a:gd name="connsiteX0" fmla="*/ 398560 w 694774"/>
                  <a:gd name="connsiteY0" fmla="*/ 1391 h 507129"/>
                  <a:gd name="connsiteX1" fmla="*/ 574128 w 694774"/>
                  <a:gd name="connsiteY1" fmla="*/ 103563 h 507129"/>
                  <a:gd name="connsiteX2" fmla="*/ 604663 w 694774"/>
                  <a:gd name="connsiteY2" fmla="*/ 143298 h 507129"/>
                  <a:gd name="connsiteX3" fmla="*/ 635446 w 694774"/>
                  <a:gd name="connsiteY3" fmla="*/ 161772 h 507129"/>
                  <a:gd name="connsiteX4" fmla="*/ 694774 w 694774"/>
                  <a:gd name="connsiteY4" fmla="*/ 257944 h 507129"/>
                  <a:gd name="connsiteX5" fmla="*/ 687716 w 694774"/>
                  <a:gd name="connsiteY5" fmla="*/ 292610 h 507129"/>
                  <a:gd name="connsiteX6" fmla="*/ 667807 w 694774"/>
                  <a:gd name="connsiteY6" fmla="*/ 324368 h 507129"/>
                  <a:gd name="connsiteX7" fmla="*/ 670704 w 694774"/>
                  <a:gd name="connsiteY7" fmla="*/ 335120 h 507129"/>
                  <a:gd name="connsiteX8" fmla="*/ 441161 w 694774"/>
                  <a:gd name="connsiteY8" fmla="*/ 507129 h 507129"/>
                  <a:gd name="connsiteX9" fmla="*/ 351812 w 694774"/>
                  <a:gd name="connsiteY9" fmla="*/ 493612 h 507129"/>
                  <a:gd name="connsiteX10" fmla="*/ 340391 w 694774"/>
                  <a:gd name="connsiteY10" fmla="*/ 487841 h 507129"/>
                  <a:gd name="connsiteX11" fmla="*/ 331713 w 694774"/>
                  <a:gd name="connsiteY11" fmla="*/ 492226 h 507129"/>
                  <a:gd name="connsiteX12" fmla="*/ 242364 w 694774"/>
                  <a:gd name="connsiteY12" fmla="*/ 505743 h 507129"/>
                  <a:gd name="connsiteX13" fmla="*/ 12821 w 694774"/>
                  <a:gd name="connsiteY13" fmla="*/ 333734 h 507129"/>
                  <a:gd name="connsiteX14" fmla="*/ 18625 w 694774"/>
                  <a:gd name="connsiteY14" fmla="*/ 312192 h 507129"/>
                  <a:gd name="connsiteX15" fmla="*/ 15618 w 694774"/>
                  <a:gd name="connsiteY15" fmla="*/ 309094 h 507129"/>
                  <a:gd name="connsiteX16" fmla="*/ 0 w 694774"/>
                  <a:gd name="connsiteY16" fmla="*/ 257944 h 507129"/>
                  <a:gd name="connsiteX17" fmla="*/ 101747 w 694774"/>
                  <a:gd name="connsiteY17" fmla="*/ 136315 h 507129"/>
                  <a:gd name="connsiteX18" fmla="*/ 166140 w 694774"/>
                  <a:gd name="connsiteY18" fmla="*/ 114818 h 507129"/>
                  <a:gd name="connsiteX19" fmla="*/ 167476 w 694774"/>
                  <a:gd name="connsiteY19" fmla="*/ 111637 h 507129"/>
                  <a:gd name="connsiteX20" fmla="*/ 398560 w 694774"/>
                  <a:gd name="connsiteY20" fmla="*/ 1391 h 507129"/>
                  <a:gd name="connsiteX0" fmla="*/ 398560 w 694774"/>
                  <a:gd name="connsiteY0" fmla="*/ 690 h 506428"/>
                  <a:gd name="connsiteX1" fmla="*/ 574128 w 694774"/>
                  <a:gd name="connsiteY1" fmla="*/ 102862 h 506428"/>
                  <a:gd name="connsiteX2" fmla="*/ 604663 w 694774"/>
                  <a:gd name="connsiteY2" fmla="*/ 142597 h 506428"/>
                  <a:gd name="connsiteX3" fmla="*/ 635446 w 694774"/>
                  <a:gd name="connsiteY3" fmla="*/ 161071 h 506428"/>
                  <a:gd name="connsiteX4" fmla="*/ 694774 w 694774"/>
                  <a:gd name="connsiteY4" fmla="*/ 257243 h 506428"/>
                  <a:gd name="connsiteX5" fmla="*/ 687716 w 694774"/>
                  <a:gd name="connsiteY5" fmla="*/ 291909 h 506428"/>
                  <a:gd name="connsiteX6" fmla="*/ 667807 w 694774"/>
                  <a:gd name="connsiteY6" fmla="*/ 323667 h 506428"/>
                  <a:gd name="connsiteX7" fmla="*/ 670704 w 694774"/>
                  <a:gd name="connsiteY7" fmla="*/ 334419 h 506428"/>
                  <a:gd name="connsiteX8" fmla="*/ 441161 w 694774"/>
                  <a:gd name="connsiteY8" fmla="*/ 506428 h 506428"/>
                  <a:gd name="connsiteX9" fmla="*/ 351812 w 694774"/>
                  <a:gd name="connsiteY9" fmla="*/ 492911 h 506428"/>
                  <a:gd name="connsiteX10" fmla="*/ 340391 w 694774"/>
                  <a:gd name="connsiteY10" fmla="*/ 487140 h 506428"/>
                  <a:gd name="connsiteX11" fmla="*/ 331713 w 694774"/>
                  <a:gd name="connsiteY11" fmla="*/ 491525 h 506428"/>
                  <a:gd name="connsiteX12" fmla="*/ 242364 w 694774"/>
                  <a:gd name="connsiteY12" fmla="*/ 505042 h 506428"/>
                  <a:gd name="connsiteX13" fmla="*/ 12821 w 694774"/>
                  <a:gd name="connsiteY13" fmla="*/ 333033 h 506428"/>
                  <a:gd name="connsiteX14" fmla="*/ 18625 w 694774"/>
                  <a:gd name="connsiteY14" fmla="*/ 311491 h 506428"/>
                  <a:gd name="connsiteX15" fmla="*/ 15618 w 694774"/>
                  <a:gd name="connsiteY15" fmla="*/ 308393 h 506428"/>
                  <a:gd name="connsiteX16" fmla="*/ 0 w 694774"/>
                  <a:gd name="connsiteY16" fmla="*/ 257243 h 506428"/>
                  <a:gd name="connsiteX17" fmla="*/ 101747 w 694774"/>
                  <a:gd name="connsiteY17" fmla="*/ 135614 h 506428"/>
                  <a:gd name="connsiteX18" fmla="*/ 166140 w 694774"/>
                  <a:gd name="connsiteY18" fmla="*/ 114117 h 506428"/>
                  <a:gd name="connsiteX19" fmla="*/ 167476 w 694774"/>
                  <a:gd name="connsiteY19" fmla="*/ 110936 h 506428"/>
                  <a:gd name="connsiteX20" fmla="*/ 398560 w 694774"/>
                  <a:gd name="connsiteY20" fmla="*/ 690 h 506428"/>
                  <a:gd name="connsiteX0" fmla="*/ 397343 w 694774"/>
                  <a:gd name="connsiteY0" fmla="*/ 838 h 494322"/>
                  <a:gd name="connsiteX1" fmla="*/ 574128 w 694774"/>
                  <a:gd name="connsiteY1" fmla="*/ 90756 h 494322"/>
                  <a:gd name="connsiteX2" fmla="*/ 604663 w 694774"/>
                  <a:gd name="connsiteY2" fmla="*/ 130491 h 494322"/>
                  <a:gd name="connsiteX3" fmla="*/ 635446 w 694774"/>
                  <a:gd name="connsiteY3" fmla="*/ 148965 h 494322"/>
                  <a:gd name="connsiteX4" fmla="*/ 694774 w 694774"/>
                  <a:gd name="connsiteY4" fmla="*/ 245137 h 494322"/>
                  <a:gd name="connsiteX5" fmla="*/ 687716 w 694774"/>
                  <a:gd name="connsiteY5" fmla="*/ 279803 h 494322"/>
                  <a:gd name="connsiteX6" fmla="*/ 667807 w 694774"/>
                  <a:gd name="connsiteY6" fmla="*/ 311561 h 494322"/>
                  <a:gd name="connsiteX7" fmla="*/ 670704 w 694774"/>
                  <a:gd name="connsiteY7" fmla="*/ 322313 h 494322"/>
                  <a:gd name="connsiteX8" fmla="*/ 441161 w 694774"/>
                  <a:gd name="connsiteY8" fmla="*/ 494322 h 494322"/>
                  <a:gd name="connsiteX9" fmla="*/ 351812 w 694774"/>
                  <a:gd name="connsiteY9" fmla="*/ 480805 h 494322"/>
                  <a:gd name="connsiteX10" fmla="*/ 340391 w 694774"/>
                  <a:gd name="connsiteY10" fmla="*/ 475034 h 494322"/>
                  <a:gd name="connsiteX11" fmla="*/ 331713 w 694774"/>
                  <a:gd name="connsiteY11" fmla="*/ 479419 h 494322"/>
                  <a:gd name="connsiteX12" fmla="*/ 242364 w 694774"/>
                  <a:gd name="connsiteY12" fmla="*/ 492936 h 494322"/>
                  <a:gd name="connsiteX13" fmla="*/ 12821 w 694774"/>
                  <a:gd name="connsiteY13" fmla="*/ 320927 h 494322"/>
                  <a:gd name="connsiteX14" fmla="*/ 18625 w 694774"/>
                  <a:gd name="connsiteY14" fmla="*/ 299385 h 494322"/>
                  <a:gd name="connsiteX15" fmla="*/ 15618 w 694774"/>
                  <a:gd name="connsiteY15" fmla="*/ 296287 h 494322"/>
                  <a:gd name="connsiteX16" fmla="*/ 0 w 694774"/>
                  <a:gd name="connsiteY16" fmla="*/ 245137 h 494322"/>
                  <a:gd name="connsiteX17" fmla="*/ 101747 w 694774"/>
                  <a:gd name="connsiteY17" fmla="*/ 123508 h 494322"/>
                  <a:gd name="connsiteX18" fmla="*/ 166140 w 694774"/>
                  <a:gd name="connsiteY18" fmla="*/ 102011 h 494322"/>
                  <a:gd name="connsiteX19" fmla="*/ 167476 w 694774"/>
                  <a:gd name="connsiteY19" fmla="*/ 98830 h 494322"/>
                  <a:gd name="connsiteX20" fmla="*/ 397343 w 694774"/>
                  <a:gd name="connsiteY20" fmla="*/ 838 h 494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94774" h="494322">
                    <a:moveTo>
                      <a:pt x="397343" y="838"/>
                    </a:moveTo>
                    <a:cubicBezTo>
                      <a:pt x="465233" y="8679"/>
                      <a:pt x="533208" y="54696"/>
                      <a:pt x="574128" y="90756"/>
                    </a:cubicBezTo>
                    <a:lnTo>
                      <a:pt x="604663" y="130491"/>
                    </a:lnTo>
                    <a:lnTo>
                      <a:pt x="635446" y="148965"/>
                    </a:lnTo>
                    <a:cubicBezTo>
                      <a:pt x="672903" y="176418"/>
                      <a:pt x="694774" y="209513"/>
                      <a:pt x="694774" y="245137"/>
                    </a:cubicBezTo>
                    <a:cubicBezTo>
                      <a:pt x="694774" y="257012"/>
                      <a:pt x="692344" y="268605"/>
                      <a:pt x="687716" y="279803"/>
                    </a:cubicBezTo>
                    <a:lnTo>
                      <a:pt x="667807" y="311561"/>
                    </a:lnTo>
                    <a:lnTo>
                      <a:pt x="670704" y="322313"/>
                    </a:lnTo>
                    <a:cubicBezTo>
                      <a:pt x="670704" y="417311"/>
                      <a:pt x="567934" y="494322"/>
                      <a:pt x="441161" y="494322"/>
                    </a:cubicBezTo>
                    <a:cubicBezTo>
                      <a:pt x="409468" y="494322"/>
                      <a:pt x="379275" y="489509"/>
                      <a:pt x="351812" y="480805"/>
                    </a:cubicBezTo>
                    <a:lnTo>
                      <a:pt x="340391" y="475034"/>
                    </a:lnTo>
                    <a:lnTo>
                      <a:pt x="331713" y="479419"/>
                    </a:lnTo>
                    <a:cubicBezTo>
                      <a:pt x="304251" y="488123"/>
                      <a:pt x="274058" y="492936"/>
                      <a:pt x="242364" y="492936"/>
                    </a:cubicBezTo>
                    <a:cubicBezTo>
                      <a:pt x="115591" y="492936"/>
                      <a:pt x="12821" y="415925"/>
                      <a:pt x="12821" y="320927"/>
                    </a:cubicBezTo>
                    <a:lnTo>
                      <a:pt x="18625" y="299385"/>
                    </a:lnTo>
                    <a:lnTo>
                      <a:pt x="15618" y="296287"/>
                    </a:lnTo>
                    <a:cubicBezTo>
                      <a:pt x="5468" y="280129"/>
                      <a:pt x="0" y="262949"/>
                      <a:pt x="0" y="245137"/>
                    </a:cubicBezTo>
                    <a:cubicBezTo>
                      <a:pt x="0" y="197638"/>
                      <a:pt x="38883" y="154636"/>
                      <a:pt x="101747" y="123508"/>
                    </a:cubicBezTo>
                    <a:lnTo>
                      <a:pt x="166140" y="102011"/>
                    </a:lnTo>
                    <a:lnTo>
                      <a:pt x="167476" y="98830"/>
                    </a:lnTo>
                    <a:cubicBezTo>
                      <a:pt x="211882" y="41812"/>
                      <a:pt x="255030" y="-7040"/>
                      <a:pt x="397343" y="8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星: 32 pt 343">
                <a:extLst>
                  <a:ext uri="{FF2B5EF4-FFF2-40B4-BE49-F238E27FC236}">
                    <a16:creationId xmlns:a16="http://schemas.microsoft.com/office/drawing/2014/main" id="{2F2B6805-951C-4B8D-9957-AAB687B5221C}"/>
                  </a:ext>
                </a:extLst>
              </p:cNvPr>
              <p:cNvSpPr/>
              <p:nvPr/>
            </p:nvSpPr>
            <p:spPr>
              <a:xfrm rot="428552">
                <a:off x="2217097" y="3575564"/>
                <a:ext cx="635772" cy="318450"/>
              </a:xfrm>
              <a:prstGeom prst="star32">
                <a:avLst>
                  <a:gd name="adj" fmla="val 5895"/>
                </a:avLst>
              </a:pr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9DB31118-28A8-4D99-B6DF-98D27D528D9A}"/>
                </a:ext>
              </a:extLst>
            </p:cNvPr>
            <p:cNvGrpSpPr/>
            <p:nvPr/>
          </p:nvGrpSpPr>
          <p:grpSpPr>
            <a:xfrm rot="12600000">
              <a:off x="1463995" y="3059320"/>
              <a:ext cx="472321" cy="211375"/>
              <a:chOff x="2623120" y="3081799"/>
              <a:chExt cx="590137" cy="211375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0DF1AE5A-5F52-44D1-843E-21C4600DAB22}"/>
                  </a:ext>
                </a:extLst>
              </p:cNvPr>
              <p:cNvSpPr/>
              <p:nvPr/>
            </p:nvSpPr>
            <p:spPr>
              <a:xfrm rot="5140040">
                <a:off x="2812501" y="2892418"/>
                <a:ext cx="211375" cy="590137"/>
              </a:xfrm>
              <a:custGeom>
                <a:avLst/>
                <a:gdLst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5097 w 211375"/>
                  <a:gd name="connsiteY10" fmla="*/ 413310 h 590137"/>
                  <a:gd name="connsiteX11" fmla="*/ 207033 w 211375"/>
                  <a:gd name="connsiteY11" fmla="*/ 452214 h 590137"/>
                  <a:gd name="connsiteX12" fmla="*/ 105848 w 211375"/>
                  <a:gd name="connsiteY12" fmla="*/ 589973 h 590137"/>
                  <a:gd name="connsiteX13" fmla="*/ 26574 w 211375"/>
                  <a:gd name="connsiteY13" fmla="*/ 438542 h 590137"/>
                  <a:gd name="connsiteX14" fmla="*/ 29424 w 211375"/>
                  <a:gd name="connsiteY14" fmla="*/ 424552 h 590137"/>
                  <a:gd name="connsiteX15" fmla="*/ 19353 w 211375"/>
                  <a:gd name="connsiteY15" fmla="*/ 411869 h 590137"/>
                  <a:gd name="connsiteX16" fmla="*/ 671 w 211375"/>
                  <a:gd name="connsiteY16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7033 w 211375"/>
                  <a:gd name="connsiteY10" fmla="*/ 452214 h 590137"/>
                  <a:gd name="connsiteX11" fmla="*/ 105848 w 211375"/>
                  <a:gd name="connsiteY11" fmla="*/ 589973 h 590137"/>
                  <a:gd name="connsiteX12" fmla="*/ 26574 w 211375"/>
                  <a:gd name="connsiteY12" fmla="*/ 438542 h 590137"/>
                  <a:gd name="connsiteX13" fmla="*/ 29424 w 211375"/>
                  <a:gd name="connsiteY13" fmla="*/ 424552 h 590137"/>
                  <a:gd name="connsiteX14" fmla="*/ 19353 w 211375"/>
                  <a:gd name="connsiteY14" fmla="*/ 411869 h 590137"/>
                  <a:gd name="connsiteX15" fmla="*/ 671 w 211375"/>
                  <a:gd name="connsiteY15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41359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3902 w 211375"/>
                  <a:gd name="connsiteY8" fmla="*/ 34894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3902 w 211375"/>
                  <a:gd name="connsiteY8" fmla="*/ 34894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375" h="590137">
                    <a:moveTo>
                      <a:pt x="671" y="307623"/>
                    </a:moveTo>
                    <a:cubicBezTo>
                      <a:pt x="3697" y="267695"/>
                      <a:pt x="16534" y="232311"/>
                      <a:pt x="34846" y="207382"/>
                    </a:cubicBezTo>
                    <a:lnTo>
                      <a:pt x="36717" y="205644"/>
                    </a:lnTo>
                    <a:lnTo>
                      <a:pt x="33072" y="194742"/>
                    </a:lnTo>
                    <a:cubicBezTo>
                      <a:pt x="29817" y="177097"/>
                      <a:pt x="28733" y="157886"/>
                      <a:pt x="30245" y="137922"/>
                    </a:cubicBezTo>
                    <a:cubicBezTo>
                      <a:pt x="36296" y="58065"/>
                      <a:pt x="81598" y="-3611"/>
                      <a:pt x="131430" y="164"/>
                    </a:cubicBezTo>
                    <a:cubicBezTo>
                      <a:pt x="181262" y="3939"/>
                      <a:pt x="216754" y="71738"/>
                      <a:pt x="210704" y="151595"/>
                    </a:cubicBezTo>
                    <a:lnTo>
                      <a:pt x="203757" y="185702"/>
                    </a:lnTo>
                    <a:cubicBezTo>
                      <a:pt x="204561" y="261667"/>
                      <a:pt x="188851" y="271902"/>
                      <a:pt x="203902" y="348946"/>
                    </a:cubicBezTo>
                    <a:cubicBezTo>
                      <a:pt x="204190" y="361819"/>
                      <a:pt x="206745" y="439341"/>
                      <a:pt x="207033" y="452214"/>
                    </a:cubicBezTo>
                    <a:cubicBezTo>
                      <a:pt x="200982" y="532072"/>
                      <a:pt x="155680" y="593748"/>
                      <a:pt x="105848" y="589973"/>
                    </a:cubicBezTo>
                    <a:cubicBezTo>
                      <a:pt x="56016" y="586197"/>
                      <a:pt x="20524" y="518399"/>
                      <a:pt x="26574" y="438542"/>
                    </a:cubicBezTo>
                    <a:lnTo>
                      <a:pt x="29424" y="424552"/>
                    </a:lnTo>
                    <a:lnTo>
                      <a:pt x="19353" y="411869"/>
                    </a:lnTo>
                    <a:cubicBezTo>
                      <a:pt x="5007" y="384465"/>
                      <a:pt x="-2354" y="347552"/>
                      <a:pt x="671" y="30762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E20BCCF2-EE75-46F6-9E3E-D84570227E25}"/>
                  </a:ext>
                </a:extLst>
              </p:cNvPr>
              <p:cNvSpPr/>
              <p:nvPr/>
            </p:nvSpPr>
            <p:spPr>
              <a:xfrm rot="5140040">
                <a:off x="2888976" y="3017050"/>
                <a:ext cx="48967" cy="457188"/>
              </a:xfrm>
              <a:custGeom>
                <a:avLst/>
                <a:gdLst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5097 w 211375"/>
                  <a:gd name="connsiteY10" fmla="*/ 413310 h 590137"/>
                  <a:gd name="connsiteX11" fmla="*/ 207033 w 211375"/>
                  <a:gd name="connsiteY11" fmla="*/ 452214 h 590137"/>
                  <a:gd name="connsiteX12" fmla="*/ 105848 w 211375"/>
                  <a:gd name="connsiteY12" fmla="*/ 589973 h 590137"/>
                  <a:gd name="connsiteX13" fmla="*/ 26574 w 211375"/>
                  <a:gd name="connsiteY13" fmla="*/ 438542 h 590137"/>
                  <a:gd name="connsiteX14" fmla="*/ 29424 w 211375"/>
                  <a:gd name="connsiteY14" fmla="*/ 424552 h 590137"/>
                  <a:gd name="connsiteX15" fmla="*/ 19353 w 211375"/>
                  <a:gd name="connsiteY15" fmla="*/ 411869 h 590137"/>
                  <a:gd name="connsiteX16" fmla="*/ 671 w 211375"/>
                  <a:gd name="connsiteY16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185058 h 590137"/>
                  <a:gd name="connsiteX9" fmla="*/ 206168 w 211375"/>
                  <a:gd name="connsiteY9" fmla="*/ 413596 h 590137"/>
                  <a:gd name="connsiteX10" fmla="*/ 207033 w 211375"/>
                  <a:gd name="connsiteY10" fmla="*/ 452214 h 590137"/>
                  <a:gd name="connsiteX11" fmla="*/ 105848 w 211375"/>
                  <a:gd name="connsiteY11" fmla="*/ 589973 h 590137"/>
                  <a:gd name="connsiteX12" fmla="*/ 26574 w 211375"/>
                  <a:gd name="connsiteY12" fmla="*/ 438542 h 590137"/>
                  <a:gd name="connsiteX13" fmla="*/ 29424 w 211375"/>
                  <a:gd name="connsiteY13" fmla="*/ 424552 h 590137"/>
                  <a:gd name="connsiteX14" fmla="*/ 19353 w 211375"/>
                  <a:gd name="connsiteY14" fmla="*/ 411869 h 590137"/>
                  <a:gd name="connsiteX15" fmla="*/ 671 w 211375"/>
                  <a:gd name="connsiteY15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203757 w 211375"/>
                  <a:gd name="connsiteY7" fmla="*/ 185702 h 590137"/>
                  <a:gd name="connsiteX8" fmla="*/ 206168 w 211375"/>
                  <a:gd name="connsiteY8" fmla="*/ 41359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151478 w 211375"/>
                  <a:gd name="connsiteY7" fmla="*/ 228577 h 590137"/>
                  <a:gd name="connsiteX8" fmla="*/ 206168 w 211375"/>
                  <a:gd name="connsiteY8" fmla="*/ 41359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151478 w 211375"/>
                  <a:gd name="connsiteY7" fmla="*/ 228577 h 590137"/>
                  <a:gd name="connsiteX8" fmla="*/ 176296 w 211375"/>
                  <a:gd name="connsiteY8" fmla="*/ 40607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  <a:gd name="connsiteX0" fmla="*/ 671 w 211375"/>
                  <a:gd name="connsiteY0" fmla="*/ 307623 h 590137"/>
                  <a:gd name="connsiteX1" fmla="*/ 34846 w 211375"/>
                  <a:gd name="connsiteY1" fmla="*/ 207382 h 590137"/>
                  <a:gd name="connsiteX2" fmla="*/ 36717 w 211375"/>
                  <a:gd name="connsiteY2" fmla="*/ 205644 h 590137"/>
                  <a:gd name="connsiteX3" fmla="*/ 33072 w 211375"/>
                  <a:gd name="connsiteY3" fmla="*/ 194742 h 590137"/>
                  <a:gd name="connsiteX4" fmla="*/ 30245 w 211375"/>
                  <a:gd name="connsiteY4" fmla="*/ 137922 h 590137"/>
                  <a:gd name="connsiteX5" fmla="*/ 131430 w 211375"/>
                  <a:gd name="connsiteY5" fmla="*/ 164 h 590137"/>
                  <a:gd name="connsiteX6" fmla="*/ 210704 w 211375"/>
                  <a:gd name="connsiteY6" fmla="*/ 151595 h 590137"/>
                  <a:gd name="connsiteX7" fmla="*/ 151478 w 211375"/>
                  <a:gd name="connsiteY7" fmla="*/ 228577 h 590137"/>
                  <a:gd name="connsiteX8" fmla="*/ 176296 w 211375"/>
                  <a:gd name="connsiteY8" fmla="*/ 406076 h 590137"/>
                  <a:gd name="connsiteX9" fmla="*/ 207033 w 211375"/>
                  <a:gd name="connsiteY9" fmla="*/ 452214 h 590137"/>
                  <a:gd name="connsiteX10" fmla="*/ 105848 w 211375"/>
                  <a:gd name="connsiteY10" fmla="*/ 589973 h 590137"/>
                  <a:gd name="connsiteX11" fmla="*/ 26574 w 211375"/>
                  <a:gd name="connsiteY11" fmla="*/ 438542 h 590137"/>
                  <a:gd name="connsiteX12" fmla="*/ 29424 w 211375"/>
                  <a:gd name="connsiteY12" fmla="*/ 424552 h 590137"/>
                  <a:gd name="connsiteX13" fmla="*/ 19353 w 211375"/>
                  <a:gd name="connsiteY13" fmla="*/ 411869 h 590137"/>
                  <a:gd name="connsiteX14" fmla="*/ 671 w 211375"/>
                  <a:gd name="connsiteY14" fmla="*/ 307623 h 590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375" h="590137">
                    <a:moveTo>
                      <a:pt x="671" y="307623"/>
                    </a:moveTo>
                    <a:cubicBezTo>
                      <a:pt x="3697" y="267695"/>
                      <a:pt x="16534" y="232311"/>
                      <a:pt x="34846" y="207382"/>
                    </a:cubicBezTo>
                    <a:lnTo>
                      <a:pt x="36717" y="205644"/>
                    </a:lnTo>
                    <a:lnTo>
                      <a:pt x="33072" y="194742"/>
                    </a:lnTo>
                    <a:cubicBezTo>
                      <a:pt x="29817" y="177097"/>
                      <a:pt x="28733" y="157886"/>
                      <a:pt x="30245" y="137922"/>
                    </a:cubicBezTo>
                    <a:cubicBezTo>
                      <a:pt x="36296" y="58065"/>
                      <a:pt x="81598" y="-3611"/>
                      <a:pt x="131430" y="164"/>
                    </a:cubicBezTo>
                    <a:cubicBezTo>
                      <a:pt x="181262" y="3939"/>
                      <a:pt x="216754" y="71738"/>
                      <a:pt x="210704" y="151595"/>
                    </a:cubicBezTo>
                    <a:lnTo>
                      <a:pt x="151478" y="228577"/>
                    </a:lnTo>
                    <a:cubicBezTo>
                      <a:pt x="152282" y="304542"/>
                      <a:pt x="178669" y="316605"/>
                      <a:pt x="176296" y="406076"/>
                    </a:cubicBezTo>
                    <a:cubicBezTo>
                      <a:pt x="176584" y="418949"/>
                      <a:pt x="206745" y="439341"/>
                      <a:pt x="207033" y="452214"/>
                    </a:cubicBezTo>
                    <a:cubicBezTo>
                      <a:pt x="200982" y="532072"/>
                      <a:pt x="155680" y="593748"/>
                      <a:pt x="105848" y="589973"/>
                    </a:cubicBezTo>
                    <a:cubicBezTo>
                      <a:pt x="56016" y="586197"/>
                      <a:pt x="20524" y="518399"/>
                      <a:pt x="26574" y="438542"/>
                    </a:cubicBezTo>
                    <a:lnTo>
                      <a:pt x="29424" y="424552"/>
                    </a:lnTo>
                    <a:lnTo>
                      <a:pt x="19353" y="411869"/>
                    </a:lnTo>
                    <a:cubicBezTo>
                      <a:pt x="5007" y="384465"/>
                      <a:pt x="-2354" y="347552"/>
                      <a:pt x="671" y="30762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2E39BB24-2F17-46C7-9D13-5290D251DF53}"/>
                </a:ext>
              </a:extLst>
            </p:cNvPr>
            <p:cNvGrpSpPr/>
            <p:nvPr/>
          </p:nvGrpSpPr>
          <p:grpSpPr>
            <a:xfrm>
              <a:off x="1315910" y="3145766"/>
              <a:ext cx="520254" cy="368370"/>
              <a:chOff x="2193328" y="3515139"/>
              <a:chExt cx="694774" cy="494172"/>
            </a:xfrm>
          </p:grpSpPr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DD7DC7BB-C1C4-4190-AE1C-1D6F523210EF}"/>
                  </a:ext>
                </a:extLst>
              </p:cNvPr>
              <p:cNvSpPr/>
              <p:nvPr/>
            </p:nvSpPr>
            <p:spPr>
              <a:xfrm rot="395278" flipH="1">
                <a:off x="2193328" y="3515139"/>
                <a:ext cx="694774" cy="494172"/>
              </a:xfrm>
              <a:custGeom>
                <a:avLst/>
                <a:gdLst>
                  <a:gd name="connsiteX0" fmla="*/ 406063 w 694774"/>
                  <a:gd name="connsiteY0" fmla="*/ 2369 h 476060"/>
                  <a:gd name="connsiteX1" fmla="*/ 574128 w 694774"/>
                  <a:gd name="connsiteY1" fmla="*/ 72494 h 476060"/>
                  <a:gd name="connsiteX2" fmla="*/ 604663 w 694774"/>
                  <a:gd name="connsiteY2" fmla="*/ 112229 h 476060"/>
                  <a:gd name="connsiteX3" fmla="*/ 635446 w 694774"/>
                  <a:gd name="connsiteY3" fmla="*/ 130703 h 476060"/>
                  <a:gd name="connsiteX4" fmla="*/ 694774 w 694774"/>
                  <a:gd name="connsiteY4" fmla="*/ 226875 h 476060"/>
                  <a:gd name="connsiteX5" fmla="*/ 687716 w 694774"/>
                  <a:gd name="connsiteY5" fmla="*/ 261541 h 476060"/>
                  <a:gd name="connsiteX6" fmla="*/ 667807 w 694774"/>
                  <a:gd name="connsiteY6" fmla="*/ 293299 h 476060"/>
                  <a:gd name="connsiteX7" fmla="*/ 670704 w 694774"/>
                  <a:gd name="connsiteY7" fmla="*/ 304051 h 476060"/>
                  <a:gd name="connsiteX8" fmla="*/ 441161 w 694774"/>
                  <a:gd name="connsiteY8" fmla="*/ 476060 h 476060"/>
                  <a:gd name="connsiteX9" fmla="*/ 351812 w 694774"/>
                  <a:gd name="connsiteY9" fmla="*/ 462543 h 476060"/>
                  <a:gd name="connsiteX10" fmla="*/ 340391 w 694774"/>
                  <a:gd name="connsiteY10" fmla="*/ 456772 h 476060"/>
                  <a:gd name="connsiteX11" fmla="*/ 331713 w 694774"/>
                  <a:gd name="connsiteY11" fmla="*/ 461157 h 476060"/>
                  <a:gd name="connsiteX12" fmla="*/ 242364 w 694774"/>
                  <a:gd name="connsiteY12" fmla="*/ 474674 h 476060"/>
                  <a:gd name="connsiteX13" fmla="*/ 12821 w 694774"/>
                  <a:gd name="connsiteY13" fmla="*/ 302665 h 476060"/>
                  <a:gd name="connsiteX14" fmla="*/ 18625 w 694774"/>
                  <a:gd name="connsiteY14" fmla="*/ 281123 h 476060"/>
                  <a:gd name="connsiteX15" fmla="*/ 15618 w 694774"/>
                  <a:gd name="connsiteY15" fmla="*/ 278025 h 476060"/>
                  <a:gd name="connsiteX16" fmla="*/ 0 w 694774"/>
                  <a:gd name="connsiteY16" fmla="*/ 226875 h 476060"/>
                  <a:gd name="connsiteX17" fmla="*/ 101747 w 694774"/>
                  <a:gd name="connsiteY17" fmla="*/ 105246 h 476060"/>
                  <a:gd name="connsiteX18" fmla="*/ 166140 w 694774"/>
                  <a:gd name="connsiteY18" fmla="*/ 83749 h 476060"/>
                  <a:gd name="connsiteX19" fmla="*/ 167476 w 694774"/>
                  <a:gd name="connsiteY19" fmla="*/ 80568 h 476060"/>
                  <a:gd name="connsiteX20" fmla="*/ 406063 w 694774"/>
                  <a:gd name="connsiteY20" fmla="*/ 2369 h 476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94774" h="476060">
                    <a:moveTo>
                      <a:pt x="406063" y="2369"/>
                    </a:moveTo>
                    <a:cubicBezTo>
                      <a:pt x="473953" y="10210"/>
                      <a:pt x="533208" y="36434"/>
                      <a:pt x="574128" y="72494"/>
                    </a:cubicBezTo>
                    <a:lnTo>
                      <a:pt x="604663" y="112229"/>
                    </a:lnTo>
                    <a:lnTo>
                      <a:pt x="635446" y="130703"/>
                    </a:lnTo>
                    <a:cubicBezTo>
                      <a:pt x="672903" y="158156"/>
                      <a:pt x="694774" y="191251"/>
                      <a:pt x="694774" y="226875"/>
                    </a:cubicBezTo>
                    <a:cubicBezTo>
                      <a:pt x="694774" y="238750"/>
                      <a:pt x="692344" y="250343"/>
                      <a:pt x="687716" y="261541"/>
                    </a:cubicBezTo>
                    <a:lnTo>
                      <a:pt x="667807" y="293299"/>
                    </a:lnTo>
                    <a:lnTo>
                      <a:pt x="670704" y="304051"/>
                    </a:lnTo>
                    <a:cubicBezTo>
                      <a:pt x="670704" y="399049"/>
                      <a:pt x="567934" y="476060"/>
                      <a:pt x="441161" y="476060"/>
                    </a:cubicBezTo>
                    <a:cubicBezTo>
                      <a:pt x="409468" y="476060"/>
                      <a:pt x="379275" y="471247"/>
                      <a:pt x="351812" y="462543"/>
                    </a:cubicBezTo>
                    <a:lnTo>
                      <a:pt x="340391" y="456772"/>
                    </a:lnTo>
                    <a:lnTo>
                      <a:pt x="331713" y="461157"/>
                    </a:lnTo>
                    <a:cubicBezTo>
                      <a:pt x="304251" y="469861"/>
                      <a:pt x="274058" y="474674"/>
                      <a:pt x="242364" y="474674"/>
                    </a:cubicBezTo>
                    <a:cubicBezTo>
                      <a:pt x="115591" y="474674"/>
                      <a:pt x="12821" y="397663"/>
                      <a:pt x="12821" y="302665"/>
                    </a:cubicBezTo>
                    <a:lnTo>
                      <a:pt x="18625" y="281123"/>
                    </a:lnTo>
                    <a:lnTo>
                      <a:pt x="15618" y="278025"/>
                    </a:lnTo>
                    <a:cubicBezTo>
                      <a:pt x="5468" y="261867"/>
                      <a:pt x="0" y="244687"/>
                      <a:pt x="0" y="226875"/>
                    </a:cubicBezTo>
                    <a:cubicBezTo>
                      <a:pt x="0" y="179376"/>
                      <a:pt x="38883" y="136374"/>
                      <a:pt x="101747" y="105246"/>
                    </a:cubicBezTo>
                    <a:lnTo>
                      <a:pt x="166140" y="83749"/>
                    </a:lnTo>
                    <a:lnTo>
                      <a:pt x="167476" y="80568"/>
                    </a:lnTo>
                    <a:cubicBezTo>
                      <a:pt x="211882" y="23550"/>
                      <a:pt x="304227" y="-9392"/>
                      <a:pt x="406063" y="2369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1CFB07ED-604F-4142-9281-C80BC7055FF5}"/>
                  </a:ext>
                </a:extLst>
              </p:cNvPr>
              <p:cNvSpPr/>
              <p:nvPr/>
            </p:nvSpPr>
            <p:spPr>
              <a:xfrm rot="395278" flipH="1">
                <a:off x="2230326" y="3547105"/>
                <a:ext cx="623122" cy="381719"/>
              </a:xfrm>
              <a:custGeom>
                <a:avLst/>
                <a:gdLst>
                  <a:gd name="connsiteX0" fmla="*/ 406063 w 694774"/>
                  <a:gd name="connsiteY0" fmla="*/ 2369 h 476060"/>
                  <a:gd name="connsiteX1" fmla="*/ 574128 w 694774"/>
                  <a:gd name="connsiteY1" fmla="*/ 72494 h 476060"/>
                  <a:gd name="connsiteX2" fmla="*/ 604663 w 694774"/>
                  <a:gd name="connsiteY2" fmla="*/ 112229 h 476060"/>
                  <a:gd name="connsiteX3" fmla="*/ 635446 w 694774"/>
                  <a:gd name="connsiteY3" fmla="*/ 130703 h 476060"/>
                  <a:gd name="connsiteX4" fmla="*/ 694774 w 694774"/>
                  <a:gd name="connsiteY4" fmla="*/ 226875 h 476060"/>
                  <a:gd name="connsiteX5" fmla="*/ 687716 w 694774"/>
                  <a:gd name="connsiteY5" fmla="*/ 261541 h 476060"/>
                  <a:gd name="connsiteX6" fmla="*/ 667807 w 694774"/>
                  <a:gd name="connsiteY6" fmla="*/ 293299 h 476060"/>
                  <a:gd name="connsiteX7" fmla="*/ 670704 w 694774"/>
                  <a:gd name="connsiteY7" fmla="*/ 304051 h 476060"/>
                  <a:gd name="connsiteX8" fmla="*/ 441161 w 694774"/>
                  <a:gd name="connsiteY8" fmla="*/ 476060 h 476060"/>
                  <a:gd name="connsiteX9" fmla="*/ 351812 w 694774"/>
                  <a:gd name="connsiteY9" fmla="*/ 462543 h 476060"/>
                  <a:gd name="connsiteX10" fmla="*/ 340391 w 694774"/>
                  <a:gd name="connsiteY10" fmla="*/ 456772 h 476060"/>
                  <a:gd name="connsiteX11" fmla="*/ 331713 w 694774"/>
                  <a:gd name="connsiteY11" fmla="*/ 461157 h 476060"/>
                  <a:gd name="connsiteX12" fmla="*/ 242364 w 694774"/>
                  <a:gd name="connsiteY12" fmla="*/ 474674 h 476060"/>
                  <a:gd name="connsiteX13" fmla="*/ 12821 w 694774"/>
                  <a:gd name="connsiteY13" fmla="*/ 302665 h 476060"/>
                  <a:gd name="connsiteX14" fmla="*/ 18625 w 694774"/>
                  <a:gd name="connsiteY14" fmla="*/ 281123 h 476060"/>
                  <a:gd name="connsiteX15" fmla="*/ 15618 w 694774"/>
                  <a:gd name="connsiteY15" fmla="*/ 278025 h 476060"/>
                  <a:gd name="connsiteX16" fmla="*/ 0 w 694774"/>
                  <a:gd name="connsiteY16" fmla="*/ 226875 h 476060"/>
                  <a:gd name="connsiteX17" fmla="*/ 101747 w 694774"/>
                  <a:gd name="connsiteY17" fmla="*/ 105246 h 476060"/>
                  <a:gd name="connsiteX18" fmla="*/ 166140 w 694774"/>
                  <a:gd name="connsiteY18" fmla="*/ 83749 h 476060"/>
                  <a:gd name="connsiteX19" fmla="*/ 167476 w 694774"/>
                  <a:gd name="connsiteY19" fmla="*/ 80568 h 476060"/>
                  <a:gd name="connsiteX20" fmla="*/ 406063 w 694774"/>
                  <a:gd name="connsiteY20" fmla="*/ 2369 h 476060"/>
                  <a:gd name="connsiteX0" fmla="*/ 398560 w 694774"/>
                  <a:gd name="connsiteY0" fmla="*/ 1391 h 507129"/>
                  <a:gd name="connsiteX1" fmla="*/ 574128 w 694774"/>
                  <a:gd name="connsiteY1" fmla="*/ 103563 h 507129"/>
                  <a:gd name="connsiteX2" fmla="*/ 604663 w 694774"/>
                  <a:gd name="connsiteY2" fmla="*/ 143298 h 507129"/>
                  <a:gd name="connsiteX3" fmla="*/ 635446 w 694774"/>
                  <a:gd name="connsiteY3" fmla="*/ 161772 h 507129"/>
                  <a:gd name="connsiteX4" fmla="*/ 694774 w 694774"/>
                  <a:gd name="connsiteY4" fmla="*/ 257944 h 507129"/>
                  <a:gd name="connsiteX5" fmla="*/ 687716 w 694774"/>
                  <a:gd name="connsiteY5" fmla="*/ 292610 h 507129"/>
                  <a:gd name="connsiteX6" fmla="*/ 667807 w 694774"/>
                  <a:gd name="connsiteY6" fmla="*/ 324368 h 507129"/>
                  <a:gd name="connsiteX7" fmla="*/ 670704 w 694774"/>
                  <a:gd name="connsiteY7" fmla="*/ 335120 h 507129"/>
                  <a:gd name="connsiteX8" fmla="*/ 441161 w 694774"/>
                  <a:gd name="connsiteY8" fmla="*/ 507129 h 507129"/>
                  <a:gd name="connsiteX9" fmla="*/ 351812 w 694774"/>
                  <a:gd name="connsiteY9" fmla="*/ 493612 h 507129"/>
                  <a:gd name="connsiteX10" fmla="*/ 340391 w 694774"/>
                  <a:gd name="connsiteY10" fmla="*/ 487841 h 507129"/>
                  <a:gd name="connsiteX11" fmla="*/ 331713 w 694774"/>
                  <a:gd name="connsiteY11" fmla="*/ 492226 h 507129"/>
                  <a:gd name="connsiteX12" fmla="*/ 242364 w 694774"/>
                  <a:gd name="connsiteY12" fmla="*/ 505743 h 507129"/>
                  <a:gd name="connsiteX13" fmla="*/ 12821 w 694774"/>
                  <a:gd name="connsiteY13" fmla="*/ 333734 h 507129"/>
                  <a:gd name="connsiteX14" fmla="*/ 18625 w 694774"/>
                  <a:gd name="connsiteY14" fmla="*/ 312192 h 507129"/>
                  <a:gd name="connsiteX15" fmla="*/ 15618 w 694774"/>
                  <a:gd name="connsiteY15" fmla="*/ 309094 h 507129"/>
                  <a:gd name="connsiteX16" fmla="*/ 0 w 694774"/>
                  <a:gd name="connsiteY16" fmla="*/ 257944 h 507129"/>
                  <a:gd name="connsiteX17" fmla="*/ 101747 w 694774"/>
                  <a:gd name="connsiteY17" fmla="*/ 136315 h 507129"/>
                  <a:gd name="connsiteX18" fmla="*/ 166140 w 694774"/>
                  <a:gd name="connsiteY18" fmla="*/ 114818 h 507129"/>
                  <a:gd name="connsiteX19" fmla="*/ 167476 w 694774"/>
                  <a:gd name="connsiteY19" fmla="*/ 111637 h 507129"/>
                  <a:gd name="connsiteX20" fmla="*/ 398560 w 694774"/>
                  <a:gd name="connsiteY20" fmla="*/ 1391 h 507129"/>
                  <a:gd name="connsiteX0" fmla="*/ 398560 w 694774"/>
                  <a:gd name="connsiteY0" fmla="*/ 690 h 506428"/>
                  <a:gd name="connsiteX1" fmla="*/ 574128 w 694774"/>
                  <a:gd name="connsiteY1" fmla="*/ 102862 h 506428"/>
                  <a:gd name="connsiteX2" fmla="*/ 604663 w 694774"/>
                  <a:gd name="connsiteY2" fmla="*/ 142597 h 506428"/>
                  <a:gd name="connsiteX3" fmla="*/ 635446 w 694774"/>
                  <a:gd name="connsiteY3" fmla="*/ 161071 h 506428"/>
                  <a:gd name="connsiteX4" fmla="*/ 694774 w 694774"/>
                  <a:gd name="connsiteY4" fmla="*/ 257243 h 506428"/>
                  <a:gd name="connsiteX5" fmla="*/ 687716 w 694774"/>
                  <a:gd name="connsiteY5" fmla="*/ 291909 h 506428"/>
                  <a:gd name="connsiteX6" fmla="*/ 667807 w 694774"/>
                  <a:gd name="connsiteY6" fmla="*/ 323667 h 506428"/>
                  <a:gd name="connsiteX7" fmla="*/ 670704 w 694774"/>
                  <a:gd name="connsiteY7" fmla="*/ 334419 h 506428"/>
                  <a:gd name="connsiteX8" fmla="*/ 441161 w 694774"/>
                  <a:gd name="connsiteY8" fmla="*/ 506428 h 506428"/>
                  <a:gd name="connsiteX9" fmla="*/ 351812 w 694774"/>
                  <a:gd name="connsiteY9" fmla="*/ 492911 h 506428"/>
                  <a:gd name="connsiteX10" fmla="*/ 340391 w 694774"/>
                  <a:gd name="connsiteY10" fmla="*/ 487140 h 506428"/>
                  <a:gd name="connsiteX11" fmla="*/ 331713 w 694774"/>
                  <a:gd name="connsiteY11" fmla="*/ 491525 h 506428"/>
                  <a:gd name="connsiteX12" fmla="*/ 242364 w 694774"/>
                  <a:gd name="connsiteY12" fmla="*/ 505042 h 506428"/>
                  <a:gd name="connsiteX13" fmla="*/ 12821 w 694774"/>
                  <a:gd name="connsiteY13" fmla="*/ 333033 h 506428"/>
                  <a:gd name="connsiteX14" fmla="*/ 18625 w 694774"/>
                  <a:gd name="connsiteY14" fmla="*/ 311491 h 506428"/>
                  <a:gd name="connsiteX15" fmla="*/ 15618 w 694774"/>
                  <a:gd name="connsiteY15" fmla="*/ 308393 h 506428"/>
                  <a:gd name="connsiteX16" fmla="*/ 0 w 694774"/>
                  <a:gd name="connsiteY16" fmla="*/ 257243 h 506428"/>
                  <a:gd name="connsiteX17" fmla="*/ 101747 w 694774"/>
                  <a:gd name="connsiteY17" fmla="*/ 135614 h 506428"/>
                  <a:gd name="connsiteX18" fmla="*/ 166140 w 694774"/>
                  <a:gd name="connsiteY18" fmla="*/ 114117 h 506428"/>
                  <a:gd name="connsiteX19" fmla="*/ 167476 w 694774"/>
                  <a:gd name="connsiteY19" fmla="*/ 110936 h 506428"/>
                  <a:gd name="connsiteX20" fmla="*/ 398560 w 694774"/>
                  <a:gd name="connsiteY20" fmla="*/ 690 h 506428"/>
                  <a:gd name="connsiteX0" fmla="*/ 397343 w 694774"/>
                  <a:gd name="connsiteY0" fmla="*/ 838 h 494322"/>
                  <a:gd name="connsiteX1" fmla="*/ 574128 w 694774"/>
                  <a:gd name="connsiteY1" fmla="*/ 90756 h 494322"/>
                  <a:gd name="connsiteX2" fmla="*/ 604663 w 694774"/>
                  <a:gd name="connsiteY2" fmla="*/ 130491 h 494322"/>
                  <a:gd name="connsiteX3" fmla="*/ 635446 w 694774"/>
                  <a:gd name="connsiteY3" fmla="*/ 148965 h 494322"/>
                  <a:gd name="connsiteX4" fmla="*/ 694774 w 694774"/>
                  <a:gd name="connsiteY4" fmla="*/ 245137 h 494322"/>
                  <a:gd name="connsiteX5" fmla="*/ 687716 w 694774"/>
                  <a:gd name="connsiteY5" fmla="*/ 279803 h 494322"/>
                  <a:gd name="connsiteX6" fmla="*/ 667807 w 694774"/>
                  <a:gd name="connsiteY6" fmla="*/ 311561 h 494322"/>
                  <a:gd name="connsiteX7" fmla="*/ 670704 w 694774"/>
                  <a:gd name="connsiteY7" fmla="*/ 322313 h 494322"/>
                  <a:gd name="connsiteX8" fmla="*/ 441161 w 694774"/>
                  <a:gd name="connsiteY8" fmla="*/ 494322 h 494322"/>
                  <a:gd name="connsiteX9" fmla="*/ 351812 w 694774"/>
                  <a:gd name="connsiteY9" fmla="*/ 480805 h 494322"/>
                  <a:gd name="connsiteX10" fmla="*/ 340391 w 694774"/>
                  <a:gd name="connsiteY10" fmla="*/ 475034 h 494322"/>
                  <a:gd name="connsiteX11" fmla="*/ 331713 w 694774"/>
                  <a:gd name="connsiteY11" fmla="*/ 479419 h 494322"/>
                  <a:gd name="connsiteX12" fmla="*/ 242364 w 694774"/>
                  <a:gd name="connsiteY12" fmla="*/ 492936 h 494322"/>
                  <a:gd name="connsiteX13" fmla="*/ 12821 w 694774"/>
                  <a:gd name="connsiteY13" fmla="*/ 320927 h 494322"/>
                  <a:gd name="connsiteX14" fmla="*/ 18625 w 694774"/>
                  <a:gd name="connsiteY14" fmla="*/ 299385 h 494322"/>
                  <a:gd name="connsiteX15" fmla="*/ 15618 w 694774"/>
                  <a:gd name="connsiteY15" fmla="*/ 296287 h 494322"/>
                  <a:gd name="connsiteX16" fmla="*/ 0 w 694774"/>
                  <a:gd name="connsiteY16" fmla="*/ 245137 h 494322"/>
                  <a:gd name="connsiteX17" fmla="*/ 101747 w 694774"/>
                  <a:gd name="connsiteY17" fmla="*/ 123508 h 494322"/>
                  <a:gd name="connsiteX18" fmla="*/ 166140 w 694774"/>
                  <a:gd name="connsiteY18" fmla="*/ 102011 h 494322"/>
                  <a:gd name="connsiteX19" fmla="*/ 167476 w 694774"/>
                  <a:gd name="connsiteY19" fmla="*/ 98830 h 494322"/>
                  <a:gd name="connsiteX20" fmla="*/ 397343 w 694774"/>
                  <a:gd name="connsiteY20" fmla="*/ 838 h 494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94774" h="494322">
                    <a:moveTo>
                      <a:pt x="397343" y="838"/>
                    </a:moveTo>
                    <a:cubicBezTo>
                      <a:pt x="465233" y="8679"/>
                      <a:pt x="533208" y="54696"/>
                      <a:pt x="574128" y="90756"/>
                    </a:cubicBezTo>
                    <a:lnTo>
                      <a:pt x="604663" y="130491"/>
                    </a:lnTo>
                    <a:lnTo>
                      <a:pt x="635446" y="148965"/>
                    </a:lnTo>
                    <a:cubicBezTo>
                      <a:pt x="672903" y="176418"/>
                      <a:pt x="694774" y="209513"/>
                      <a:pt x="694774" y="245137"/>
                    </a:cubicBezTo>
                    <a:cubicBezTo>
                      <a:pt x="694774" y="257012"/>
                      <a:pt x="692344" y="268605"/>
                      <a:pt x="687716" y="279803"/>
                    </a:cubicBezTo>
                    <a:lnTo>
                      <a:pt x="667807" y="311561"/>
                    </a:lnTo>
                    <a:lnTo>
                      <a:pt x="670704" y="322313"/>
                    </a:lnTo>
                    <a:cubicBezTo>
                      <a:pt x="670704" y="417311"/>
                      <a:pt x="567934" y="494322"/>
                      <a:pt x="441161" y="494322"/>
                    </a:cubicBezTo>
                    <a:cubicBezTo>
                      <a:pt x="409468" y="494322"/>
                      <a:pt x="379275" y="489509"/>
                      <a:pt x="351812" y="480805"/>
                    </a:cubicBezTo>
                    <a:lnTo>
                      <a:pt x="340391" y="475034"/>
                    </a:lnTo>
                    <a:lnTo>
                      <a:pt x="331713" y="479419"/>
                    </a:lnTo>
                    <a:cubicBezTo>
                      <a:pt x="304251" y="488123"/>
                      <a:pt x="274058" y="492936"/>
                      <a:pt x="242364" y="492936"/>
                    </a:cubicBezTo>
                    <a:cubicBezTo>
                      <a:pt x="115591" y="492936"/>
                      <a:pt x="12821" y="415925"/>
                      <a:pt x="12821" y="320927"/>
                    </a:cubicBezTo>
                    <a:lnTo>
                      <a:pt x="18625" y="299385"/>
                    </a:lnTo>
                    <a:lnTo>
                      <a:pt x="15618" y="296287"/>
                    </a:lnTo>
                    <a:cubicBezTo>
                      <a:pt x="5468" y="280129"/>
                      <a:pt x="0" y="262949"/>
                      <a:pt x="0" y="245137"/>
                    </a:cubicBezTo>
                    <a:cubicBezTo>
                      <a:pt x="0" y="197638"/>
                      <a:pt x="38883" y="154636"/>
                      <a:pt x="101747" y="123508"/>
                    </a:cubicBezTo>
                    <a:lnTo>
                      <a:pt x="166140" y="102011"/>
                    </a:lnTo>
                    <a:lnTo>
                      <a:pt x="167476" y="98830"/>
                    </a:lnTo>
                    <a:cubicBezTo>
                      <a:pt x="211882" y="41812"/>
                      <a:pt x="255030" y="-7040"/>
                      <a:pt x="397343" y="83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星: 32 pt 338">
                <a:extLst>
                  <a:ext uri="{FF2B5EF4-FFF2-40B4-BE49-F238E27FC236}">
                    <a16:creationId xmlns:a16="http://schemas.microsoft.com/office/drawing/2014/main" id="{EA10991C-F59E-4C36-889F-1AF666903548}"/>
                  </a:ext>
                </a:extLst>
              </p:cNvPr>
              <p:cNvSpPr/>
              <p:nvPr/>
            </p:nvSpPr>
            <p:spPr>
              <a:xfrm rot="428552">
                <a:off x="2217097" y="3575564"/>
                <a:ext cx="635772" cy="318450"/>
              </a:xfrm>
              <a:prstGeom prst="star32">
                <a:avLst>
                  <a:gd name="adj" fmla="val 5895"/>
                </a:avLst>
              </a:pr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E044E1F3-0BF5-445D-9F4B-E28A2250797D}"/>
                </a:ext>
              </a:extLst>
            </p:cNvPr>
            <p:cNvGrpSpPr/>
            <p:nvPr/>
          </p:nvGrpSpPr>
          <p:grpSpPr>
            <a:xfrm rot="214639">
              <a:off x="1761575" y="3105494"/>
              <a:ext cx="462087" cy="364587"/>
              <a:chOff x="3334791" y="3494084"/>
              <a:chExt cx="676402" cy="557216"/>
            </a:xfrm>
          </p:grpSpPr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1A46D4FD-3447-47D7-8038-9E88F0F260E7}"/>
                  </a:ext>
                </a:extLst>
              </p:cNvPr>
              <p:cNvSpPr/>
              <p:nvPr/>
            </p:nvSpPr>
            <p:spPr>
              <a:xfrm>
                <a:off x="3334791" y="3494084"/>
                <a:ext cx="676402" cy="557216"/>
              </a:xfrm>
              <a:custGeom>
                <a:avLst/>
                <a:gdLst>
                  <a:gd name="connsiteX0" fmla="*/ 318285 w 676402"/>
                  <a:gd name="connsiteY0" fmla="*/ 0 h 557216"/>
                  <a:gd name="connsiteX1" fmla="*/ 401706 w 676402"/>
                  <a:gd name="connsiteY1" fmla="*/ 14596 h 557216"/>
                  <a:gd name="connsiteX2" fmla="*/ 457681 w 676402"/>
                  <a:gd name="connsiteY2" fmla="*/ 47304 h 557216"/>
                  <a:gd name="connsiteX3" fmla="*/ 462089 w 676402"/>
                  <a:gd name="connsiteY3" fmla="*/ 46919 h 557216"/>
                  <a:gd name="connsiteX4" fmla="*/ 676402 w 676402"/>
                  <a:gd name="connsiteY4" fmla="*/ 232657 h 557216"/>
                  <a:gd name="connsiteX5" fmla="*/ 663398 w 676402"/>
                  <a:gd name="connsiteY5" fmla="*/ 296520 h 557216"/>
                  <a:gd name="connsiteX6" fmla="*/ 639982 w 676402"/>
                  <a:gd name="connsiteY6" fmla="*/ 331893 h 557216"/>
                  <a:gd name="connsiteX7" fmla="*/ 649203 w 676402"/>
                  <a:gd name="connsiteY7" fmla="*/ 371477 h 557216"/>
                  <a:gd name="connsiteX8" fmla="*/ 434890 w 676402"/>
                  <a:gd name="connsiteY8" fmla="*/ 557215 h 557216"/>
                  <a:gd name="connsiteX9" fmla="*/ 351470 w 676402"/>
                  <a:gd name="connsiteY9" fmla="*/ 542619 h 557216"/>
                  <a:gd name="connsiteX10" fmla="*/ 348786 w 676402"/>
                  <a:gd name="connsiteY10" fmla="*/ 541051 h 557216"/>
                  <a:gd name="connsiteX11" fmla="*/ 330029 w 676402"/>
                  <a:gd name="connsiteY11" fmla="*/ 548866 h 557216"/>
                  <a:gd name="connsiteX12" fmla="*/ 266299 w 676402"/>
                  <a:gd name="connsiteY12" fmla="*/ 557216 h 557216"/>
                  <a:gd name="connsiteX13" fmla="*/ 56340 w 676402"/>
                  <a:gd name="connsiteY13" fmla="*/ 408911 h 557216"/>
                  <a:gd name="connsiteX14" fmla="*/ 54591 w 676402"/>
                  <a:gd name="connsiteY14" fmla="*/ 393875 h 557216"/>
                  <a:gd name="connsiteX15" fmla="*/ 16842 w 676402"/>
                  <a:gd name="connsiteY15" fmla="*/ 345351 h 557216"/>
                  <a:gd name="connsiteX16" fmla="*/ 0 w 676402"/>
                  <a:gd name="connsiteY16" fmla="*/ 273053 h 557216"/>
                  <a:gd name="connsiteX17" fmla="*/ 62771 w 676402"/>
                  <a:gd name="connsiteY17" fmla="*/ 141717 h 557216"/>
                  <a:gd name="connsiteX18" fmla="*/ 128858 w 676402"/>
                  <a:gd name="connsiteY18" fmla="*/ 103100 h 557216"/>
                  <a:gd name="connsiteX19" fmla="*/ 166743 w 676402"/>
                  <a:gd name="connsiteY19" fmla="*/ 54401 h 557216"/>
                  <a:gd name="connsiteX20" fmla="*/ 318285 w 676402"/>
                  <a:gd name="connsiteY20" fmla="*/ 0 h 55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76402" h="557216">
                    <a:moveTo>
                      <a:pt x="318285" y="0"/>
                    </a:moveTo>
                    <a:cubicBezTo>
                      <a:pt x="347876" y="0"/>
                      <a:pt x="376065" y="5197"/>
                      <a:pt x="401706" y="14596"/>
                    </a:cubicBezTo>
                    <a:lnTo>
                      <a:pt x="457681" y="47304"/>
                    </a:lnTo>
                    <a:lnTo>
                      <a:pt x="462089" y="46919"/>
                    </a:lnTo>
                    <a:cubicBezTo>
                      <a:pt x="580451" y="46919"/>
                      <a:pt x="676402" y="130077"/>
                      <a:pt x="676402" y="232657"/>
                    </a:cubicBezTo>
                    <a:cubicBezTo>
                      <a:pt x="676402" y="255097"/>
                      <a:pt x="671811" y="276607"/>
                      <a:pt x="663398" y="296520"/>
                    </a:cubicBezTo>
                    <a:lnTo>
                      <a:pt x="639982" y="331893"/>
                    </a:lnTo>
                    <a:lnTo>
                      <a:pt x="649203" y="371477"/>
                    </a:lnTo>
                    <a:cubicBezTo>
                      <a:pt x="649203" y="474057"/>
                      <a:pt x="553252" y="557215"/>
                      <a:pt x="434890" y="557215"/>
                    </a:cubicBezTo>
                    <a:cubicBezTo>
                      <a:pt x="405300" y="557215"/>
                      <a:pt x="377110" y="552018"/>
                      <a:pt x="351470" y="542619"/>
                    </a:cubicBezTo>
                    <a:lnTo>
                      <a:pt x="348786" y="541051"/>
                    </a:lnTo>
                    <a:lnTo>
                      <a:pt x="330029" y="548866"/>
                    </a:lnTo>
                    <a:cubicBezTo>
                      <a:pt x="309897" y="554293"/>
                      <a:pt x="288492" y="557216"/>
                      <a:pt x="266299" y="557216"/>
                    </a:cubicBezTo>
                    <a:cubicBezTo>
                      <a:pt x="162732" y="557216"/>
                      <a:pt x="76324" y="493548"/>
                      <a:pt x="56340" y="408911"/>
                    </a:cubicBezTo>
                    <a:lnTo>
                      <a:pt x="54591" y="393875"/>
                    </a:lnTo>
                    <a:lnTo>
                      <a:pt x="16842" y="345351"/>
                    </a:lnTo>
                    <a:cubicBezTo>
                      <a:pt x="5997" y="323129"/>
                      <a:pt x="0" y="298698"/>
                      <a:pt x="0" y="273053"/>
                    </a:cubicBezTo>
                    <a:cubicBezTo>
                      <a:pt x="0" y="221763"/>
                      <a:pt x="23988" y="175329"/>
                      <a:pt x="62771" y="141717"/>
                    </a:cubicBezTo>
                    <a:lnTo>
                      <a:pt x="128858" y="103100"/>
                    </a:lnTo>
                    <a:lnTo>
                      <a:pt x="166743" y="54401"/>
                    </a:lnTo>
                    <a:cubicBezTo>
                      <a:pt x="205526" y="20789"/>
                      <a:pt x="259104" y="0"/>
                      <a:pt x="318285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32E7CEDB-1D78-4C6D-B1DE-4C695EE36F69}"/>
                  </a:ext>
                </a:extLst>
              </p:cNvPr>
              <p:cNvSpPr/>
              <p:nvPr/>
            </p:nvSpPr>
            <p:spPr>
              <a:xfrm>
                <a:off x="3358603" y="3514354"/>
                <a:ext cx="627610" cy="450428"/>
              </a:xfrm>
              <a:custGeom>
                <a:avLst/>
                <a:gdLst>
                  <a:gd name="connsiteX0" fmla="*/ 318285 w 676402"/>
                  <a:gd name="connsiteY0" fmla="*/ 0 h 557216"/>
                  <a:gd name="connsiteX1" fmla="*/ 401706 w 676402"/>
                  <a:gd name="connsiteY1" fmla="*/ 14596 h 557216"/>
                  <a:gd name="connsiteX2" fmla="*/ 457681 w 676402"/>
                  <a:gd name="connsiteY2" fmla="*/ 47304 h 557216"/>
                  <a:gd name="connsiteX3" fmla="*/ 462089 w 676402"/>
                  <a:gd name="connsiteY3" fmla="*/ 46919 h 557216"/>
                  <a:gd name="connsiteX4" fmla="*/ 676402 w 676402"/>
                  <a:gd name="connsiteY4" fmla="*/ 232657 h 557216"/>
                  <a:gd name="connsiteX5" fmla="*/ 663398 w 676402"/>
                  <a:gd name="connsiteY5" fmla="*/ 296520 h 557216"/>
                  <a:gd name="connsiteX6" fmla="*/ 639982 w 676402"/>
                  <a:gd name="connsiteY6" fmla="*/ 331893 h 557216"/>
                  <a:gd name="connsiteX7" fmla="*/ 649203 w 676402"/>
                  <a:gd name="connsiteY7" fmla="*/ 371477 h 557216"/>
                  <a:gd name="connsiteX8" fmla="*/ 434890 w 676402"/>
                  <a:gd name="connsiteY8" fmla="*/ 557215 h 557216"/>
                  <a:gd name="connsiteX9" fmla="*/ 351470 w 676402"/>
                  <a:gd name="connsiteY9" fmla="*/ 542619 h 557216"/>
                  <a:gd name="connsiteX10" fmla="*/ 348786 w 676402"/>
                  <a:gd name="connsiteY10" fmla="*/ 541051 h 557216"/>
                  <a:gd name="connsiteX11" fmla="*/ 330029 w 676402"/>
                  <a:gd name="connsiteY11" fmla="*/ 548866 h 557216"/>
                  <a:gd name="connsiteX12" fmla="*/ 266299 w 676402"/>
                  <a:gd name="connsiteY12" fmla="*/ 557216 h 557216"/>
                  <a:gd name="connsiteX13" fmla="*/ 56340 w 676402"/>
                  <a:gd name="connsiteY13" fmla="*/ 408911 h 557216"/>
                  <a:gd name="connsiteX14" fmla="*/ 54591 w 676402"/>
                  <a:gd name="connsiteY14" fmla="*/ 393875 h 557216"/>
                  <a:gd name="connsiteX15" fmla="*/ 16842 w 676402"/>
                  <a:gd name="connsiteY15" fmla="*/ 345351 h 557216"/>
                  <a:gd name="connsiteX16" fmla="*/ 0 w 676402"/>
                  <a:gd name="connsiteY16" fmla="*/ 273053 h 557216"/>
                  <a:gd name="connsiteX17" fmla="*/ 62771 w 676402"/>
                  <a:gd name="connsiteY17" fmla="*/ 141717 h 557216"/>
                  <a:gd name="connsiteX18" fmla="*/ 128858 w 676402"/>
                  <a:gd name="connsiteY18" fmla="*/ 103100 h 557216"/>
                  <a:gd name="connsiteX19" fmla="*/ 166743 w 676402"/>
                  <a:gd name="connsiteY19" fmla="*/ 54401 h 557216"/>
                  <a:gd name="connsiteX20" fmla="*/ 318285 w 676402"/>
                  <a:gd name="connsiteY20" fmla="*/ 0 h 557216"/>
                  <a:gd name="connsiteX0" fmla="*/ 315719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315719 w 676402"/>
                  <a:gd name="connsiteY20" fmla="*/ 0 h 581754"/>
                  <a:gd name="connsiteX0" fmla="*/ 315719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315719 w 676402"/>
                  <a:gd name="connsiteY20" fmla="*/ 0 h 581754"/>
                  <a:gd name="connsiteX0" fmla="*/ 295188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295188 w 676402"/>
                  <a:gd name="connsiteY20" fmla="*/ 0 h 581754"/>
                  <a:gd name="connsiteX0" fmla="*/ 295188 w 676402"/>
                  <a:gd name="connsiteY0" fmla="*/ 1396 h 583150"/>
                  <a:gd name="connsiteX1" fmla="*/ 401706 w 676402"/>
                  <a:gd name="connsiteY1" fmla="*/ 40530 h 583150"/>
                  <a:gd name="connsiteX2" fmla="*/ 457681 w 676402"/>
                  <a:gd name="connsiteY2" fmla="*/ 73238 h 583150"/>
                  <a:gd name="connsiteX3" fmla="*/ 462089 w 676402"/>
                  <a:gd name="connsiteY3" fmla="*/ 72853 h 583150"/>
                  <a:gd name="connsiteX4" fmla="*/ 676402 w 676402"/>
                  <a:gd name="connsiteY4" fmla="*/ 258591 h 583150"/>
                  <a:gd name="connsiteX5" fmla="*/ 663398 w 676402"/>
                  <a:gd name="connsiteY5" fmla="*/ 322454 h 583150"/>
                  <a:gd name="connsiteX6" fmla="*/ 639982 w 676402"/>
                  <a:gd name="connsiteY6" fmla="*/ 357827 h 583150"/>
                  <a:gd name="connsiteX7" fmla="*/ 649203 w 676402"/>
                  <a:gd name="connsiteY7" fmla="*/ 397411 h 583150"/>
                  <a:gd name="connsiteX8" fmla="*/ 434890 w 676402"/>
                  <a:gd name="connsiteY8" fmla="*/ 583149 h 583150"/>
                  <a:gd name="connsiteX9" fmla="*/ 351470 w 676402"/>
                  <a:gd name="connsiteY9" fmla="*/ 568553 h 583150"/>
                  <a:gd name="connsiteX10" fmla="*/ 348786 w 676402"/>
                  <a:gd name="connsiteY10" fmla="*/ 566985 h 583150"/>
                  <a:gd name="connsiteX11" fmla="*/ 330029 w 676402"/>
                  <a:gd name="connsiteY11" fmla="*/ 574800 h 583150"/>
                  <a:gd name="connsiteX12" fmla="*/ 266299 w 676402"/>
                  <a:gd name="connsiteY12" fmla="*/ 583150 h 583150"/>
                  <a:gd name="connsiteX13" fmla="*/ 56340 w 676402"/>
                  <a:gd name="connsiteY13" fmla="*/ 434845 h 583150"/>
                  <a:gd name="connsiteX14" fmla="*/ 54591 w 676402"/>
                  <a:gd name="connsiteY14" fmla="*/ 419809 h 583150"/>
                  <a:gd name="connsiteX15" fmla="*/ 16842 w 676402"/>
                  <a:gd name="connsiteY15" fmla="*/ 371285 h 583150"/>
                  <a:gd name="connsiteX16" fmla="*/ 0 w 676402"/>
                  <a:gd name="connsiteY16" fmla="*/ 298987 h 583150"/>
                  <a:gd name="connsiteX17" fmla="*/ 62771 w 676402"/>
                  <a:gd name="connsiteY17" fmla="*/ 167651 h 583150"/>
                  <a:gd name="connsiteX18" fmla="*/ 128858 w 676402"/>
                  <a:gd name="connsiteY18" fmla="*/ 129034 h 583150"/>
                  <a:gd name="connsiteX19" fmla="*/ 166743 w 676402"/>
                  <a:gd name="connsiteY19" fmla="*/ 80335 h 583150"/>
                  <a:gd name="connsiteX20" fmla="*/ 295188 w 676402"/>
                  <a:gd name="connsiteY20" fmla="*/ 1396 h 583150"/>
                  <a:gd name="connsiteX0" fmla="*/ 302887 w 676402"/>
                  <a:gd name="connsiteY0" fmla="*/ 1498 h 580184"/>
                  <a:gd name="connsiteX1" fmla="*/ 401706 w 676402"/>
                  <a:gd name="connsiteY1" fmla="*/ 37564 h 580184"/>
                  <a:gd name="connsiteX2" fmla="*/ 457681 w 676402"/>
                  <a:gd name="connsiteY2" fmla="*/ 70272 h 580184"/>
                  <a:gd name="connsiteX3" fmla="*/ 462089 w 676402"/>
                  <a:gd name="connsiteY3" fmla="*/ 69887 h 580184"/>
                  <a:gd name="connsiteX4" fmla="*/ 676402 w 676402"/>
                  <a:gd name="connsiteY4" fmla="*/ 255625 h 580184"/>
                  <a:gd name="connsiteX5" fmla="*/ 663398 w 676402"/>
                  <a:gd name="connsiteY5" fmla="*/ 319488 h 580184"/>
                  <a:gd name="connsiteX6" fmla="*/ 639982 w 676402"/>
                  <a:gd name="connsiteY6" fmla="*/ 354861 h 580184"/>
                  <a:gd name="connsiteX7" fmla="*/ 649203 w 676402"/>
                  <a:gd name="connsiteY7" fmla="*/ 394445 h 580184"/>
                  <a:gd name="connsiteX8" fmla="*/ 434890 w 676402"/>
                  <a:gd name="connsiteY8" fmla="*/ 580183 h 580184"/>
                  <a:gd name="connsiteX9" fmla="*/ 351470 w 676402"/>
                  <a:gd name="connsiteY9" fmla="*/ 565587 h 580184"/>
                  <a:gd name="connsiteX10" fmla="*/ 348786 w 676402"/>
                  <a:gd name="connsiteY10" fmla="*/ 564019 h 580184"/>
                  <a:gd name="connsiteX11" fmla="*/ 330029 w 676402"/>
                  <a:gd name="connsiteY11" fmla="*/ 571834 h 580184"/>
                  <a:gd name="connsiteX12" fmla="*/ 266299 w 676402"/>
                  <a:gd name="connsiteY12" fmla="*/ 580184 h 580184"/>
                  <a:gd name="connsiteX13" fmla="*/ 56340 w 676402"/>
                  <a:gd name="connsiteY13" fmla="*/ 431879 h 580184"/>
                  <a:gd name="connsiteX14" fmla="*/ 54591 w 676402"/>
                  <a:gd name="connsiteY14" fmla="*/ 416843 h 580184"/>
                  <a:gd name="connsiteX15" fmla="*/ 16842 w 676402"/>
                  <a:gd name="connsiteY15" fmla="*/ 368319 h 580184"/>
                  <a:gd name="connsiteX16" fmla="*/ 0 w 676402"/>
                  <a:gd name="connsiteY16" fmla="*/ 296021 h 580184"/>
                  <a:gd name="connsiteX17" fmla="*/ 62771 w 676402"/>
                  <a:gd name="connsiteY17" fmla="*/ 164685 h 580184"/>
                  <a:gd name="connsiteX18" fmla="*/ 128858 w 676402"/>
                  <a:gd name="connsiteY18" fmla="*/ 126068 h 580184"/>
                  <a:gd name="connsiteX19" fmla="*/ 166743 w 676402"/>
                  <a:gd name="connsiteY19" fmla="*/ 77369 h 580184"/>
                  <a:gd name="connsiteX20" fmla="*/ 302887 w 676402"/>
                  <a:gd name="connsiteY20" fmla="*/ 1498 h 580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76402" h="580184">
                    <a:moveTo>
                      <a:pt x="302887" y="1498"/>
                    </a:moveTo>
                    <a:cubicBezTo>
                      <a:pt x="404336" y="-7703"/>
                      <a:pt x="376065" y="28165"/>
                      <a:pt x="401706" y="37564"/>
                    </a:cubicBezTo>
                    <a:lnTo>
                      <a:pt x="457681" y="70272"/>
                    </a:lnTo>
                    <a:lnTo>
                      <a:pt x="462089" y="69887"/>
                    </a:lnTo>
                    <a:cubicBezTo>
                      <a:pt x="580451" y="69887"/>
                      <a:pt x="676402" y="153045"/>
                      <a:pt x="676402" y="255625"/>
                    </a:cubicBezTo>
                    <a:cubicBezTo>
                      <a:pt x="676402" y="278065"/>
                      <a:pt x="671811" y="299575"/>
                      <a:pt x="663398" y="319488"/>
                    </a:cubicBezTo>
                    <a:lnTo>
                      <a:pt x="639982" y="354861"/>
                    </a:lnTo>
                    <a:lnTo>
                      <a:pt x="649203" y="394445"/>
                    </a:lnTo>
                    <a:cubicBezTo>
                      <a:pt x="649203" y="497025"/>
                      <a:pt x="553252" y="580183"/>
                      <a:pt x="434890" y="580183"/>
                    </a:cubicBezTo>
                    <a:cubicBezTo>
                      <a:pt x="405300" y="580183"/>
                      <a:pt x="377110" y="574986"/>
                      <a:pt x="351470" y="565587"/>
                    </a:cubicBezTo>
                    <a:lnTo>
                      <a:pt x="348786" y="564019"/>
                    </a:lnTo>
                    <a:lnTo>
                      <a:pt x="330029" y="571834"/>
                    </a:lnTo>
                    <a:cubicBezTo>
                      <a:pt x="309897" y="577261"/>
                      <a:pt x="288492" y="580184"/>
                      <a:pt x="266299" y="580184"/>
                    </a:cubicBezTo>
                    <a:cubicBezTo>
                      <a:pt x="162732" y="580184"/>
                      <a:pt x="76324" y="516516"/>
                      <a:pt x="56340" y="431879"/>
                    </a:cubicBezTo>
                    <a:lnTo>
                      <a:pt x="54591" y="416843"/>
                    </a:lnTo>
                    <a:lnTo>
                      <a:pt x="16842" y="368319"/>
                    </a:lnTo>
                    <a:cubicBezTo>
                      <a:pt x="5997" y="346097"/>
                      <a:pt x="0" y="321666"/>
                      <a:pt x="0" y="296021"/>
                    </a:cubicBezTo>
                    <a:cubicBezTo>
                      <a:pt x="0" y="244731"/>
                      <a:pt x="23988" y="198297"/>
                      <a:pt x="62771" y="164685"/>
                    </a:cubicBezTo>
                    <a:lnTo>
                      <a:pt x="128858" y="126068"/>
                    </a:lnTo>
                    <a:lnTo>
                      <a:pt x="166743" y="77369"/>
                    </a:lnTo>
                    <a:cubicBezTo>
                      <a:pt x="205526" y="43757"/>
                      <a:pt x="201438" y="10699"/>
                      <a:pt x="302887" y="14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星: 32 pt 335">
                <a:extLst>
                  <a:ext uri="{FF2B5EF4-FFF2-40B4-BE49-F238E27FC236}">
                    <a16:creationId xmlns:a16="http://schemas.microsoft.com/office/drawing/2014/main" id="{11671980-9585-4858-B44A-67335AFB1ECD}"/>
                  </a:ext>
                </a:extLst>
              </p:cNvPr>
              <p:cNvSpPr/>
              <p:nvPr/>
            </p:nvSpPr>
            <p:spPr>
              <a:xfrm>
                <a:off x="3358362" y="3553814"/>
                <a:ext cx="626542" cy="368300"/>
              </a:xfrm>
              <a:prstGeom prst="star32">
                <a:avLst>
                  <a:gd name="adj" fmla="val 5399"/>
                </a:avLst>
              </a:pr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60C1D078-0EDD-4DEC-AC41-4AE05EC4FA75}"/>
                </a:ext>
              </a:extLst>
            </p:cNvPr>
            <p:cNvGrpSpPr/>
            <p:nvPr/>
          </p:nvGrpSpPr>
          <p:grpSpPr>
            <a:xfrm rot="214639">
              <a:off x="1510051" y="2627636"/>
              <a:ext cx="476074" cy="285667"/>
              <a:chOff x="3334791" y="3494084"/>
              <a:chExt cx="676402" cy="557216"/>
            </a:xfrm>
          </p:grpSpPr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17F15F70-73CD-4513-A1AF-C0C329116866}"/>
                  </a:ext>
                </a:extLst>
              </p:cNvPr>
              <p:cNvSpPr/>
              <p:nvPr/>
            </p:nvSpPr>
            <p:spPr>
              <a:xfrm>
                <a:off x="3334791" y="3494084"/>
                <a:ext cx="676402" cy="557216"/>
              </a:xfrm>
              <a:custGeom>
                <a:avLst/>
                <a:gdLst>
                  <a:gd name="connsiteX0" fmla="*/ 318285 w 676402"/>
                  <a:gd name="connsiteY0" fmla="*/ 0 h 557216"/>
                  <a:gd name="connsiteX1" fmla="*/ 401706 w 676402"/>
                  <a:gd name="connsiteY1" fmla="*/ 14596 h 557216"/>
                  <a:gd name="connsiteX2" fmla="*/ 457681 w 676402"/>
                  <a:gd name="connsiteY2" fmla="*/ 47304 h 557216"/>
                  <a:gd name="connsiteX3" fmla="*/ 462089 w 676402"/>
                  <a:gd name="connsiteY3" fmla="*/ 46919 h 557216"/>
                  <a:gd name="connsiteX4" fmla="*/ 676402 w 676402"/>
                  <a:gd name="connsiteY4" fmla="*/ 232657 h 557216"/>
                  <a:gd name="connsiteX5" fmla="*/ 663398 w 676402"/>
                  <a:gd name="connsiteY5" fmla="*/ 296520 h 557216"/>
                  <a:gd name="connsiteX6" fmla="*/ 639982 w 676402"/>
                  <a:gd name="connsiteY6" fmla="*/ 331893 h 557216"/>
                  <a:gd name="connsiteX7" fmla="*/ 649203 w 676402"/>
                  <a:gd name="connsiteY7" fmla="*/ 371477 h 557216"/>
                  <a:gd name="connsiteX8" fmla="*/ 434890 w 676402"/>
                  <a:gd name="connsiteY8" fmla="*/ 557215 h 557216"/>
                  <a:gd name="connsiteX9" fmla="*/ 351470 w 676402"/>
                  <a:gd name="connsiteY9" fmla="*/ 542619 h 557216"/>
                  <a:gd name="connsiteX10" fmla="*/ 348786 w 676402"/>
                  <a:gd name="connsiteY10" fmla="*/ 541051 h 557216"/>
                  <a:gd name="connsiteX11" fmla="*/ 330029 w 676402"/>
                  <a:gd name="connsiteY11" fmla="*/ 548866 h 557216"/>
                  <a:gd name="connsiteX12" fmla="*/ 266299 w 676402"/>
                  <a:gd name="connsiteY12" fmla="*/ 557216 h 557216"/>
                  <a:gd name="connsiteX13" fmla="*/ 56340 w 676402"/>
                  <a:gd name="connsiteY13" fmla="*/ 408911 h 557216"/>
                  <a:gd name="connsiteX14" fmla="*/ 54591 w 676402"/>
                  <a:gd name="connsiteY14" fmla="*/ 393875 h 557216"/>
                  <a:gd name="connsiteX15" fmla="*/ 16842 w 676402"/>
                  <a:gd name="connsiteY15" fmla="*/ 345351 h 557216"/>
                  <a:gd name="connsiteX16" fmla="*/ 0 w 676402"/>
                  <a:gd name="connsiteY16" fmla="*/ 273053 h 557216"/>
                  <a:gd name="connsiteX17" fmla="*/ 62771 w 676402"/>
                  <a:gd name="connsiteY17" fmla="*/ 141717 h 557216"/>
                  <a:gd name="connsiteX18" fmla="*/ 128858 w 676402"/>
                  <a:gd name="connsiteY18" fmla="*/ 103100 h 557216"/>
                  <a:gd name="connsiteX19" fmla="*/ 166743 w 676402"/>
                  <a:gd name="connsiteY19" fmla="*/ 54401 h 557216"/>
                  <a:gd name="connsiteX20" fmla="*/ 318285 w 676402"/>
                  <a:gd name="connsiteY20" fmla="*/ 0 h 55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76402" h="557216">
                    <a:moveTo>
                      <a:pt x="318285" y="0"/>
                    </a:moveTo>
                    <a:cubicBezTo>
                      <a:pt x="347876" y="0"/>
                      <a:pt x="376065" y="5197"/>
                      <a:pt x="401706" y="14596"/>
                    </a:cubicBezTo>
                    <a:lnTo>
                      <a:pt x="457681" y="47304"/>
                    </a:lnTo>
                    <a:lnTo>
                      <a:pt x="462089" y="46919"/>
                    </a:lnTo>
                    <a:cubicBezTo>
                      <a:pt x="580451" y="46919"/>
                      <a:pt x="676402" y="130077"/>
                      <a:pt x="676402" y="232657"/>
                    </a:cubicBezTo>
                    <a:cubicBezTo>
                      <a:pt x="676402" y="255097"/>
                      <a:pt x="671811" y="276607"/>
                      <a:pt x="663398" y="296520"/>
                    </a:cubicBezTo>
                    <a:lnTo>
                      <a:pt x="639982" y="331893"/>
                    </a:lnTo>
                    <a:lnTo>
                      <a:pt x="649203" y="371477"/>
                    </a:lnTo>
                    <a:cubicBezTo>
                      <a:pt x="649203" y="474057"/>
                      <a:pt x="553252" y="557215"/>
                      <a:pt x="434890" y="557215"/>
                    </a:cubicBezTo>
                    <a:cubicBezTo>
                      <a:pt x="405300" y="557215"/>
                      <a:pt x="377110" y="552018"/>
                      <a:pt x="351470" y="542619"/>
                    </a:cubicBezTo>
                    <a:lnTo>
                      <a:pt x="348786" y="541051"/>
                    </a:lnTo>
                    <a:lnTo>
                      <a:pt x="330029" y="548866"/>
                    </a:lnTo>
                    <a:cubicBezTo>
                      <a:pt x="309897" y="554293"/>
                      <a:pt x="288492" y="557216"/>
                      <a:pt x="266299" y="557216"/>
                    </a:cubicBezTo>
                    <a:cubicBezTo>
                      <a:pt x="162732" y="557216"/>
                      <a:pt x="76324" y="493548"/>
                      <a:pt x="56340" y="408911"/>
                    </a:cubicBezTo>
                    <a:lnTo>
                      <a:pt x="54591" y="393875"/>
                    </a:lnTo>
                    <a:lnTo>
                      <a:pt x="16842" y="345351"/>
                    </a:lnTo>
                    <a:cubicBezTo>
                      <a:pt x="5997" y="323129"/>
                      <a:pt x="0" y="298698"/>
                      <a:pt x="0" y="273053"/>
                    </a:cubicBezTo>
                    <a:cubicBezTo>
                      <a:pt x="0" y="221763"/>
                      <a:pt x="23988" y="175329"/>
                      <a:pt x="62771" y="141717"/>
                    </a:cubicBezTo>
                    <a:lnTo>
                      <a:pt x="128858" y="103100"/>
                    </a:lnTo>
                    <a:lnTo>
                      <a:pt x="166743" y="54401"/>
                    </a:lnTo>
                    <a:cubicBezTo>
                      <a:pt x="205526" y="20789"/>
                      <a:pt x="259104" y="0"/>
                      <a:pt x="318285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38000">
                    <a:srgbClr val="660033"/>
                  </a:gs>
                  <a:gs pos="100000">
                    <a:srgbClr val="C00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3E289F1A-AB6C-4C89-A63F-EB4FED636221}"/>
                  </a:ext>
                </a:extLst>
              </p:cNvPr>
              <p:cNvSpPr/>
              <p:nvPr/>
            </p:nvSpPr>
            <p:spPr>
              <a:xfrm>
                <a:off x="3358603" y="3514354"/>
                <a:ext cx="627610" cy="450428"/>
              </a:xfrm>
              <a:custGeom>
                <a:avLst/>
                <a:gdLst>
                  <a:gd name="connsiteX0" fmla="*/ 318285 w 676402"/>
                  <a:gd name="connsiteY0" fmla="*/ 0 h 557216"/>
                  <a:gd name="connsiteX1" fmla="*/ 401706 w 676402"/>
                  <a:gd name="connsiteY1" fmla="*/ 14596 h 557216"/>
                  <a:gd name="connsiteX2" fmla="*/ 457681 w 676402"/>
                  <a:gd name="connsiteY2" fmla="*/ 47304 h 557216"/>
                  <a:gd name="connsiteX3" fmla="*/ 462089 w 676402"/>
                  <a:gd name="connsiteY3" fmla="*/ 46919 h 557216"/>
                  <a:gd name="connsiteX4" fmla="*/ 676402 w 676402"/>
                  <a:gd name="connsiteY4" fmla="*/ 232657 h 557216"/>
                  <a:gd name="connsiteX5" fmla="*/ 663398 w 676402"/>
                  <a:gd name="connsiteY5" fmla="*/ 296520 h 557216"/>
                  <a:gd name="connsiteX6" fmla="*/ 639982 w 676402"/>
                  <a:gd name="connsiteY6" fmla="*/ 331893 h 557216"/>
                  <a:gd name="connsiteX7" fmla="*/ 649203 w 676402"/>
                  <a:gd name="connsiteY7" fmla="*/ 371477 h 557216"/>
                  <a:gd name="connsiteX8" fmla="*/ 434890 w 676402"/>
                  <a:gd name="connsiteY8" fmla="*/ 557215 h 557216"/>
                  <a:gd name="connsiteX9" fmla="*/ 351470 w 676402"/>
                  <a:gd name="connsiteY9" fmla="*/ 542619 h 557216"/>
                  <a:gd name="connsiteX10" fmla="*/ 348786 w 676402"/>
                  <a:gd name="connsiteY10" fmla="*/ 541051 h 557216"/>
                  <a:gd name="connsiteX11" fmla="*/ 330029 w 676402"/>
                  <a:gd name="connsiteY11" fmla="*/ 548866 h 557216"/>
                  <a:gd name="connsiteX12" fmla="*/ 266299 w 676402"/>
                  <a:gd name="connsiteY12" fmla="*/ 557216 h 557216"/>
                  <a:gd name="connsiteX13" fmla="*/ 56340 w 676402"/>
                  <a:gd name="connsiteY13" fmla="*/ 408911 h 557216"/>
                  <a:gd name="connsiteX14" fmla="*/ 54591 w 676402"/>
                  <a:gd name="connsiteY14" fmla="*/ 393875 h 557216"/>
                  <a:gd name="connsiteX15" fmla="*/ 16842 w 676402"/>
                  <a:gd name="connsiteY15" fmla="*/ 345351 h 557216"/>
                  <a:gd name="connsiteX16" fmla="*/ 0 w 676402"/>
                  <a:gd name="connsiteY16" fmla="*/ 273053 h 557216"/>
                  <a:gd name="connsiteX17" fmla="*/ 62771 w 676402"/>
                  <a:gd name="connsiteY17" fmla="*/ 141717 h 557216"/>
                  <a:gd name="connsiteX18" fmla="*/ 128858 w 676402"/>
                  <a:gd name="connsiteY18" fmla="*/ 103100 h 557216"/>
                  <a:gd name="connsiteX19" fmla="*/ 166743 w 676402"/>
                  <a:gd name="connsiteY19" fmla="*/ 54401 h 557216"/>
                  <a:gd name="connsiteX20" fmla="*/ 318285 w 676402"/>
                  <a:gd name="connsiteY20" fmla="*/ 0 h 557216"/>
                  <a:gd name="connsiteX0" fmla="*/ 315719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315719 w 676402"/>
                  <a:gd name="connsiteY20" fmla="*/ 0 h 581754"/>
                  <a:gd name="connsiteX0" fmla="*/ 315719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315719 w 676402"/>
                  <a:gd name="connsiteY20" fmla="*/ 0 h 581754"/>
                  <a:gd name="connsiteX0" fmla="*/ 295188 w 676402"/>
                  <a:gd name="connsiteY0" fmla="*/ 0 h 581754"/>
                  <a:gd name="connsiteX1" fmla="*/ 401706 w 676402"/>
                  <a:gd name="connsiteY1" fmla="*/ 39134 h 581754"/>
                  <a:gd name="connsiteX2" fmla="*/ 457681 w 676402"/>
                  <a:gd name="connsiteY2" fmla="*/ 71842 h 581754"/>
                  <a:gd name="connsiteX3" fmla="*/ 462089 w 676402"/>
                  <a:gd name="connsiteY3" fmla="*/ 71457 h 581754"/>
                  <a:gd name="connsiteX4" fmla="*/ 676402 w 676402"/>
                  <a:gd name="connsiteY4" fmla="*/ 257195 h 581754"/>
                  <a:gd name="connsiteX5" fmla="*/ 663398 w 676402"/>
                  <a:gd name="connsiteY5" fmla="*/ 321058 h 581754"/>
                  <a:gd name="connsiteX6" fmla="*/ 639982 w 676402"/>
                  <a:gd name="connsiteY6" fmla="*/ 356431 h 581754"/>
                  <a:gd name="connsiteX7" fmla="*/ 649203 w 676402"/>
                  <a:gd name="connsiteY7" fmla="*/ 396015 h 581754"/>
                  <a:gd name="connsiteX8" fmla="*/ 434890 w 676402"/>
                  <a:gd name="connsiteY8" fmla="*/ 581753 h 581754"/>
                  <a:gd name="connsiteX9" fmla="*/ 351470 w 676402"/>
                  <a:gd name="connsiteY9" fmla="*/ 567157 h 581754"/>
                  <a:gd name="connsiteX10" fmla="*/ 348786 w 676402"/>
                  <a:gd name="connsiteY10" fmla="*/ 565589 h 581754"/>
                  <a:gd name="connsiteX11" fmla="*/ 330029 w 676402"/>
                  <a:gd name="connsiteY11" fmla="*/ 573404 h 581754"/>
                  <a:gd name="connsiteX12" fmla="*/ 266299 w 676402"/>
                  <a:gd name="connsiteY12" fmla="*/ 581754 h 581754"/>
                  <a:gd name="connsiteX13" fmla="*/ 56340 w 676402"/>
                  <a:gd name="connsiteY13" fmla="*/ 433449 h 581754"/>
                  <a:gd name="connsiteX14" fmla="*/ 54591 w 676402"/>
                  <a:gd name="connsiteY14" fmla="*/ 418413 h 581754"/>
                  <a:gd name="connsiteX15" fmla="*/ 16842 w 676402"/>
                  <a:gd name="connsiteY15" fmla="*/ 369889 h 581754"/>
                  <a:gd name="connsiteX16" fmla="*/ 0 w 676402"/>
                  <a:gd name="connsiteY16" fmla="*/ 297591 h 581754"/>
                  <a:gd name="connsiteX17" fmla="*/ 62771 w 676402"/>
                  <a:gd name="connsiteY17" fmla="*/ 166255 h 581754"/>
                  <a:gd name="connsiteX18" fmla="*/ 128858 w 676402"/>
                  <a:gd name="connsiteY18" fmla="*/ 127638 h 581754"/>
                  <a:gd name="connsiteX19" fmla="*/ 166743 w 676402"/>
                  <a:gd name="connsiteY19" fmla="*/ 78939 h 581754"/>
                  <a:gd name="connsiteX20" fmla="*/ 295188 w 676402"/>
                  <a:gd name="connsiteY20" fmla="*/ 0 h 581754"/>
                  <a:gd name="connsiteX0" fmla="*/ 295188 w 676402"/>
                  <a:gd name="connsiteY0" fmla="*/ 1396 h 583150"/>
                  <a:gd name="connsiteX1" fmla="*/ 401706 w 676402"/>
                  <a:gd name="connsiteY1" fmla="*/ 40530 h 583150"/>
                  <a:gd name="connsiteX2" fmla="*/ 457681 w 676402"/>
                  <a:gd name="connsiteY2" fmla="*/ 73238 h 583150"/>
                  <a:gd name="connsiteX3" fmla="*/ 462089 w 676402"/>
                  <a:gd name="connsiteY3" fmla="*/ 72853 h 583150"/>
                  <a:gd name="connsiteX4" fmla="*/ 676402 w 676402"/>
                  <a:gd name="connsiteY4" fmla="*/ 258591 h 583150"/>
                  <a:gd name="connsiteX5" fmla="*/ 663398 w 676402"/>
                  <a:gd name="connsiteY5" fmla="*/ 322454 h 583150"/>
                  <a:gd name="connsiteX6" fmla="*/ 639982 w 676402"/>
                  <a:gd name="connsiteY6" fmla="*/ 357827 h 583150"/>
                  <a:gd name="connsiteX7" fmla="*/ 649203 w 676402"/>
                  <a:gd name="connsiteY7" fmla="*/ 397411 h 583150"/>
                  <a:gd name="connsiteX8" fmla="*/ 434890 w 676402"/>
                  <a:gd name="connsiteY8" fmla="*/ 583149 h 583150"/>
                  <a:gd name="connsiteX9" fmla="*/ 351470 w 676402"/>
                  <a:gd name="connsiteY9" fmla="*/ 568553 h 583150"/>
                  <a:gd name="connsiteX10" fmla="*/ 348786 w 676402"/>
                  <a:gd name="connsiteY10" fmla="*/ 566985 h 583150"/>
                  <a:gd name="connsiteX11" fmla="*/ 330029 w 676402"/>
                  <a:gd name="connsiteY11" fmla="*/ 574800 h 583150"/>
                  <a:gd name="connsiteX12" fmla="*/ 266299 w 676402"/>
                  <a:gd name="connsiteY12" fmla="*/ 583150 h 583150"/>
                  <a:gd name="connsiteX13" fmla="*/ 56340 w 676402"/>
                  <a:gd name="connsiteY13" fmla="*/ 434845 h 583150"/>
                  <a:gd name="connsiteX14" fmla="*/ 54591 w 676402"/>
                  <a:gd name="connsiteY14" fmla="*/ 419809 h 583150"/>
                  <a:gd name="connsiteX15" fmla="*/ 16842 w 676402"/>
                  <a:gd name="connsiteY15" fmla="*/ 371285 h 583150"/>
                  <a:gd name="connsiteX16" fmla="*/ 0 w 676402"/>
                  <a:gd name="connsiteY16" fmla="*/ 298987 h 583150"/>
                  <a:gd name="connsiteX17" fmla="*/ 62771 w 676402"/>
                  <a:gd name="connsiteY17" fmla="*/ 167651 h 583150"/>
                  <a:gd name="connsiteX18" fmla="*/ 128858 w 676402"/>
                  <a:gd name="connsiteY18" fmla="*/ 129034 h 583150"/>
                  <a:gd name="connsiteX19" fmla="*/ 166743 w 676402"/>
                  <a:gd name="connsiteY19" fmla="*/ 80335 h 583150"/>
                  <a:gd name="connsiteX20" fmla="*/ 295188 w 676402"/>
                  <a:gd name="connsiteY20" fmla="*/ 1396 h 583150"/>
                  <a:gd name="connsiteX0" fmla="*/ 302887 w 676402"/>
                  <a:gd name="connsiteY0" fmla="*/ 1498 h 580184"/>
                  <a:gd name="connsiteX1" fmla="*/ 401706 w 676402"/>
                  <a:gd name="connsiteY1" fmla="*/ 37564 h 580184"/>
                  <a:gd name="connsiteX2" fmla="*/ 457681 w 676402"/>
                  <a:gd name="connsiteY2" fmla="*/ 70272 h 580184"/>
                  <a:gd name="connsiteX3" fmla="*/ 462089 w 676402"/>
                  <a:gd name="connsiteY3" fmla="*/ 69887 h 580184"/>
                  <a:gd name="connsiteX4" fmla="*/ 676402 w 676402"/>
                  <a:gd name="connsiteY4" fmla="*/ 255625 h 580184"/>
                  <a:gd name="connsiteX5" fmla="*/ 663398 w 676402"/>
                  <a:gd name="connsiteY5" fmla="*/ 319488 h 580184"/>
                  <a:gd name="connsiteX6" fmla="*/ 639982 w 676402"/>
                  <a:gd name="connsiteY6" fmla="*/ 354861 h 580184"/>
                  <a:gd name="connsiteX7" fmla="*/ 649203 w 676402"/>
                  <a:gd name="connsiteY7" fmla="*/ 394445 h 580184"/>
                  <a:gd name="connsiteX8" fmla="*/ 434890 w 676402"/>
                  <a:gd name="connsiteY8" fmla="*/ 580183 h 580184"/>
                  <a:gd name="connsiteX9" fmla="*/ 351470 w 676402"/>
                  <a:gd name="connsiteY9" fmla="*/ 565587 h 580184"/>
                  <a:gd name="connsiteX10" fmla="*/ 348786 w 676402"/>
                  <a:gd name="connsiteY10" fmla="*/ 564019 h 580184"/>
                  <a:gd name="connsiteX11" fmla="*/ 330029 w 676402"/>
                  <a:gd name="connsiteY11" fmla="*/ 571834 h 580184"/>
                  <a:gd name="connsiteX12" fmla="*/ 266299 w 676402"/>
                  <a:gd name="connsiteY12" fmla="*/ 580184 h 580184"/>
                  <a:gd name="connsiteX13" fmla="*/ 56340 w 676402"/>
                  <a:gd name="connsiteY13" fmla="*/ 431879 h 580184"/>
                  <a:gd name="connsiteX14" fmla="*/ 54591 w 676402"/>
                  <a:gd name="connsiteY14" fmla="*/ 416843 h 580184"/>
                  <a:gd name="connsiteX15" fmla="*/ 16842 w 676402"/>
                  <a:gd name="connsiteY15" fmla="*/ 368319 h 580184"/>
                  <a:gd name="connsiteX16" fmla="*/ 0 w 676402"/>
                  <a:gd name="connsiteY16" fmla="*/ 296021 h 580184"/>
                  <a:gd name="connsiteX17" fmla="*/ 62771 w 676402"/>
                  <a:gd name="connsiteY17" fmla="*/ 164685 h 580184"/>
                  <a:gd name="connsiteX18" fmla="*/ 128858 w 676402"/>
                  <a:gd name="connsiteY18" fmla="*/ 126068 h 580184"/>
                  <a:gd name="connsiteX19" fmla="*/ 166743 w 676402"/>
                  <a:gd name="connsiteY19" fmla="*/ 77369 h 580184"/>
                  <a:gd name="connsiteX20" fmla="*/ 302887 w 676402"/>
                  <a:gd name="connsiteY20" fmla="*/ 1498 h 580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76402" h="580184">
                    <a:moveTo>
                      <a:pt x="302887" y="1498"/>
                    </a:moveTo>
                    <a:cubicBezTo>
                      <a:pt x="404336" y="-7703"/>
                      <a:pt x="376065" y="28165"/>
                      <a:pt x="401706" y="37564"/>
                    </a:cubicBezTo>
                    <a:lnTo>
                      <a:pt x="457681" y="70272"/>
                    </a:lnTo>
                    <a:lnTo>
                      <a:pt x="462089" y="69887"/>
                    </a:lnTo>
                    <a:cubicBezTo>
                      <a:pt x="580451" y="69887"/>
                      <a:pt x="676402" y="153045"/>
                      <a:pt x="676402" y="255625"/>
                    </a:cubicBezTo>
                    <a:cubicBezTo>
                      <a:pt x="676402" y="278065"/>
                      <a:pt x="671811" y="299575"/>
                      <a:pt x="663398" y="319488"/>
                    </a:cubicBezTo>
                    <a:lnTo>
                      <a:pt x="639982" y="354861"/>
                    </a:lnTo>
                    <a:lnTo>
                      <a:pt x="649203" y="394445"/>
                    </a:lnTo>
                    <a:cubicBezTo>
                      <a:pt x="649203" y="497025"/>
                      <a:pt x="553252" y="580183"/>
                      <a:pt x="434890" y="580183"/>
                    </a:cubicBezTo>
                    <a:cubicBezTo>
                      <a:pt x="405300" y="580183"/>
                      <a:pt x="377110" y="574986"/>
                      <a:pt x="351470" y="565587"/>
                    </a:cubicBezTo>
                    <a:lnTo>
                      <a:pt x="348786" y="564019"/>
                    </a:lnTo>
                    <a:lnTo>
                      <a:pt x="330029" y="571834"/>
                    </a:lnTo>
                    <a:cubicBezTo>
                      <a:pt x="309897" y="577261"/>
                      <a:pt x="288492" y="580184"/>
                      <a:pt x="266299" y="580184"/>
                    </a:cubicBezTo>
                    <a:cubicBezTo>
                      <a:pt x="162732" y="580184"/>
                      <a:pt x="76324" y="516516"/>
                      <a:pt x="56340" y="431879"/>
                    </a:cubicBezTo>
                    <a:lnTo>
                      <a:pt x="54591" y="416843"/>
                    </a:lnTo>
                    <a:lnTo>
                      <a:pt x="16842" y="368319"/>
                    </a:lnTo>
                    <a:cubicBezTo>
                      <a:pt x="5997" y="346097"/>
                      <a:pt x="0" y="321666"/>
                      <a:pt x="0" y="296021"/>
                    </a:cubicBezTo>
                    <a:cubicBezTo>
                      <a:pt x="0" y="244731"/>
                      <a:pt x="23988" y="198297"/>
                      <a:pt x="62771" y="164685"/>
                    </a:cubicBezTo>
                    <a:lnTo>
                      <a:pt x="128858" y="126068"/>
                    </a:lnTo>
                    <a:lnTo>
                      <a:pt x="166743" y="77369"/>
                    </a:lnTo>
                    <a:cubicBezTo>
                      <a:pt x="205526" y="43757"/>
                      <a:pt x="201438" y="10699"/>
                      <a:pt x="302887" y="14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66CC"/>
                  </a:gs>
                  <a:gs pos="100000">
                    <a:srgbClr val="C00000"/>
                  </a:gs>
                  <a:gs pos="37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星: 32 pt 332">
                <a:extLst>
                  <a:ext uri="{FF2B5EF4-FFF2-40B4-BE49-F238E27FC236}">
                    <a16:creationId xmlns:a16="http://schemas.microsoft.com/office/drawing/2014/main" id="{0B1EF63A-EB94-4944-8D40-6011FBCC6326}"/>
                  </a:ext>
                </a:extLst>
              </p:cNvPr>
              <p:cNvSpPr/>
              <p:nvPr/>
            </p:nvSpPr>
            <p:spPr>
              <a:xfrm>
                <a:off x="3358362" y="3553814"/>
                <a:ext cx="626542" cy="368300"/>
              </a:xfrm>
              <a:prstGeom prst="star32">
                <a:avLst>
                  <a:gd name="adj" fmla="val 5399"/>
                </a:avLst>
              </a:pr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0B359F4D-4B57-4FA6-9D34-6C721A71973A}"/>
              </a:ext>
            </a:extLst>
          </p:cNvPr>
          <p:cNvGrpSpPr/>
          <p:nvPr/>
        </p:nvGrpSpPr>
        <p:grpSpPr>
          <a:xfrm>
            <a:off x="3744501" y="3811735"/>
            <a:ext cx="2504923" cy="2494923"/>
            <a:chOff x="3744501" y="3811735"/>
            <a:chExt cx="2504923" cy="2494923"/>
          </a:xfrm>
        </p:grpSpPr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F41031F2-971B-4CB4-84C7-2A52264E2969}"/>
                </a:ext>
              </a:extLst>
            </p:cNvPr>
            <p:cNvGrpSpPr/>
            <p:nvPr/>
          </p:nvGrpSpPr>
          <p:grpSpPr>
            <a:xfrm>
              <a:off x="4607827" y="4211113"/>
              <a:ext cx="784201" cy="2095545"/>
              <a:chOff x="659705" y="2730850"/>
              <a:chExt cx="1211510" cy="3237406"/>
            </a:xfrm>
          </p:grpSpPr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27286F82-F500-43B8-8658-7BC6BEC40402}"/>
                  </a:ext>
                </a:extLst>
              </p:cNvPr>
              <p:cNvGrpSpPr/>
              <p:nvPr/>
            </p:nvGrpSpPr>
            <p:grpSpPr>
              <a:xfrm>
                <a:off x="659705" y="3413824"/>
                <a:ext cx="1211510" cy="2554432"/>
                <a:chOff x="659705" y="5852224"/>
                <a:chExt cx="1211510" cy="2554432"/>
              </a:xfrm>
            </p:grpSpPr>
            <p:sp>
              <p:nvSpPr>
                <p:cNvPr id="388" name="台形 387">
                  <a:extLst>
                    <a:ext uri="{FF2B5EF4-FFF2-40B4-BE49-F238E27FC236}">
                      <a16:creationId xmlns:a16="http://schemas.microsoft.com/office/drawing/2014/main" id="{A7C98EF5-D7F4-403B-806F-D5B7833DB9B5}"/>
                    </a:ext>
                  </a:extLst>
                </p:cNvPr>
                <p:cNvSpPr/>
                <p:nvPr/>
              </p:nvSpPr>
              <p:spPr>
                <a:xfrm>
                  <a:off x="1190250" y="5852224"/>
                  <a:ext cx="162834" cy="260753"/>
                </a:xfrm>
                <a:prstGeom prst="trapezoid">
                  <a:avLst>
                    <a:gd name="adj" fmla="val 19151"/>
                  </a:avLst>
                </a:pr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89" name="フリーフォーム 1041">
                  <a:extLst>
                    <a:ext uri="{FF2B5EF4-FFF2-40B4-BE49-F238E27FC236}">
                      <a16:creationId xmlns:a16="http://schemas.microsoft.com/office/drawing/2014/main" id="{7DAA1D86-D9A3-4066-A46F-062D0615474F}"/>
                    </a:ext>
                  </a:extLst>
                </p:cNvPr>
                <p:cNvSpPr/>
                <p:nvPr/>
              </p:nvSpPr>
              <p:spPr>
                <a:xfrm>
                  <a:off x="875159" y="5958439"/>
                  <a:ext cx="778219" cy="725417"/>
                </a:xfrm>
                <a:custGeom>
                  <a:avLst/>
                  <a:gdLst>
                    <a:gd name="connsiteX0" fmla="*/ 168681 w 778219"/>
                    <a:gd name="connsiteY0" fmla="*/ 0 h 725417"/>
                    <a:gd name="connsiteX1" fmla="*/ 290410 w 778219"/>
                    <a:gd name="connsiteY1" fmla="*/ 0 h 725417"/>
                    <a:gd name="connsiteX2" fmla="*/ 403581 w 778219"/>
                    <a:gd name="connsiteY2" fmla="*/ 231193 h 725417"/>
                    <a:gd name="connsiteX3" fmla="*/ 516754 w 778219"/>
                    <a:gd name="connsiteY3" fmla="*/ 0 h 725417"/>
                    <a:gd name="connsiteX4" fmla="*/ 609538 w 778219"/>
                    <a:gd name="connsiteY4" fmla="*/ 0 h 725417"/>
                    <a:gd name="connsiteX5" fmla="*/ 778219 w 778219"/>
                    <a:gd name="connsiteY5" fmla="*/ 168681 h 725417"/>
                    <a:gd name="connsiteX6" fmla="*/ 778219 w 778219"/>
                    <a:gd name="connsiteY6" fmla="*/ 725417 h 725417"/>
                    <a:gd name="connsiteX7" fmla="*/ 0 w 778219"/>
                    <a:gd name="connsiteY7" fmla="*/ 725417 h 725417"/>
                    <a:gd name="connsiteX8" fmla="*/ 0 w 778219"/>
                    <a:gd name="connsiteY8" fmla="*/ 168681 h 725417"/>
                    <a:gd name="connsiteX9" fmla="*/ 168681 w 778219"/>
                    <a:gd name="connsiteY9" fmla="*/ 0 h 725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219" h="725417">
                      <a:moveTo>
                        <a:pt x="168681" y="0"/>
                      </a:moveTo>
                      <a:lnTo>
                        <a:pt x="290410" y="0"/>
                      </a:lnTo>
                      <a:lnTo>
                        <a:pt x="403581" y="231193"/>
                      </a:lnTo>
                      <a:lnTo>
                        <a:pt x="516754" y="0"/>
                      </a:lnTo>
                      <a:lnTo>
                        <a:pt x="609538" y="0"/>
                      </a:lnTo>
                      <a:cubicBezTo>
                        <a:pt x="702698" y="0"/>
                        <a:pt x="778219" y="75521"/>
                        <a:pt x="778219" y="168681"/>
                      </a:cubicBezTo>
                      <a:lnTo>
                        <a:pt x="778219" y="725417"/>
                      </a:lnTo>
                      <a:lnTo>
                        <a:pt x="0" y="725417"/>
                      </a:lnTo>
                      <a:lnTo>
                        <a:pt x="0" y="168681"/>
                      </a:lnTo>
                      <a:cubicBezTo>
                        <a:pt x="0" y="75521"/>
                        <a:pt x="75521" y="0"/>
                        <a:pt x="168681" y="0"/>
                      </a:cubicBezTo>
                      <a:close/>
                    </a:path>
                  </a:pathLst>
                </a:custGeom>
                <a:pattFill prst="lgCheck">
                  <a:fgClr>
                    <a:srgbClr val="FF0000"/>
                  </a:fgClr>
                  <a:bgClr>
                    <a:srgbClr val="FF99CC"/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grpSp>
              <p:nvGrpSpPr>
                <p:cNvPr id="390" name="グループ化 389">
                  <a:extLst>
                    <a:ext uri="{FF2B5EF4-FFF2-40B4-BE49-F238E27FC236}">
                      <a16:creationId xmlns:a16="http://schemas.microsoft.com/office/drawing/2014/main" id="{F46F1BD5-3707-4E3C-A341-B0A6EFDADDA7}"/>
                    </a:ext>
                  </a:extLst>
                </p:cNvPr>
                <p:cNvGrpSpPr/>
                <p:nvPr/>
              </p:nvGrpSpPr>
              <p:grpSpPr>
                <a:xfrm>
                  <a:off x="1072208" y="8166914"/>
                  <a:ext cx="222088" cy="231927"/>
                  <a:chOff x="4732801" y="3869060"/>
                  <a:chExt cx="885824" cy="883915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412" name="円/楕円 240">
                    <a:extLst>
                      <a:ext uri="{FF2B5EF4-FFF2-40B4-BE49-F238E27FC236}">
                        <a16:creationId xmlns:a16="http://schemas.microsoft.com/office/drawing/2014/main" id="{C9103EF9-DC27-43B1-9AB8-E31C3AC5C000}"/>
                      </a:ext>
                    </a:extLst>
                  </p:cNvPr>
                  <p:cNvSpPr/>
                  <p:nvPr/>
                </p:nvSpPr>
                <p:spPr>
                  <a:xfrm>
                    <a:off x="4732801" y="4010456"/>
                    <a:ext cx="885824" cy="742519"/>
                  </a:xfrm>
                  <a:prstGeom prst="ellipse">
                    <a:avLst/>
                  </a:prstGeom>
                  <a:solidFill>
                    <a:srgbClr val="CC99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413" name="角丸四角形 1065">
                    <a:extLst>
                      <a:ext uri="{FF2B5EF4-FFF2-40B4-BE49-F238E27FC236}">
                        <a16:creationId xmlns:a16="http://schemas.microsoft.com/office/drawing/2014/main" id="{883822BE-3442-4B24-BD7F-145235134D34}"/>
                      </a:ext>
                    </a:extLst>
                  </p:cNvPr>
                  <p:cNvSpPr/>
                  <p:nvPr/>
                </p:nvSpPr>
                <p:spPr>
                  <a:xfrm>
                    <a:off x="4772025" y="3869060"/>
                    <a:ext cx="788193" cy="745384"/>
                  </a:xfrm>
                  <a:prstGeom prst="roundRect">
                    <a:avLst>
                      <a:gd name="adj" fmla="val 47073"/>
                    </a:avLst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414" name="フリーフォーム 1066">
                    <a:extLst>
                      <a:ext uri="{FF2B5EF4-FFF2-40B4-BE49-F238E27FC236}">
                        <a16:creationId xmlns:a16="http://schemas.microsoft.com/office/drawing/2014/main" id="{2074746C-B2DA-43A6-9746-2D4C52731B9D}"/>
                      </a:ext>
                    </a:extLst>
                  </p:cNvPr>
                  <p:cNvSpPr/>
                  <p:nvPr/>
                </p:nvSpPr>
                <p:spPr>
                  <a:xfrm>
                    <a:off x="4732801" y="4163065"/>
                    <a:ext cx="867900" cy="506566"/>
                  </a:xfrm>
                  <a:custGeom>
                    <a:avLst/>
                    <a:gdLst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49804 w 1003631"/>
                      <a:gd name="connsiteY9" fmla="*/ 535716 h 585788"/>
                      <a:gd name="connsiteX10" fmla="*/ 649669 w 1003631"/>
                      <a:gd name="connsiteY10" fmla="*/ 535726 h 585788"/>
                      <a:gd name="connsiteX11" fmla="*/ 634059 w 1003631"/>
                      <a:gd name="connsiteY11" fmla="*/ 568701 h 585788"/>
                      <a:gd name="connsiteX12" fmla="*/ 586913 w 1003631"/>
                      <a:gd name="connsiteY12" fmla="*/ 585788 h 585788"/>
                      <a:gd name="connsiteX13" fmla="*/ 539766 w 1003631"/>
                      <a:gd name="connsiteY13" fmla="*/ 568701 h 585788"/>
                      <a:gd name="connsiteX14" fmla="*/ 528399 w 1003631"/>
                      <a:gd name="connsiteY14" fmla="*/ 544688 h 585788"/>
                      <a:gd name="connsiteX15" fmla="*/ 526540 w 1003631"/>
                      <a:gd name="connsiteY15" fmla="*/ 544825 h 585788"/>
                      <a:gd name="connsiteX16" fmla="*/ 525560 w 1003631"/>
                      <a:gd name="connsiteY16" fmla="*/ 538690 h 585788"/>
                      <a:gd name="connsiteX17" fmla="*/ 520238 w 1003631"/>
                      <a:gd name="connsiteY17" fmla="*/ 527447 h 585788"/>
                      <a:gd name="connsiteX18" fmla="*/ 522874 w 1003631"/>
                      <a:gd name="connsiteY18" fmla="*/ 521878 h 585788"/>
                      <a:gd name="connsiteX19" fmla="*/ 514365 w 1003631"/>
                      <a:gd name="connsiteY19" fmla="*/ 468607 h 585788"/>
                      <a:gd name="connsiteX20" fmla="*/ 156351 w 1003631"/>
                      <a:gd name="connsiteY20" fmla="*/ 133080 h 585788"/>
                      <a:gd name="connsiteX21" fmla="*/ 81276 w 1003631"/>
                      <a:gd name="connsiteY21" fmla="*/ 126945 h 585788"/>
                      <a:gd name="connsiteX22" fmla="*/ 72000 w 1003631"/>
                      <a:gd name="connsiteY22" fmla="*/ 128588 h 585788"/>
                      <a:gd name="connsiteX23" fmla="*/ 0 w 1003631"/>
                      <a:gd name="connsiteY23" fmla="*/ 65424 h 585788"/>
                      <a:gd name="connsiteX24" fmla="*/ 43974 w 1003631"/>
                      <a:gd name="connsiteY24" fmla="*/ 7224 h 585788"/>
                      <a:gd name="connsiteX25" fmla="*/ 66796 w 1003631"/>
                      <a:gd name="connsiteY25" fmla="*/ 3182 h 585788"/>
                      <a:gd name="connsiteX26" fmla="*/ 66783 w 1003631"/>
                      <a:gd name="connsiteY26" fmla="*/ 2328 h 585788"/>
                      <a:gd name="connsiteX27" fmla="*/ 70627 w 1003631"/>
                      <a:gd name="connsiteY27" fmla="*/ 2503 h 585788"/>
                      <a:gd name="connsiteX28" fmla="*/ 72000 w 1003631"/>
                      <a:gd name="connsiteY28" fmla="*/ 2260 h 585788"/>
                      <a:gd name="connsiteX29" fmla="*/ 74322 w 1003631"/>
                      <a:gd name="connsiteY29" fmla="*/ 2671 h 585788"/>
                      <a:gd name="connsiteX30" fmla="*/ 137255 w 1003631"/>
                      <a:gd name="connsiteY30" fmla="*/ 5537 h 585788"/>
                      <a:gd name="connsiteX31" fmla="*/ 535850 w 1003631"/>
                      <a:gd name="connsiteY31" fmla="*/ 232094 h 585788"/>
                      <a:gd name="connsiteX32" fmla="*/ 578369 w 1003631"/>
                      <a:gd name="connsiteY32" fmla="*/ 301133 h 585788"/>
                      <a:gd name="connsiteX33" fmla="*/ 581114 w 1003631"/>
                      <a:gd name="connsiteY33" fmla="*/ 292587 h 585788"/>
                      <a:gd name="connsiteX34" fmla="*/ 885331 w 1003631"/>
                      <a:gd name="connsiteY34" fmla="*/ 6200 h 585788"/>
                      <a:gd name="connsiteX35" fmla="*/ 914360 w 1003631"/>
                      <a:gd name="connsiteY35" fmla="*/ 4236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49804 w 1003631"/>
                      <a:gd name="connsiteY9" fmla="*/ 535716 h 585788"/>
                      <a:gd name="connsiteX10" fmla="*/ 634059 w 1003631"/>
                      <a:gd name="connsiteY10" fmla="*/ 568701 h 585788"/>
                      <a:gd name="connsiteX11" fmla="*/ 586913 w 1003631"/>
                      <a:gd name="connsiteY11" fmla="*/ 585788 h 585788"/>
                      <a:gd name="connsiteX12" fmla="*/ 539766 w 1003631"/>
                      <a:gd name="connsiteY12" fmla="*/ 568701 h 585788"/>
                      <a:gd name="connsiteX13" fmla="*/ 528399 w 1003631"/>
                      <a:gd name="connsiteY13" fmla="*/ 544688 h 585788"/>
                      <a:gd name="connsiteX14" fmla="*/ 526540 w 1003631"/>
                      <a:gd name="connsiteY14" fmla="*/ 544825 h 585788"/>
                      <a:gd name="connsiteX15" fmla="*/ 525560 w 1003631"/>
                      <a:gd name="connsiteY15" fmla="*/ 538690 h 585788"/>
                      <a:gd name="connsiteX16" fmla="*/ 520238 w 1003631"/>
                      <a:gd name="connsiteY16" fmla="*/ 527447 h 585788"/>
                      <a:gd name="connsiteX17" fmla="*/ 522874 w 1003631"/>
                      <a:gd name="connsiteY17" fmla="*/ 521878 h 585788"/>
                      <a:gd name="connsiteX18" fmla="*/ 514365 w 1003631"/>
                      <a:gd name="connsiteY18" fmla="*/ 468607 h 585788"/>
                      <a:gd name="connsiteX19" fmla="*/ 156351 w 1003631"/>
                      <a:gd name="connsiteY19" fmla="*/ 133080 h 585788"/>
                      <a:gd name="connsiteX20" fmla="*/ 81276 w 1003631"/>
                      <a:gd name="connsiteY20" fmla="*/ 126945 h 585788"/>
                      <a:gd name="connsiteX21" fmla="*/ 72000 w 1003631"/>
                      <a:gd name="connsiteY21" fmla="*/ 128588 h 585788"/>
                      <a:gd name="connsiteX22" fmla="*/ 0 w 1003631"/>
                      <a:gd name="connsiteY22" fmla="*/ 65424 h 585788"/>
                      <a:gd name="connsiteX23" fmla="*/ 43974 w 1003631"/>
                      <a:gd name="connsiteY23" fmla="*/ 7224 h 585788"/>
                      <a:gd name="connsiteX24" fmla="*/ 66796 w 1003631"/>
                      <a:gd name="connsiteY24" fmla="*/ 3182 h 585788"/>
                      <a:gd name="connsiteX25" fmla="*/ 66783 w 1003631"/>
                      <a:gd name="connsiteY25" fmla="*/ 2328 h 585788"/>
                      <a:gd name="connsiteX26" fmla="*/ 70627 w 1003631"/>
                      <a:gd name="connsiteY26" fmla="*/ 2503 h 585788"/>
                      <a:gd name="connsiteX27" fmla="*/ 72000 w 1003631"/>
                      <a:gd name="connsiteY27" fmla="*/ 2260 h 585788"/>
                      <a:gd name="connsiteX28" fmla="*/ 74322 w 1003631"/>
                      <a:gd name="connsiteY28" fmla="*/ 2671 h 585788"/>
                      <a:gd name="connsiteX29" fmla="*/ 137255 w 1003631"/>
                      <a:gd name="connsiteY29" fmla="*/ 5537 h 585788"/>
                      <a:gd name="connsiteX30" fmla="*/ 535850 w 1003631"/>
                      <a:gd name="connsiteY30" fmla="*/ 232094 h 585788"/>
                      <a:gd name="connsiteX31" fmla="*/ 578369 w 1003631"/>
                      <a:gd name="connsiteY31" fmla="*/ 301133 h 585788"/>
                      <a:gd name="connsiteX32" fmla="*/ 581114 w 1003631"/>
                      <a:gd name="connsiteY32" fmla="*/ 292587 h 585788"/>
                      <a:gd name="connsiteX33" fmla="*/ 885331 w 1003631"/>
                      <a:gd name="connsiteY33" fmla="*/ 6200 h 585788"/>
                      <a:gd name="connsiteX34" fmla="*/ 914360 w 1003631"/>
                      <a:gd name="connsiteY34" fmla="*/ 4236 h 585788"/>
                      <a:gd name="connsiteX35" fmla="*/ 936956 w 1003631"/>
                      <a:gd name="connsiteY35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49804 w 1003631"/>
                      <a:gd name="connsiteY9" fmla="*/ 535716 h 585788"/>
                      <a:gd name="connsiteX10" fmla="*/ 634059 w 1003631"/>
                      <a:gd name="connsiteY10" fmla="*/ 568701 h 585788"/>
                      <a:gd name="connsiteX11" fmla="*/ 586913 w 1003631"/>
                      <a:gd name="connsiteY11" fmla="*/ 585788 h 585788"/>
                      <a:gd name="connsiteX12" fmla="*/ 539766 w 1003631"/>
                      <a:gd name="connsiteY12" fmla="*/ 568701 h 585788"/>
                      <a:gd name="connsiteX13" fmla="*/ 528399 w 1003631"/>
                      <a:gd name="connsiteY13" fmla="*/ 544688 h 585788"/>
                      <a:gd name="connsiteX14" fmla="*/ 526540 w 1003631"/>
                      <a:gd name="connsiteY14" fmla="*/ 544825 h 585788"/>
                      <a:gd name="connsiteX15" fmla="*/ 525560 w 1003631"/>
                      <a:gd name="connsiteY15" fmla="*/ 538690 h 585788"/>
                      <a:gd name="connsiteX16" fmla="*/ 520238 w 1003631"/>
                      <a:gd name="connsiteY16" fmla="*/ 527447 h 585788"/>
                      <a:gd name="connsiteX17" fmla="*/ 514365 w 1003631"/>
                      <a:gd name="connsiteY17" fmla="*/ 468607 h 585788"/>
                      <a:gd name="connsiteX18" fmla="*/ 156351 w 1003631"/>
                      <a:gd name="connsiteY18" fmla="*/ 133080 h 585788"/>
                      <a:gd name="connsiteX19" fmla="*/ 81276 w 1003631"/>
                      <a:gd name="connsiteY19" fmla="*/ 126945 h 585788"/>
                      <a:gd name="connsiteX20" fmla="*/ 72000 w 1003631"/>
                      <a:gd name="connsiteY20" fmla="*/ 128588 h 585788"/>
                      <a:gd name="connsiteX21" fmla="*/ 0 w 1003631"/>
                      <a:gd name="connsiteY21" fmla="*/ 65424 h 585788"/>
                      <a:gd name="connsiteX22" fmla="*/ 43974 w 1003631"/>
                      <a:gd name="connsiteY22" fmla="*/ 7224 h 585788"/>
                      <a:gd name="connsiteX23" fmla="*/ 66796 w 1003631"/>
                      <a:gd name="connsiteY23" fmla="*/ 3182 h 585788"/>
                      <a:gd name="connsiteX24" fmla="*/ 66783 w 1003631"/>
                      <a:gd name="connsiteY24" fmla="*/ 2328 h 585788"/>
                      <a:gd name="connsiteX25" fmla="*/ 70627 w 1003631"/>
                      <a:gd name="connsiteY25" fmla="*/ 2503 h 585788"/>
                      <a:gd name="connsiteX26" fmla="*/ 72000 w 1003631"/>
                      <a:gd name="connsiteY26" fmla="*/ 2260 h 585788"/>
                      <a:gd name="connsiteX27" fmla="*/ 74322 w 1003631"/>
                      <a:gd name="connsiteY27" fmla="*/ 2671 h 585788"/>
                      <a:gd name="connsiteX28" fmla="*/ 137255 w 1003631"/>
                      <a:gd name="connsiteY28" fmla="*/ 5537 h 585788"/>
                      <a:gd name="connsiteX29" fmla="*/ 535850 w 1003631"/>
                      <a:gd name="connsiteY29" fmla="*/ 232094 h 585788"/>
                      <a:gd name="connsiteX30" fmla="*/ 578369 w 1003631"/>
                      <a:gd name="connsiteY30" fmla="*/ 301133 h 585788"/>
                      <a:gd name="connsiteX31" fmla="*/ 581114 w 1003631"/>
                      <a:gd name="connsiteY31" fmla="*/ 292587 h 585788"/>
                      <a:gd name="connsiteX32" fmla="*/ 885331 w 1003631"/>
                      <a:gd name="connsiteY32" fmla="*/ 6200 h 585788"/>
                      <a:gd name="connsiteX33" fmla="*/ 914360 w 1003631"/>
                      <a:gd name="connsiteY33" fmla="*/ 4236 h 585788"/>
                      <a:gd name="connsiteX34" fmla="*/ 936956 w 1003631"/>
                      <a:gd name="connsiteY34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34059 w 1003631"/>
                      <a:gd name="connsiteY9" fmla="*/ 568701 h 585788"/>
                      <a:gd name="connsiteX10" fmla="*/ 586913 w 1003631"/>
                      <a:gd name="connsiteY10" fmla="*/ 585788 h 585788"/>
                      <a:gd name="connsiteX11" fmla="*/ 539766 w 1003631"/>
                      <a:gd name="connsiteY11" fmla="*/ 568701 h 585788"/>
                      <a:gd name="connsiteX12" fmla="*/ 528399 w 1003631"/>
                      <a:gd name="connsiteY12" fmla="*/ 544688 h 585788"/>
                      <a:gd name="connsiteX13" fmla="*/ 526540 w 1003631"/>
                      <a:gd name="connsiteY13" fmla="*/ 544825 h 585788"/>
                      <a:gd name="connsiteX14" fmla="*/ 525560 w 1003631"/>
                      <a:gd name="connsiteY14" fmla="*/ 538690 h 585788"/>
                      <a:gd name="connsiteX15" fmla="*/ 520238 w 1003631"/>
                      <a:gd name="connsiteY15" fmla="*/ 527447 h 585788"/>
                      <a:gd name="connsiteX16" fmla="*/ 514365 w 1003631"/>
                      <a:gd name="connsiteY16" fmla="*/ 468607 h 585788"/>
                      <a:gd name="connsiteX17" fmla="*/ 156351 w 1003631"/>
                      <a:gd name="connsiteY17" fmla="*/ 133080 h 585788"/>
                      <a:gd name="connsiteX18" fmla="*/ 81276 w 1003631"/>
                      <a:gd name="connsiteY18" fmla="*/ 126945 h 585788"/>
                      <a:gd name="connsiteX19" fmla="*/ 72000 w 1003631"/>
                      <a:gd name="connsiteY19" fmla="*/ 128588 h 585788"/>
                      <a:gd name="connsiteX20" fmla="*/ 0 w 1003631"/>
                      <a:gd name="connsiteY20" fmla="*/ 65424 h 585788"/>
                      <a:gd name="connsiteX21" fmla="*/ 43974 w 1003631"/>
                      <a:gd name="connsiteY21" fmla="*/ 7224 h 585788"/>
                      <a:gd name="connsiteX22" fmla="*/ 66796 w 1003631"/>
                      <a:gd name="connsiteY22" fmla="*/ 3182 h 585788"/>
                      <a:gd name="connsiteX23" fmla="*/ 66783 w 1003631"/>
                      <a:gd name="connsiteY23" fmla="*/ 2328 h 585788"/>
                      <a:gd name="connsiteX24" fmla="*/ 70627 w 1003631"/>
                      <a:gd name="connsiteY24" fmla="*/ 2503 h 585788"/>
                      <a:gd name="connsiteX25" fmla="*/ 72000 w 1003631"/>
                      <a:gd name="connsiteY25" fmla="*/ 2260 h 585788"/>
                      <a:gd name="connsiteX26" fmla="*/ 74322 w 1003631"/>
                      <a:gd name="connsiteY26" fmla="*/ 2671 h 585788"/>
                      <a:gd name="connsiteX27" fmla="*/ 137255 w 1003631"/>
                      <a:gd name="connsiteY27" fmla="*/ 5537 h 585788"/>
                      <a:gd name="connsiteX28" fmla="*/ 535850 w 1003631"/>
                      <a:gd name="connsiteY28" fmla="*/ 232094 h 585788"/>
                      <a:gd name="connsiteX29" fmla="*/ 578369 w 1003631"/>
                      <a:gd name="connsiteY29" fmla="*/ 301133 h 585788"/>
                      <a:gd name="connsiteX30" fmla="*/ 581114 w 1003631"/>
                      <a:gd name="connsiteY30" fmla="*/ 292587 h 585788"/>
                      <a:gd name="connsiteX31" fmla="*/ 885331 w 1003631"/>
                      <a:gd name="connsiteY31" fmla="*/ 6200 h 585788"/>
                      <a:gd name="connsiteX32" fmla="*/ 914360 w 1003631"/>
                      <a:gd name="connsiteY32" fmla="*/ 4236 h 585788"/>
                      <a:gd name="connsiteX33" fmla="*/ 936956 w 1003631"/>
                      <a:gd name="connsiteY33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5560 w 1003631"/>
                      <a:gd name="connsiteY13" fmla="*/ 538690 h 585788"/>
                      <a:gd name="connsiteX14" fmla="*/ 520238 w 1003631"/>
                      <a:gd name="connsiteY14" fmla="*/ 527447 h 585788"/>
                      <a:gd name="connsiteX15" fmla="*/ 514365 w 1003631"/>
                      <a:gd name="connsiteY15" fmla="*/ 468607 h 585788"/>
                      <a:gd name="connsiteX16" fmla="*/ 156351 w 1003631"/>
                      <a:gd name="connsiteY16" fmla="*/ 133080 h 585788"/>
                      <a:gd name="connsiteX17" fmla="*/ 81276 w 1003631"/>
                      <a:gd name="connsiteY17" fmla="*/ 126945 h 585788"/>
                      <a:gd name="connsiteX18" fmla="*/ 72000 w 1003631"/>
                      <a:gd name="connsiteY18" fmla="*/ 128588 h 585788"/>
                      <a:gd name="connsiteX19" fmla="*/ 0 w 1003631"/>
                      <a:gd name="connsiteY19" fmla="*/ 65424 h 585788"/>
                      <a:gd name="connsiteX20" fmla="*/ 43974 w 1003631"/>
                      <a:gd name="connsiteY20" fmla="*/ 7224 h 585788"/>
                      <a:gd name="connsiteX21" fmla="*/ 66796 w 1003631"/>
                      <a:gd name="connsiteY21" fmla="*/ 3182 h 585788"/>
                      <a:gd name="connsiteX22" fmla="*/ 66783 w 1003631"/>
                      <a:gd name="connsiteY22" fmla="*/ 2328 h 585788"/>
                      <a:gd name="connsiteX23" fmla="*/ 70627 w 1003631"/>
                      <a:gd name="connsiteY23" fmla="*/ 2503 h 585788"/>
                      <a:gd name="connsiteX24" fmla="*/ 72000 w 1003631"/>
                      <a:gd name="connsiteY24" fmla="*/ 2260 h 585788"/>
                      <a:gd name="connsiteX25" fmla="*/ 74322 w 1003631"/>
                      <a:gd name="connsiteY25" fmla="*/ 2671 h 585788"/>
                      <a:gd name="connsiteX26" fmla="*/ 137255 w 1003631"/>
                      <a:gd name="connsiteY26" fmla="*/ 5537 h 585788"/>
                      <a:gd name="connsiteX27" fmla="*/ 535850 w 1003631"/>
                      <a:gd name="connsiteY27" fmla="*/ 232094 h 585788"/>
                      <a:gd name="connsiteX28" fmla="*/ 578369 w 1003631"/>
                      <a:gd name="connsiteY28" fmla="*/ 301133 h 585788"/>
                      <a:gd name="connsiteX29" fmla="*/ 581114 w 1003631"/>
                      <a:gd name="connsiteY29" fmla="*/ 292587 h 585788"/>
                      <a:gd name="connsiteX30" fmla="*/ 885331 w 1003631"/>
                      <a:gd name="connsiteY30" fmla="*/ 6200 h 585788"/>
                      <a:gd name="connsiteX31" fmla="*/ 914360 w 1003631"/>
                      <a:gd name="connsiteY31" fmla="*/ 4236 h 585788"/>
                      <a:gd name="connsiteX32" fmla="*/ 936956 w 1003631"/>
                      <a:gd name="connsiteY32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70627 w 1003631"/>
                      <a:gd name="connsiteY22" fmla="*/ 2503 h 585788"/>
                      <a:gd name="connsiteX23" fmla="*/ 72000 w 1003631"/>
                      <a:gd name="connsiteY23" fmla="*/ 2260 h 585788"/>
                      <a:gd name="connsiteX24" fmla="*/ 74322 w 1003631"/>
                      <a:gd name="connsiteY24" fmla="*/ 2671 h 585788"/>
                      <a:gd name="connsiteX25" fmla="*/ 137255 w 1003631"/>
                      <a:gd name="connsiteY25" fmla="*/ 5537 h 585788"/>
                      <a:gd name="connsiteX26" fmla="*/ 535850 w 1003631"/>
                      <a:gd name="connsiteY26" fmla="*/ 232094 h 585788"/>
                      <a:gd name="connsiteX27" fmla="*/ 578369 w 1003631"/>
                      <a:gd name="connsiteY27" fmla="*/ 301133 h 585788"/>
                      <a:gd name="connsiteX28" fmla="*/ 581114 w 1003631"/>
                      <a:gd name="connsiteY28" fmla="*/ 292587 h 585788"/>
                      <a:gd name="connsiteX29" fmla="*/ 885331 w 1003631"/>
                      <a:gd name="connsiteY29" fmla="*/ 6200 h 585788"/>
                      <a:gd name="connsiteX30" fmla="*/ 914360 w 1003631"/>
                      <a:gd name="connsiteY30" fmla="*/ 4236 h 585788"/>
                      <a:gd name="connsiteX31" fmla="*/ 936956 w 1003631"/>
                      <a:gd name="connsiteY31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70627 w 1003631"/>
                      <a:gd name="connsiteY22" fmla="*/ 2503 h 585788"/>
                      <a:gd name="connsiteX23" fmla="*/ 72000 w 1003631"/>
                      <a:gd name="connsiteY23" fmla="*/ 2260 h 585788"/>
                      <a:gd name="connsiteX24" fmla="*/ 137255 w 1003631"/>
                      <a:gd name="connsiteY24" fmla="*/ 5537 h 585788"/>
                      <a:gd name="connsiteX25" fmla="*/ 535850 w 1003631"/>
                      <a:gd name="connsiteY25" fmla="*/ 232094 h 585788"/>
                      <a:gd name="connsiteX26" fmla="*/ 578369 w 1003631"/>
                      <a:gd name="connsiteY26" fmla="*/ 301133 h 585788"/>
                      <a:gd name="connsiteX27" fmla="*/ 581114 w 1003631"/>
                      <a:gd name="connsiteY27" fmla="*/ 292587 h 585788"/>
                      <a:gd name="connsiteX28" fmla="*/ 885331 w 1003631"/>
                      <a:gd name="connsiteY28" fmla="*/ 6200 h 585788"/>
                      <a:gd name="connsiteX29" fmla="*/ 914360 w 1003631"/>
                      <a:gd name="connsiteY29" fmla="*/ 4236 h 585788"/>
                      <a:gd name="connsiteX30" fmla="*/ 936956 w 1003631"/>
                      <a:gd name="connsiteY30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70627 w 1003631"/>
                      <a:gd name="connsiteY22" fmla="*/ 2503 h 585788"/>
                      <a:gd name="connsiteX23" fmla="*/ 137255 w 1003631"/>
                      <a:gd name="connsiteY23" fmla="*/ 5537 h 585788"/>
                      <a:gd name="connsiteX24" fmla="*/ 535850 w 1003631"/>
                      <a:gd name="connsiteY24" fmla="*/ 232094 h 585788"/>
                      <a:gd name="connsiteX25" fmla="*/ 578369 w 1003631"/>
                      <a:gd name="connsiteY25" fmla="*/ 301133 h 585788"/>
                      <a:gd name="connsiteX26" fmla="*/ 581114 w 1003631"/>
                      <a:gd name="connsiteY26" fmla="*/ 292587 h 585788"/>
                      <a:gd name="connsiteX27" fmla="*/ 885331 w 1003631"/>
                      <a:gd name="connsiteY27" fmla="*/ 6200 h 585788"/>
                      <a:gd name="connsiteX28" fmla="*/ 914360 w 1003631"/>
                      <a:gd name="connsiteY28" fmla="*/ 4236 h 585788"/>
                      <a:gd name="connsiteX29" fmla="*/ 936956 w 1003631"/>
                      <a:gd name="connsiteY29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137255 w 1003631"/>
                      <a:gd name="connsiteY22" fmla="*/ 5537 h 585788"/>
                      <a:gd name="connsiteX23" fmla="*/ 535850 w 1003631"/>
                      <a:gd name="connsiteY23" fmla="*/ 232094 h 585788"/>
                      <a:gd name="connsiteX24" fmla="*/ 578369 w 1003631"/>
                      <a:gd name="connsiteY24" fmla="*/ 301133 h 585788"/>
                      <a:gd name="connsiteX25" fmla="*/ 581114 w 1003631"/>
                      <a:gd name="connsiteY25" fmla="*/ 292587 h 585788"/>
                      <a:gd name="connsiteX26" fmla="*/ 885331 w 1003631"/>
                      <a:gd name="connsiteY26" fmla="*/ 6200 h 585788"/>
                      <a:gd name="connsiteX27" fmla="*/ 914360 w 1003631"/>
                      <a:gd name="connsiteY27" fmla="*/ 4236 h 585788"/>
                      <a:gd name="connsiteX28" fmla="*/ 936956 w 1003631"/>
                      <a:gd name="connsiteY28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137255 w 1003631"/>
                      <a:gd name="connsiteY22" fmla="*/ 5537 h 585788"/>
                      <a:gd name="connsiteX23" fmla="*/ 535850 w 1003631"/>
                      <a:gd name="connsiteY23" fmla="*/ 232094 h 585788"/>
                      <a:gd name="connsiteX24" fmla="*/ 578369 w 1003631"/>
                      <a:gd name="connsiteY24" fmla="*/ 301133 h 585788"/>
                      <a:gd name="connsiteX25" fmla="*/ 581114 w 1003631"/>
                      <a:gd name="connsiteY25" fmla="*/ 292587 h 585788"/>
                      <a:gd name="connsiteX26" fmla="*/ 885331 w 1003631"/>
                      <a:gd name="connsiteY26" fmla="*/ 6200 h 585788"/>
                      <a:gd name="connsiteX27" fmla="*/ 936956 w 1003631"/>
                      <a:gd name="connsiteY27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47881 w 1003631"/>
                      <a:gd name="connsiteY5" fmla="*/ 515392 h 585788"/>
                      <a:gd name="connsiteX6" fmla="*/ 653588 w 1003631"/>
                      <a:gd name="connsiteY6" fmla="*/ 527447 h 585788"/>
                      <a:gd name="connsiteX7" fmla="*/ 634059 w 1003631"/>
                      <a:gd name="connsiteY7" fmla="*/ 568701 h 585788"/>
                      <a:gd name="connsiteX8" fmla="*/ 586913 w 1003631"/>
                      <a:gd name="connsiteY8" fmla="*/ 585788 h 585788"/>
                      <a:gd name="connsiteX9" fmla="*/ 539766 w 1003631"/>
                      <a:gd name="connsiteY9" fmla="*/ 568701 h 585788"/>
                      <a:gd name="connsiteX10" fmla="*/ 528399 w 1003631"/>
                      <a:gd name="connsiteY10" fmla="*/ 544688 h 585788"/>
                      <a:gd name="connsiteX11" fmla="*/ 526540 w 1003631"/>
                      <a:gd name="connsiteY11" fmla="*/ 544825 h 585788"/>
                      <a:gd name="connsiteX12" fmla="*/ 520238 w 1003631"/>
                      <a:gd name="connsiteY12" fmla="*/ 527447 h 585788"/>
                      <a:gd name="connsiteX13" fmla="*/ 514365 w 1003631"/>
                      <a:gd name="connsiteY13" fmla="*/ 468607 h 585788"/>
                      <a:gd name="connsiteX14" fmla="*/ 156351 w 1003631"/>
                      <a:gd name="connsiteY14" fmla="*/ 133080 h 585788"/>
                      <a:gd name="connsiteX15" fmla="*/ 81276 w 1003631"/>
                      <a:gd name="connsiteY15" fmla="*/ 126945 h 585788"/>
                      <a:gd name="connsiteX16" fmla="*/ 72000 w 1003631"/>
                      <a:gd name="connsiteY16" fmla="*/ 128588 h 585788"/>
                      <a:gd name="connsiteX17" fmla="*/ 0 w 1003631"/>
                      <a:gd name="connsiteY17" fmla="*/ 65424 h 585788"/>
                      <a:gd name="connsiteX18" fmla="*/ 43974 w 1003631"/>
                      <a:gd name="connsiteY18" fmla="*/ 7224 h 585788"/>
                      <a:gd name="connsiteX19" fmla="*/ 66796 w 1003631"/>
                      <a:gd name="connsiteY19" fmla="*/ 3182 h 585788"/>
                      <a:gd name="connsiteX20" fmla="*/ 66783 w 1003631"/>
                      <a:gd name="connsiteY20" fmla="*/ 2328 h 585788"/>
                      <a:gd name="connsiteX21" fmla="*/ 137255 w 1003631"/>
                      <a:gd name="connsiteY21" fmla="*/ 5537 h 585788"/>
                      <a:gd name="connsiteX22" fmla="*/ 535850 w 1003631"/>
                      <a:gd name="connsiteY22" fmla="*/ 232094 h 585788"/>
                      <a:gd name="connsiteX23" fmla="*/ 578369 w 1003631"/>
                      <a:gd name="connsiteY23" fmla="*/ 301133 h 585788"/>
                      <a:gd name="connsiteX24" fmla="*/ 581114 w 1003631"/>
                      <a:gd name="connsiteY24" fmla="*/ 292587 h 585788"/>
                      <a:gd name="connsiteX25" fmla="*/ 885331 w 1003631"/>
                      <a:gd name="connsiteY25" fmla="*/ 6200 h 585788"/>
                      <a:gd name="connsiteX26" fmla="*/ 936956 w 1003631"/>
                      <a:gd name="connsiteY26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47881 w 1003631"/>
                      <a:gd name="connsiteY5" fmla="*/ 515392 h 585788"/>
                      <a:gd name="connsiteX6" fmla="*/ 634059 w 1003631"/>
                      <a:gd name="connsiteY6" fmla="*/ 568701 h 585788"/>
                      <a:gd name="connsiteX7" fmla="*/ 586913 w 1003631"/>
                      <a:gd name="connsiteY7" fmla="*/ 585788 h 585788"/>
                      <a:gd name="connsiteX8" fmla="*/ 539766 w 1003631"/>
                      <a:gd name="connsiteY8" fmla="*/ 568701 h 585788"/>
                      <a:gd name="connsiteX9" fmla="*/ 528399 w 1003631"/>
                      <a:gd name="connsiteY9" fmla="*/ 544688 h 585788"/>
                      <a:gd name="connsiteX10" fmla="*/ 526540 w 1003631"/>
                      <a:gd name="connsiteY10" fmla="*/ 544825 h 585788"/>
                      <a:gd name="connsiteX11" fmla="*/ 520238 w 1003631"/>
                      <a:gd name="connsiteY11" fmla="*/ 527447 h 585788"/>
                      <a:gd name="connsiteX12" fmla="*/ 514365 w 1003631"/>
                      <a:gd name="connsiteY12" fmla="*/ 468607 h 585788"/>
                      <a:gd name="connsiteX13" fmla="*/ 156351 w 1003631"/>
                      <a:gd name="connsiteY13" fmla="*/ 133080 h 585788"/>
                      <a:gd name="connsiteX14" fmla="*/ 81276 w 1003631"/>
                      <a:gd name="connsiteY14" fmla="*/ 126945 h 585788"/>
                      <a:gd name="connsiteX15" fmla="*/ 72000 w 1003631"/>
                      <a:gd name="connsiteY15" fmla="*/ 128588 h 585788"/>
                      <a:gd name="connsiteX16" fmla="*/ 0 w 1003631"/>
                      <a:gd name="connsiteY16" fmla="*/ 65424 h 585788"/>
                      <a:gd name="connsiteX17" fmla="*/ 43974 w 1003631"/>
                      <a:gd name="connsiteY17" fmla="*/ 7224 h 585788"/>
                      <a:gd name="connsiteX18" fmla="*/ 66796 w 1003631"/>
                      <a:gd name="connsiteY18" fmla="*/ 3182 h 585788"/>
                      <a:gd name="connsiteX19" fmla="*/ 66783 w 1003631"/>
                      <a:gd name="connsiteY19" fmla="*/ 2328 h 585788"/>
                      <a:gd name="connsiteX20" fmla="*/ 137255 w 1003631"/>
                      <a:gd name="connsiteY20" fmla="*/ 5537 h 585788"/>
                      <a:gd name="connsiteX21" fmla="*/ 535850 w 1003631"/>
                      <a:gd name="connsiteY21" fmla="*/ 232094 h 585788"/>
                      <a:gd name="connsiteX22" fmla="*/ 578369 w 1003631"/>
                      <a:gd name="connsiteY22" fmla="*/ 301133 h 585788"/>
                      <a:gd name="connsiteX23" fmla="*/ 581114 w 1003631"/>
                      <a:gd name="connsiteY23" fmla="*/ 292587 h 585788"/>
                      <a:gd name="connsiteX24" fmla="*/ 885331 w 1003631"/>
                      <a:gd name="connsiteY24" fmla="*/ 6200 h 585788"/>
                      <a:gd name="connsiteX25" fmla="*/ 936956 w 1003631"/>
                      <a:gd name="connsiteY25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34059 w 1003631"/>
                      <a:gd name="connsiteY5" fmla="*/ 568701 h 585788"/>
                      <a:gd name="connsiteX6" fmla="*/ 586913 w 1003631"/>
                      <a:gd name="connsiteY6" fmla="*/ 585788 h 585788"/>
                      <a:gd name="connsiteX7" fmla="*/ 539766 w 1003631"/>
                      <a:gd name="connsiteY7" fmla="*/ 568701 h 585788"/>
                      <a:gd name="connsiteX8" fmla="*/ 528399 w 1003631"/>
                      <a:gd name="connsiteY8" fmla="*/ 544688 h 585788"/>
                      <a:gd name="connsiteX9" fmla="*/ 526540 w 1003631"/>
                      <a:gd name="connsiteY9" fmla="*/ 544825 h 585788"/>
                      <a:gd name="connsiteX10" fmla="*/ 520238 w 1003631"/>
                      <a:gd name="connsiteY10" fmla="*/ 527447 h 585788"/>
                      <a:gd name="connsiteX11" fmla="*/ 514365 w 1003631"/>
                      <a:gd name="connsiteY11" fmla="*/ 468607 h 585788"/>
                      <a:gd name="connsiteX12" fmla="*/ 156351 w 1003631"/>
                      <a:gd name="connsiteY12" fmla="*/ 133080 h 585788"/>
                      <a:gd name="connsiteX13" fmla="*/ 81276 w 1003631"/>
                      <a:gd name="connsiteY13" fmla="*/ 126945 h 585788"/>
                      <a:gd name="connsiteX14" fmla="*/ 72000 w 1003631"/>
                      <a:gd name="connsiteY14" fmla="*/ 128588 h 585788"/>
                      <a:gd name="connsiteX15" fmla="*/ 0 w 1003631"/>
                      <a:gd name="connsiteY15" fmla="*/ 65424 h 585788"/>
                      <a:gd name="connsiteX16" fmla="*/ 43974 w 1003631"/>
                      <a:gd name="connsiteY16" fmla="*/ 7224 h 585788"/>
                      <a:gd name="connsiteX17" fmla="*/ 66796 w 1003631"/>
                      <a:gd name="connsiteY17" fmla="*/ 3182 h 585788"/>
                      <a:gd name="connsiteX18" fmla="*/ 66783 w 1003631"/>
                      <a:gd name="connsiteY18" fmla="*/ 2328 h 585788"/>
                      <a:gd name="connsiteX19" fmla="*/ 137255 w 1003631"/>
                      <a:gd name="connsiteY19" fmla="*/ 5537 h 585788"/>
                      <a:gd name="connsiteX20" fmla="*/ 535850 w 1003631"/>
                      <a:gd name="connsiteY20" fmla="*/ 232094 h 585788"/>
                      <a:gd name="connsiteX21" fmla="*/ 578369 w 1003631"/>
                      <a:gd name="connsiteY21" fmla="*/ 301133 h 585788"/>
                      <a:gd name="connsiteX22" fmla="*/ 581114 w 1003631"/>
                      <a:gd name="connsiteY22" fmla="*/ 292587 h 585788"/>
                      <a:gd name="connsiteX23" fmla="*/ 885331 w 1003631"/>
                      <a:gd name="connsiteY23" fmla="*/ 6200 h 585788"/>
                      <a:gd name="connsiteX24" fmla="*/ 936956 w 1003631"/>
                      <a:gd name="connsiteY24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34059 w 1003631"/>
                      <a:gd name="connsiteY5" fmla="*/ 568701 h 585788"/>
                      <a:gd name="connsiteX6" fmla="*/ 586913 w 1003631"/>
                      <a:gd name="connsiteY6" fmla="*/ 585788 h 585788"/>
                      <a:gd name="connsiteX7" fmla="*/ 539766 w 1003631"/>
                      <a:gd name="connsiteY7" fmla="*/ 568701 h 585788"/>
                      <a:gd name="connsiteX8" fmla="*/ 528399 w 1003631"/>
                      <a:gd name="connsiteY8" fmla="*/ 544688 h 585788"/>
                      <a:gd name="connsiteX9" fmla="*/ 526540 w 1003631"/>
                      <a:gd name="connsiteY9" fmla="*/ 544825 h 585788"/>
                      <a:gd name="connsiteX10" fmla="*/ 520238 w 1003631"/>
                      <a:gd name="connsiteY10" fmla="*/ 527447 h 585788"/>
                      <a:gd name="connsiteX11" fmla="*/ 514365 w 1003631"/>
                      <a:gd name="connsiteY11" fmla="*/ 468607 h 585788"/>
                      <a:gd name="connsiteX12" fmla="*/ 156351 w 1003631"/>
                      <a:gd name="connsiteY12" fmla="*/ 133080 h 585788"/>
                      <a:gd name="connsiteX13" fmla="*/ 81276 w 1003631"/>
                      <a:gd name="connsiteY13" fmla="*/ 126945 h 585788"/>
                      <a:gd name="connsiteX14" fmla="*/ 72000 w 1003631"/>
                      <a:gd name="connsiteY14" fmla="*/ 128588 h 585788"/>
                      <a:gd name="connsiteX15" fmla="*/ 0 w 1003631"/>
                      <a:gd name="connsiteY15" fmla="*/ 65424 h 585788"/>
                      <a:gd name="connsiteX16" fmla="*/ 43974 w 1003631"/>
                      <a:gd name="connsiteY16" fmla="*/ 7224 h 585788"/>
                      <a:gd name="connsiteX17" fmla="*/ 66796 w 1003631"/>
                      <a:gd name="connsiteY17" fmla="*/ 3182 h 585788"/>
                      <a:gd name="connsiteX18" fmla="*/ 66783 w 1003631"/>
                      <a:gd name="connsiteY18" fmla="*/ 2328 h 585788"/>
                      <a:gd name="connsiteX19" fmla="*/ 137255 w 1003631"/>
                      <a:gd name="connsiteY19" fmla="*/ 5537 h 585788"/>
                      <a:gd name="connsiteX20" fmla="*/ 535850 w 1003631"/>
                      <a:gd name="connsiteY20" fmla="*/ 232094 h 585788"/>
                      <a:gd name="connsiteX21" fmla="*/ 578369 w 1003631"/>
                      <a:gd name="connsiteY21" fmla="*/ 301133 h 585788"/>
                      <a:gd name="connsiteX22" fmla="*/ 581114 w 1003631"/>
                      <a:gd name="connsiteY22" fmla="*/ 292587 h 585788"/>
                      <a:gd name="connsiteX23" fmla="*/ 885331 w 1003631"/>
                      <a:gd name="connsiteY23" fmla="*/ 6200 h 585788"/>
                      <a:gd name="connsiteX24" fmla="*/ 936956 w 1003631"/>
                      <a:gd name="connsiteY24" fmla="*/ 0 h 585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003631" h="585788">
                        <a:moveTo>
                          <a:pt x="936956" y="0"/>
                        </a:moveTo>
                        <a:cubicBezTo>
                          <a:pt x="973780" y="0"/>
                          <a:pt x="1003631" y="27719"/>
                          <a:pt x="1003631" y="61913"/>
                        </a:cubicBezTo>
                        <a:cubicBezTo>
                          <a:pt x="1003631" y="96107"/>
                          <a:pt x="973780" y="123826"/>
                          <a:pt x="936956" y="123826"/>
                        </a:cubicBezTo>
                        <a:lnTo>
                          <a:pt x="886404" y="127452"/>
                        </a:lnTo>
                        <a:cubicBezTo>
                          <a:pt x="764849" y="159324"/>
                          <a:pt x="667099" y="314403"/>
                          <a:pt x="649725" y="515798"/>
                        </a:cubicBezTo>
                        <a:cubicBezTo>
                          <a:pt x="644503" y="533432"/>
                          <a:pt x="646425" y="551067"/>
                          <a:pt x="634059" y="568701"/>
                        </a:cubicBezTo>
                        <a:cubicBezTo>
                          <a:pt x="623583" y="577080"/>
                          <a:pt x="605325" y="585788"/>
                          <a:pt x="586913" y="585788"/>
                        </a:cubicBezTo>
                        <a:cubicBezTo>
                          <a:pt x="568501" y="585788"/>
                          <a:pt x="551832" y="579258"/>
                          <a:pt x="539766" y="568701"/>
                        </a:cubicBezTo>
                        <a:lnTo>
                          <a:pt x="528399" y="544688"/>
                        </a:lnTo>
                        <a:lnTo>
                          <a:pt x="526540" y="544825"/>
                        </a:lnTo>
                        <a:lnTo>
                          <a:pt x="520238" y="527447"/>
                        </a:lnTo>
                        <a:lnTo>
                          <a:pt x="514365" y="468607"/>
                        </a:lnTo>
                        <a:cubicBezTo>
                          <a:pt x="471503" y="296192"/>
                          <a:pt x="330559" y="164583"/>
                          <a:pt x="156351" y="133080"/>
                        </a:cubicBezTo>
                        <a:lnTo>
                          <a:pt x="81276" y="126945"/>
                        </a:lnTo>
                        <a:lnTo>
                          <a:pt x="72000" y="128588"/>
                        </a:lnTo>
                        <a:cubicBezTo>
                          <a:pt x="32235" y="128588"/>
                          <a:pt x="0" y="100309"/>
                          <a:pt x="0" y="65424"/>
                        </a:cubicBezTo>
                        <a:cubicBezTo>
                          <a:pt x="0" y="39260"/>
                          <a:pt x="18132" y="16813"/>
                          <a:pt x="43974" y="7224"/>
                        </a:cubicBezTo>
                        <a:lnTo>
                          <a:pt x="66796" y="3182"/>
                        </a:lnTo>
                        <a:cubicBezTo>
                          <a:pt x="66792" y="2897"/>
                          <a:pt x="66787" y="2613"/>
                          <a:pt x="66783" y="2328"/>
                        </a:cubicBezTo>
                        <a:lnTo>
                          <a:pt x="137255" y="5537"/>
                        </a:lnTo>
                        <a:cubicBezTo>
                          <a:pt x="299177" y="22838"/>
                          <a:pt x="442067" y="107529"/>
                          <a:pt x="535850" y="232094"/>
                        </a:cubicBezTo>
                        <a:lnTo>
                          <a:pt x="578369" y="301133"/>
                        </a:lnTo>
                        <a:lnTo>
                          <a:pt x="581114" y="292587"/>
                        </a:lnTo>
                        <a:cubicBezTo>
                          <a:pt x="643943" y="136210"/>
                          <a:pt x="756241" y="27759"/>
                          <a:pt x="885331" y="6200"/>
                        </a:cubicBezTo>
                        <a:lnTo>
                          <a:pt x="936956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9DD6D187-EA19-4F38-83EB-9A295215C149}"/>
                    </a:ext>
                  </a:extLst>
                </p:cNvPr>
                <p:cNvGrpSpPr/>
                <p:nvPr/>
              </p:nvGrpSpPr>
              <p:grpSpPr>
                <a:xfrm flipH="1">
                  <a:off x="1311052" y="8174729"/>
                  <a:ext cx="222086" cy="231927"/>
                  <a:chOff x="4732801" y="3869060"/>
                  <a:chExt cx="885824" cy="883915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409" name="円/楕円 244">
                    <a:extLst>
                      <a:ext uri="{FF2B5EF4-FFF2-40B4-BE49-F238E27FC236}">
                        <a16:creationId xmlns:a16="http://schemas.microsoft.com/office/drawing/2014/main" id="{69980198-FACE-4E6E-BD04-AFCAC83E997E}"/>
                      </a:ext>
                    </a:extLst>
                  </p:cNvPr>
                  <p:cNvSpPr/>
                  <p:nvPr/>
                </p:nvSpPr>
                <p:spPr>
                  <a:xfrm>
                    <a:off x="4732801" y="4010456"/>
                    <a:ext cx="885824" cy="742519"/>
                  </a:xfrm>
                  <a:prstGeom prst="ellipse">
                    <a:avLst/>
                  </a:prstGeom>
                  <a:solidFill>
                    <a:srgbClr val="CC99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410" name="角丸四角形 1062">
                    <a:extLst>
                      <a:ext uri="{FF2B5EF4-FFF2-40B4-BE49-F238E27FC236}">
                        <a16:creationId xmlns:a16="http://schemas.microsoft.com/office/drawing/2014/main" id="{9A212FFE-B4DD-4CF3-AE63-48211399C97E}"/>
                      </a:ext>
                    </a:extLst>
                  </p:cNvPr>
                  <p:cNvSpPr/>
                  <p:nvPr/>
                </p:nvSpPr>
                <p:spPr>
                  <a:xfrm>
                    <a:off x="4772025" y="3869060"/>
                    <a:ext cx="788193" cy="745384"/>
                  </a:xfrm>
                  <a:prstGeom prst="roundRect">
                    <a:avLst>
                      <a:gd name="adj" fmla="val 47073"/>
                    </a:avLst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411" name="フリーフォーム 1063">
                    <a:extLst>
                      <a:ext uri="{FF2B5EF4-FFF2-40B4-BE49-F238E27FC236}">
                        <a16:creationId xmlns:a16="http://schemas.microsoft.com/office/drawing/2014/main" id="{45D2C108-BBDB-44F7-9508-71DEE3535DFC}"/>
                      </a:ext>
                    </a:extLst>
                  </p:cNvPr>
                  <p:cNvSpPr/>
                  <p:nvPr/>
                </p:nvSpPr>
                <p:spPr>
                  <a:xfrm>
                    <a:off x="4732801" y="4163065"/>
                    <a:ext cx="867900" cy="506566"/>
                  </a:xfrm>
                  <a:custGeom>
                    <a:avLst/>
                    <a:gdLst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49804 w 1003631"/>
                      <a:gd name="connsiteY9" fmla="*/ 535716 h 585788"/>
                      <a:gd name="connsiteX10" fmla="*/ 649669 w 1003631"/>
                      <a:gd name="connsiteY10" fmla="*/ 535726 h 585788"/>
                      <a:gd name="connsiteX11" fmla="*/ 634059 w 1003631"/>
                      <a:gd name="connsiteY11" fmla="*/ 568701 h 585788"/>
                      <a:gd name="connsiteX12" fmla="*/ 586913 w 1003631"/>
                      <a:gd name="connsiteY12" fmla="*/ 585788 h 585788"/>
                      <a:gd name="connsiteX13" fmla="*/ 539766 w 1003631"/>
                      <a:gd name="connsiteY13" fmla="*/ 568701 h 585788"/>
                      <a:gd name="connsiteX14" fmla="*/ 528399 w 1003631"/>
                      <a:gd name="connsiteY14" fmla="*/ 544688 h 585788"/>
                      <a:gd name="connsiteX15" fmla="*/ 526540 w 1003631"/>
                      <a:gd name="connsiteY15" fmla="*/ 544825 h 585788"/>
                      <a:gd name="connsiteX16" fmla="*/ 525560 w 1003631"/>
                      <a:gd name="connsiteY16" fmla="*/ 538690 h 585788"/>
                      <a:gd name="connsiteX17" fmla="*/ 520238 w 1003631"/>
                      <a:gd name="connsiteY17" fmla="*/ 527447 h 585788"/>
                      <a:gd name="connsiteX18" fmla="*/ 522874 w 1003631"/>
                      <a:gd name="connsiteY18" fmla="*/ 521878 h 585788"/>
                      <a:gd name="connsiteX19" fmla="*/ 514365 w 1003631"/>
                      <a:gd name="connsiteY19" fmla="*/ 468607 h 585788"/>
                      <a:gd name="connsiteX20" fmla="*/ 156351 w 1003631"/>
                      <a:gd name="connsiteY20" fmla="*/ 133080 h 585788"/>
                      <a:gd name="connsiteX21" fmla="*/ 81276 w 1003631"/>
                      <a:gd name="connsiteY21" fmla="*/ 126945 h 585788"/>
                      <a:gd name="connsiteX22" fmla="*/ 72000 w 1003631"/>
                      <a:gd name="connsiteY22" fmla="*/ 128588 h 585788"/>
                      <a:gd name="connsiteX23" fmla="*/ 0 w 1003631"/>
                      <a:gd name="connsiteY23" fmla="*/ 65424 h 585788"/>
                      <a:gd name="connsiteX24" fmla="*/ 43974 w 1003631"/>
                      <a:gd name="connsiteY24" fmla="*/ 7224 h 585788"/>
                      <a:gd name="connsiteX25" fmla="*/ 66796 w 1003631"/>
                      <a:gd name="connsiteY25" fmla="*/ 3182 h 585788"/>
                      <a:gd name="connsiteX26" fmla="*/ 66783 w 1003631"/>
                      <a:gd name="connsiteY26" fmla="*/ 2328 h 585788"/>
                      <a:gd name="connsiteX27" fmla="*/ 70627 w 1003631"/>
                      <a:gd name="connsiteY27" fmla="*/ 2503 h 585788"/>
                      <a:gd name="connsiteX28" fmla="*/ 72000 w 1003631"/>
                      <a:gd name="connsiteY28" fmla="*/ 2260 h 585788"/>
                      <a:gd name="connsiteX29" fmla="*/ 74322 w 1003631"/>
                      <a:gd name="connsiteY29" fmla="*/ 2671 h 585788"/>
                      <a:gd name="connsiteX30" fmla="*/ 137255 w 1003631"/>
                      <a:gd name="connsiteY30" fmla="*/ 5537 h 585788"/>
                      <a:gd name="connsiteX31" fmla="*/ 535850 w 1003631"/>
                      <a:gd name="connsiteY31" fmla="*/ 232094 h 585788"/>
                      <a:gd name="connsiteX32" fmla="*/ 578369 w 1003631"/>
                      <a:gd name="connsiteY32" fmla="*/ 301133 h 585788"/>
                      <a:gd name="connsiteX33" fmla="*/ 581114 w 1003631"/>
                      <a:gd name="connsiteY33" fmla="*/ 292587 h 585788"/>
                      <a:gd name="connsiteX34" fmla="*/ 885331 w 1003631"/>
                      <a:gd name="connsiteY34" fmla="*/ 6200 h 585788"/>
                      <a:gd name="connsiteX35" fmla="*/ 914360 w 1003631"/>
                      <a:gd name="connsiteY35" fmla="*/ 4236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49804 w 1003631"/>
                      <a:gd name="connsiteY9" fmla="*/ 535716 h 585788"/>
                      <a:gd name="connsiteX10" fmla="*/ 634059 w 1003631"/>
                      <a:gd name="connsiteY10" fmla="*/ 568701 h 585788"/>
                      <a:gd name="connsiteX11" fmla="*/ 586913 w 1003631"/>
                      <a:gd name="connsiteY11" fmla="*/ 585788 h 585788"/>
                      <a:gd name="connsiteX12" fmla="*/ 539766 w 1003631"/>
                      <a:gd name="connsiteY12" fmla="*/ 568701 h 585788"/>
                      <a:gd name="connsiteX13" fmla="*/ 528399 w 1003631"/>
                      <a:gd name="connsiteY13" fmla="*/ 544688 h 585788"/>
                      <a:gd name="connsiteX14" fmla="*/ 526540 w 1003631"/>
                      <a:gd name="connsiteY14" fmla="*/ 544825 h 585788"/>
                      <a:gd name="connsiteX15" fmla="*/ 525560 w 1003631"/>
                      <a:gd name="connsiteY15" fmla="*/ 538690 h 585788"/>
                      <a:gd name="connsiteX16" fmla="*/ 520238 w 1003631"/>
                      <a:gd name="connsiteY16" fmla="*/ 527447 h 585788"/>
                      <a:gd name="connsiteX17" fmla="*/ 522874 w 1003631"/>
                      <a:gd name="connsiteY17" fmla="*/ 521878 h 585788"/>
                      <a:gd name="connsiteX18" fmla="*/ 514365 w 1003631"/>
                      <a:gd name="connsiteY18" fmla="*/ 468607 h 585788"/>
                      <a:gd name="connsiteX19" fmla="*/ 156351 w 1003631"/>
                      <a:gd name="connsiteY19" fmla="*/ 133080 h 585788"/>
                      <a:gd name="connsiteX20" fmla="*/ 81276 w 1003631"/>
                      <a:gd name="connsiteY20" fmla="*/ 126945 h 585788"/>
                      <a:gd name="connsiteX21" fmla="*/ 72000 w 1003631"/>
                      <a:gd name="connsiteY21" fmla="*/ 128588 h 585788"/>
                      <a:gd name="connsiteX22" fmla="*/ 0 w 1003631"/>
                      <a:gd name="connsiteY22" fmla="*/ 65424 h 585788"/>
                      <a:gd name="connsiteX23" fmla="*/ 43974 w 1003631"/>
                      <a:gd name="connsiteY23" fmla="*/ 7224 h 585788"/>
                      <a:gd name="connsiteX24" fmla="*/ 66796 w 1003631"/>
                      <a:gd name="connsiteY24" fmla="*/ 3182 h 585788"/>
                      <a:gd name="connsiteX25" fmla="*/ 66783 w 1003631"/>
                      <a:gd name="connsiteY25" fmla="*/ 2328 h 585788"/>
                      <a:gd name="connsiteX26" fmla="*/ 70627 w 1003631"/>
                      <a:gd name="connsiteY26" fmla="*/ 2503 h 585788"/>
                      <a:gd name="connsiteX27" fmla="*/ 72000 w 1003631"/>
                      <a:gd name="connsiteY27" fmla="*/ 2260 h 585788"/>
                      <a:gd name="connsiteX28" fmla="*/ 74322 w 1003631"/>
                      <a:gd name="connsiteY28" fmla="*/ 2671 h 585788"/>
                      <a:gd name="connsiteX29" fmla="*/ 137255 w 1003631"/>
                      <a:gd name="connsiteY29" fmla="*/ 5537 h 585788"/>
                      <a:gd name="connsiteX30" fmla="*/ 535850 w 1003631"/>
                      <a:gd name="connsiteY30" fmla="*/ 232094 h 585788"/>
                      <a:gd name="connsiteX31" fmla="*/ 578369 w 1003631"/>
                      <a:gd name="connsiteY31" fmla="*/ 301133 h 585788"/>
                      <a:gd name="connsiteX32" fmla="*/ 581114 w 1003631"/>
                      <a:gd name="connsiteY32" fmla="*/ 292587 h 585788"/>
                      <a:gd name="connsiteX33" fmla="*/ 885331 w 1003631"/>
                      <a:gd name="connsiteY33" fmla="*/ 6200 h 585788"/>
                      <a:gd name="connsiteX34" fmla="*/ 914360 w 1003631"/>
                      <a:gd name="connsiteY34" fmla="*/ 4236 h 585788"/>
                      <a:gd name="connsiteX35" fmla="*/ 936956 w 1003631"/>
                      <a:gd name="connsiteY35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49804 w 1003631"/>
                      <a:gd name="connsiteY9" fmla="*/ 535716 h 585788"/>
                      <a:gd name="connsiteX10" fmla="*/ 634059 w 1003631"/>
                      <a:gd name="connsiteY10" fmla="*/ 568701 h 585788"/>
                      <a:gd name="connsiteX11" fmla="*/ 586913 w 1003631"/>
                      <a:gd name="connsiteY11" fmla="*/ 585788 h 585788"/>
                      <a:gd name="connsiteX12" fmla="*/ 539766 w 1003631"/>
                      <a:gd name="connsiteY12" fmla="*/ 568701 h 585788"/>
                      <a:gd name="connsiteX13" fmla="*/ 528399 w 1003631"/>
                      <a:gd name="connsiteY13" fmla="*/ 544688 h 585788"/>
                      <a:gd name="connsiteX14" fmla="*/ 526540 w 1003631"/>
                      <a:gd name="connsiteY14" fmla="*/ 544825 h 585788"/>
                      <a:gd name="connsiteX15" fmla="*/ 525560 w 1003631"/>
                      <a:gd name="connsiteY15" fmla="*/ 538690 h 585788"/>
                      <a:gd name="connsiteX16" fmla="*/ 520238 w 1003631"/>
                      <a:gd name="connsiteY16" fmla="*/ 527447 h 585788"/>
                      <a:gd name="connsiteX17" fmla="*/ 514365 w 1003631"/>
                      <a:gd name="connsiteY17" fmla="*/ 468607 h 585788"/>
                      <a:gd name="connsiteX18" fmla="*/ 156351 w 1003631"/>
                      <a:gd name="connsiteY18" fmla="*/ 133080 h 585788"/>
                      <a:gd name="connsiteX19" fmla="*/ 81276 w 1003631"/>
                      <a:gd name="connsiteY19" fmla="*/ 126945 h 585788"/>
                      <a:gd name="connsiteX20" fmla="*/ 72000 w 1003631"/>
                      <a:gd name="connsiteY20" fmla="*/ 128588 h 585788"/>
                      <a:gd name="connsiteX21" fmla="*/ 0 w 1003631"/>
                      <a:gd name="connsiteY21" fmla="*/ 65424 h 585788"/>
                      <a:gd name="connsiteX22" fmla="*/ 43974 w 1003631"/>
                      <a:gd name="connsiteY22" fmla="*/ 7224 h 585788"/>
                      <a:gd name="connsiteX23" fmla="*/ 66796 w 1003631"/>
                      <a:gd name="connsiteY23" fmla="*/ 3182 h 585788"/>
                      <a:gd name="connsiteX24" fmla="*/ 66783 w 1003631"/>
                      <a:gd name="connsiteY24" fmla="*/ 2328 h 585788"/>
                      <a:gd name="connsiteX25" fmla="*/ 70627 w 1003631"/>
                      <a:gd name="connsiteY25" fmla="*/ 2503 h 585788"/>
                      <a:gd name="connsiteX26" fmla="*/ 72000 w 1003631"/>
                      <a:gd name="connsiteY26" fmla="*/ 2260 h 585788"/>
                      <a:gd name="connsiteX27" fmla="*/ 74322 w 1003631"/>
                      <a:gd name="connsiteY27" fmla="*/ 2671 h 585788"/>
                      <a:gd name="connsiteX28" fmla="*/ 137255 w 1003631"/>
                      <a:gd name="connsiteY28" fmla="*/ 5537 h 585788"/>
                      <a:gd name="connsiteX29" fmla="*/ 535850 w 1003631"/>
                      <a:gd name="connsiteY29" fmla="*/ 232094 h 585788"/>
                      <a:gd name="connsiteX30" fmla="*/ 578369 w 1003631"/>
                      <a:gd name="connsiteY30" fmla="*/ 301133 h 585788"/>
                      <a:gd name="connsiteX31" fmla="*/ 581114 w 1003631"/>
                      <a:gd name="connsiteY31" fmla="*/ 292587 h 585788"/>
                      <a:gd name="connsiteX32" fmla="*/ 885331 w 1003631"/>
                      <a:gd name="connsiteY32" fmla="*/ 6200 h 585788"/>
                      <a:gd name="connsiteX33" fmla="*/ 914360 w 1003631"/>
                      <a:gd name="connsiteY33" fmla="*/ 4236 h 585788"/>
                      <a:gd name="connsiteX34" fmla="*/ 936956 w 1003631"/>
                      <a:gd name="connsiteY34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49769 w 1003631"/>
                      <a:gd name="connsiteY8" fmla="*/ 535514 h 585788"/>
                      <a:gd name="connsiteX9" fmla="*/ 634059 w 1003631"/>
                      <a:gd name="connsiteY9" fmla="*/ 568701 h 585788"/>
                      <a:gd name="connsiteX10" fmla="*/ 586913 w 1003631"/>
                      <a:gd name="connsiteY10" fmla="*/ 585788 h 585788"/>
                      <a:gd name="connsiteX11" fmla="*/ 539766 w 1003631"/>
                      <a:gd name="connsiteY11" fmla="*/ 568701 h 585788"/>
                      <a:gd name="connsiteX12" fmla="*/ 528399 w 1003631"/>
                      <a:gd name="connsiteY12" fmla="*/ 544688 h 585788"/>
                      <a:gd name="connsiteX13" fmla="*/ 526540 w 1003631"/>
                      <a:gd name="connsiteY13" fmla="*/ 544825 h 585788"/>
                      <a:gd name="connsiteX14" fmla="*/ 525560 w 1003631"/>
                      <a:gd name="connsiteY14" fmla="*/ 538690 h 585788"/>
                      <a:gd name="connsiteX15" fmla="*/ 520238 w 1003631"/>
                      <a:gd name="connsiteY15" fmla="*/ 527447 h 585788"/>
                      <a:gd name="connsiteX16" fmla="*/ 514365 w 1003631"/>
                      <a:gd name="connsiteY16" fmla="*/ 468607 h 585788"/>
                      <a:gd name="connsiteX17" fmla="*/ 156351 w 1003631"/>
                      <a:gd name="connsiteY17" fmla="*/ 133080 h 585788"/>
                      <a:gd name="connsiteX18" fmla="*/ 81276 w 1003631"/>
                      <a:gd name="connsiteY18" fmla="*/ 126945 h 585788"/>
                      <a:gd name="connsiteX19" fmla="*/ 72000 w 1003631"/>
                      <a:gd name="connsiteY19" fmla="*/ 128588 h 585788"/>
                      <a:gd name="connsiteX20" fmla="*/ 0 w 1003631"/>
                      <a:gd name="connsiteY20" fmla="*/ 65424 h 585788"/>
                      <a:gd name="connsiteX21" fmla="*/ 43974 w 1003631"/>
                      <a:gd name="connsiteY21" fmla="*/ 7224 h 585788"/>
                      <a:gd name="connsiteX22" fmla="*/ 66796 w 1003631"/>
                      <a:gd name="connsiteY22" fmla="*/ 3182 h 585788"/>
                      <a:gd name="connsiteX23" fmla="*/ 66783 w 1003631"/>
                      <a:gd name="connsiteY23" fmla="*/ 2328 h 585788"/>
                      <a:gd name="connsiteX24" fmla="*/ 70627 w 1003631"/>
                      <a:gd name="connsiteY24" fmla="*/ 2503 h 585788"/>
                      <a:gd name="connsiteX25" fmla="*/ 72000 w 1003631"/>
                      <a:gd name="connsiteY25" fmla="*/ 2260 h 585788"/>
                      <a:gd name="connsiteX26" fmla="*/ 74322 w 1003631"/>
                      <a:gd name="connsiteY26" fmla="*/ 2671 h 585788"/>
                      <a:gd name="connsiteX27" fmla="*/ 137255 w 1003631"/>
                      <a:gd name="connsiteY27" fmla="*/ 5537 h 585788"/>
                      <a:gd name="connsiteX28" fmla="*/ 535850 w 1003631"/>
                      <a:gd name="connsiteY28" fmla="*/ 232094 h 585788"/>
                      <a:gd name="connsiteX29" fmla="*/ 578369 w 1003631"/>
                      <a:gd name="connsiteY29" fmla="*/ 301133 h 585788"/>
                      <a:gd name="connsiteX30" fmla="*/ 581114 w 1003631"/>
                      <a:gd name="connsiteY30" fmla="*/ 292587 h 585788"/>
                      <a:gd name="connsiteX31" fmla="*/ 885331 w 1003631"/>
                      <a:gd name="connsiteY31" fmla="*/ 6200 h 585788"/>
                      <a:gd name="connsiteX32" fmla="*/ 914360 w 1003631"/>
                      <a:gd name="connsiteY32" fmla="*/ 4236 h 585788"/>
                      <a:gd name="connsiteX33" fmla="*/ 936956 w 1003631"/>
                      <a:gd name="connsiteY33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5560 w 1003631"/>
                      <a:gd name="connsiteY13" fmla="*/ 538690 h 585788"/>
                      <a:gd name="connsiteX14" fmla="*/ 520238 w 1003631"/>
                      <a:gd name="connsiteY14" fmla="*/ 527447 h 585788"/>
                      <a:gd name="connsiteX15" fmla="*/ 514365 w 1003631"/>
                      <a:gd name="connsiteY15" fmla="*/ 468607 h 585788"/>
                      <a:gd name="connsiteX16" fmla="*/ 156351 w 1003631"/>
                      <a:gd name="connsiteY16" fmla="*/ 133080 h 585788"/>
                      <a:gd name="connsiteX17" fmla="*/ 81276 w 1003631"/>
                      <a:gd name="connsiteY17" fmla="*/ 126945 h 585788"/>
                      <a:gd name="connsiteX18" fmla="*/ 72000 w 1003631"/>
                      <a:gd name="connsiteY18" fmla="*/ 128588 h 585788"/>
                      <a:gd name="connsiteX19" fmla="*/ 0 w 1003631"/>
                      <a:gd name="connsiteY19" fmla="*/ 65424 h 585788"/>
                      <a:gd name="connsiteX20" fmla="*/ 43974 w 1003631"/>
                      <a:gd name="connsiteY20" fmla="*/ 7224 h 585788"/>
                      <a:gd name="connsiteX21" fmla="*/ 66796 w 1003631"/>
                      <a:gd name="connsiteY21" fmla="*/ 3182 h 585788"/>
                      <a:gd name="connsiteX22" fmla="*/ 66783 w 1003631"/>
                      <a:gd name="connsiteY22" fmla="*/ 2328 h 585788"/>
                      <a:gd name="connsiteX23" fmla="*/ 70627 w 1003631"/>
                      <a:gd name="connsiteY23" fmla="*/ 2503 h 585788"/>
                      <a:gd name="connsiteX24" fmla="*/ 72000 w 1003631"/>
                      <a:gd name="connsiteY24" fmla="*/ 2260 h 585788"/>
                      <a:gd name="connsiteX25" fmla="*/ 74322 w 1003631"/>
                      <a:gd name="connsiteY25" fmla="*/ 2671 h 585788"/>
                      <a:gd name="connsiteX26" fmla="*/ 137255 w 1003631"/>
                      <a:gd name="connsiteY26" fmla="*/ 5537 h 585788"/>
                      <a:gd name="connsiteX27" fmla="*/ 535850 w 1003631"/>
                      <a:gd name="connsiteY27" fmla="*/ 232094 h 585788"/>
                      <a:gd name="connsiteX28" fmla="*/ 578369 w 1003631"/>
                      <a:gd name="connsiteY28" fmla="*/ 301133 h 585788"/>
                      <a:gd name="connsiteX29" fmla="*/ 581114 w 1003631"/>
                      <a:gd name="connsiteY29" fmla="*/ 292587 h 585788"/>
                      <a:gd name="connsiteX30" fmla="*/ 885331 w 1003631"/>
                      <a:gd name="connsiteY30" fmla="*/ 6200 h 585788"/>
                      <a:gd name="connsiteX31" fmla="*/ 914360 w 1003631"/>
                      <a:gd name="connsiteY31" fmla="*/ 4236 h 585788"/>
                      <a:gd name="connsiteX32" fmla="*/ 936956 w 1003631"/>
                      <a:gd name="connsiteY32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70627 w 1003631"/>
                      <a:gd name="connsiteY22" fmla="*/ 2503 h 585788"/>
                      <a:gd name="connsiteX23" fmla="*/ 72000 w 1003631"/>
                      <a:gd name="connsiteY23" fmla="*/ 2260 h 585788"/>
                      <a:gd name="connsiteX24" fmla="*/ 74322 w 1003631"/>
                      <a:gd name="connsiteY24" fmla="*/ 2671 h 585788"/>
                      <a:gd name="connsiteX25" fmla="*/ 137255 w 1003631"/>
                      <a:gd name="connsiteY25" fmla="*/ 5537 h 585788"/>
                      <a:gd name="connsiteX26" fmla="*/ 535850 w 1003631"/>
                      <a:gd name="connsiteY26" fmla="*/ 232094 h 585788"/>
                      <a:gd name="connsiteX27" fmla="*/ 578369 w 1003631"/>
                      <a:gd name="connsiteY27" fmla="*/ 301133 h 585788"/>
                      <a:gd name="connsiteX28" fmla="*/ 581114 w 1003631"/>
                      <a:gd name="connsiteY28" fmla="*/ 292587 h 585788"/>
                      <a:gd name="connsiteX29" fmla="*/ 885331 w 1003631"/>
                      <a:gd name="connsiteY29" fmla="*/ 6200 h 585788"/>
                      <a:gd name="connsiteX30" fmla="*/ 914360 w 1003631"/>
                      <a:gd name="connsiteY30" fmla="*/ 4236 h 585788"/>
                      <a:gd name="connsiteX31" fmla="*/ 936956 w 1003631"/>
                      <a:gd name="connsiteY31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70627 w 1003631"/>
                      <a:gd name="connsiteY22" fmla="*/ 2503 h 585788"/>
                      <a:gd name="connsiteX23" fmla="*/ 72000 w 1003631"/>
                      <a:gd name="connsiteY23" fmla="*/ 2260 h 585788"/>
                      <a:gd name="connsiteX24" fmla="*/ 137255 w 1003631"/>
                      <a:gd name="connsiteY24" fmla="*/ 5537 h 585788"/>
                      <a:gd name="connsiteX25" fmla="*/ 535850 w 1003631"/>
                      <a:gd name="connsiteY25" fmla="*/ 232094 h 585788"/>
                      <a:gd name="connsiteX26" fmla="*/ 578369 w 1003631"/>
                      <a:gd name="connsiteY26" fmla="*/ 301133 h 585788"/>
                      <a:gd name="connsiteX27" fmla="*/ 581114 w 1003631"/>
                      <a:gd name="connsiteY27" fmla="*/ 292587 h 585788"/>
                      <a:gd name="connsiteX28" fmla="*/ 885331 w 1003631"/>
                      <a:gd name="connsiteY28" fmla="*/ 6200 h 585788"/>
                      <a:gd name="connsiteX29" fmla="*/ 914360 w 1003631"/>
                      <a:gd name="connsiteY29" fmla="*/ 4236 h 585788"/>
                      <a:gd name="connsiteX30" fmla="*/ 936956 w 1003631"/>
                      <a:gd name="connsiteY30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70627 w 1003631"/>
                      <a:gd name="connsiteY22" fmla="*/ 2503 h 585788"/>
                      <a:gd name="connsiteX23" fmla="*/ 137255 w 1003631"/>
                      <a:gd name="connsiteY23" fmla="*/ 5537 h 585788"/>
                      <a:gd name="connsiteX24" fmla="*/ 535850 w 1003631"/>
                      <a:gd name="connsiteY24" fmla="*/ 232094 h 585788"/>
                      <a:gd name="connsiteX25" fmla="*/ 578369 w 1003631"/>
                      <a:gd name="connsiteY25" fmla="*/ 301133 h 585788"/>
                      <a:gd name="connsiteX26" fmla="*/ 581114 w 1003631"/>
                      <a:gd name="connsiteY26" fmla="*/ 292587 h 585788"/>
                      <a:gd name="connsiteX27" fmla="*/ 885331 w 1003631"/>
                      <a:gd name="connsiteY27" fmla="*/ 6200 h 585788"/>
                      <a:gd name="connsiteX28" fmla="*/ 914360 w 1003631"/>
                      <a:gd name="connsiteY28" fmla="*/ 4236 h 585788"/>
                      <a:gd name="connsiteX29" fmla="*/ 936956 w 1003631"/>
                      <a:gd name="connsiteY29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137255 w 1003631"/>
                      <a:gd name="connsiteY22" fmla="*/ 5537 h 585788"/>
                      <a:gd name="connsiteX23" fmla="*/ 535850 w 1003631"/>
                      <a:gd name="connsiteY23" fmla="*/ 232094 h 585788"/>
                      <a:gd name="connsiteX24" fmla="*/ 578369 w 1003631"/>
                      <a:gd name="connsiteY24" fmla="*/ 301133 h 585788"/>
                      <a:gd name="connsiteX25" fmla="*/ 581114 w 1003631"/>
                      <a:gd name="connsiteY25" fmla="*/ 292587 h 585788"/>
                      <a:gd name="connsiteX26" fmla="*/ 885331 w 1003631"/>
                      <a:gd name="connsiteY26" fmla="*/ 6200 h 585788"/>
                      <a:gd name="connsiteX27" fmla="*/ 914360 w 1003631"/>
                      <a:gd name="connsiteY27" fmla="*/ 4236 h 585788"/>
                      <a:gd name="connsiteX28" fmla="*/ 936956 w 1003631"/>
                      <a:gd name="connsiteY28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930398 w 1003631"/>
                      <a:gd name="connsiteY3" fmla="*/ 122597 h 585788"/>
                      <a:gd name="connsiteX4" fmla="*/ 886404 w 1003631"/>
                      <a:gd name="connsiteY4" fmla="*/ 127452 h 585788"/>
                      <a:gd name="connsiteX5" fmla="*/ 649725 w 1003631"/>
                      <a:gd name="connsiteY5" fmla="*/ 515798 h 585788"/>
                      <a:gd name="connsiteX6" fmla="*/ 647881 w 1003631"/>
                      <a:gd name="connsiteY6" fmla="*/ 515392 h 585788"/>
                      <a:gd name="connsiteX7" fmla="*/ 653588 w 1003631"/>
                      <a:gd name="connsiteY7" fmla="*/ 527447 h 585788"/>
                      <a:gd name="connsiteX8" fmla="*/ 634059 w 1003631"/>
                      <a:gd name="connsiteY8" fmla="*/ 568701 h 585788"/>
                      <a:gd name="connsiteX9" fmla="*/ 586913 w 1003631"/>
                      <a:gd name="connsiteY9" fmla="*/ 585788 h 585788"/>
                      <a:gd name="connsiteX10" fmla="*/ 539766 w 1003631"/>
                      <a:gd name="connsiteY10" fmla="*/ 568701 h 585788"/>
                      <a:gd name="connsiteX11" fmla="*/ 528399 w 1003631"/>
                      <a:gd name="connsiteY11" fmla="*/ 544688 h 585788"/>
                      <a:gd name="connsiteX12" fmla="*/ 526540 w 1003631"/>
                      <a:gd name="connsiteY12" fmla="*/ 544825 h 585788"/>
                      <a:gd name="connsiteX13" fmla="*/ 520238 w 1003631"/>
                      <a:gd name="connsiteY13" fmla="*/ 527447 h 585788"/>
                      <a:gd name="connsiteX14" fmla="*/ 514365 w 1003631"/>
                      <a:gd name="connsiteY14" fmla="*/ 468607 h 585788"/>
                      <a:gd name="connsiteX15" fmla="*/ 156351 w 1003631"/>
                      <a:gd name="connsiteY15" fmla="*/ 133080 h 585788"/>
                      <a:gd name="connsiteX16" fmla="*/ 81276 w 1003631"/>
                      <a:gd name="connsiteY16" fmla="*/ 126945 h 585788"/>
                      <a:gd name="connsiteX17" fmla="*/ 72000 w 1003631"/>
                      <a:gd name="connsiteY17" fmla="*/ 128588 h 585788"/>
                      <a:gd name="connsiteX18" fmla="*/ 0 w 1003631"/>
                      <a:gd name="connsiteY18" fmla="*/ 65424 h 585788"/>
                      <a:gd name="connsiteX19" fmla="*/ 43974 w 1003631"/>
                      <a:gd name="connsiteY19" fmla="*/ 7224 h 585788"/>
                      <a:gd name="connsiteX20" fmla="*/ 66796 w 1003631"/>
                      <a:gd name="connsiteY20" fmla="*/ 3182 h 585788"/>
                      <a:gd name="connsiteX21" fmla="*/ 66783 w 1003631"/>
                      <a:gd name="connsiteY21" fmla="*/ 2328 h 585788"/>
                      <a:gd name="connsiteX22" fmla="*/ 137255 w 1003631"/>
                      <a:gd name="connsiteY22" fmla="*/ 5537 h 585788"/>
                      <a:gd name="connsiteX23" fmla="*/ 535850 w 1003631"/>
                      <a:gd name="connsiteY23" fmla="*/ 232094 h 585788"/>
                      <a:gd name="connsiteX24" fmla="*/ 578369 w 1003631"/>
                      <a:gd name="connsiteY24" fmla="*/ 301133 h 585788"/>
                      <a:gd name="connsiteX25" fmla="*/ 581114 w 1003631"/>
                      <a:gd name="connsiteY25" fmla="*/ 292587 h 585788"/>
                      <a:gd name="connsiteX26" fmla="*/ 885331 w 1003631"/>
                      <a:gd name="connsiteY26" fmla="*/ 6200 h 585788"/>
                      <a:gd name="connsiteX27" fmla="*/ 936956 w 1003631"/>
                      <a:gd name="connsiteY27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47881 w 1003631"/>
                      <a:gd name="connsiteY5" fmla="*/ 515392 h 585788"/>
                      <a:gd name="connsiteX6" fmla="*/ 653588 w 1003631"/>
                      <a:gd name="connsiteY6" fmla="*/ 527447 h 585788"/>
                      <a:gd name="connsiteX7" fmla="*/ 634059 w 1003631"/>
                      <a:gd name="connsiteY7" fmla="*/ 568701 h 585788"/>
                      <a:gd name="connsiteX8" fmla="*/ 586913 w 1003631"/>
                      <a:gd name="connsiteY8" fmla="*/ 585788 h 585788"/>
                      <a:gd name="connsiteX9" fmla="*/ 539766 w 1003631"/>
                      <a:gd name="connsiteY9" fmla="*/ 568701 h 585788"/>
                      <a:gd name="connsiteX10" fmla="*/ 528399 w 1003631"/>
                      <a:gd name="connsiteY10" fmla="*/ 544688 h 585788"/>
                      <a:gd name="connsiteX11" fmla="*/ 526540 w 1003631"/>
                      <a:gd name="connsiteY11" fmla="*/ 544825 h 585788"/>
                      <a:gd name="connsiteX12" fmla="*/ 520238 w 1003631"/>
                      <a:gd name="connsiteY12" fmla="*/ 527447 h 585788"/>
                      <a:gd name="connsiteX13" fmla="*/ 514365 w 1003631"/>
                      <a:gd name="connsiteY13" fmla="*/ 468607 h 585788"/>
                      <a:gd name="connsiteX14" fmla="*/ 156351 w 1003631"/>
                      <a:gd name="connsiteY14" fmla="*/ 133080 h 585788"/>
                      <a:gd name="connsiteX15" fmla="*/ 81276 w 1003631"/>
                      <a:gd name="connsiteY15" fmla="*/ 126945 h 585788"/>
                      <a:gd name="connsiteX16" fmla="*/ 72000 w 1003631"/>
                      <a:gd name="connsiteY16" fmla="*/ 128588 h 585788"/>
                      <a:gd name="connsiteX17" fmla="*/ 0 w 1003631"/>
                      <a:gd name="connsiteY17" fmla="*/ 65424 h 585788"/>
                      <a:gd name="connsiteX18" fmla="*/ 43974 w 1003631"/>
                      <a:gd name="connsiteY18" fmla="*/ 7224 h 585788"/>
                      <a:gd name="connsiteX19" fmla="*/ 66796 w 1003631"/>
                      <a:gd name="connsiteY19" fmla="*/ 3182 h 585788"/>
                      <a:gd name="connsiteX20" fmla="*/ 66783 w 1003631"/>
                      <a:gd name="connsiteY20" fmla="*/ 2328 h 585788"/>
                      <a:gd name="connsiteX21" fmla="*/ 137255 w 1003631"/>
                      <a:gd name="connsiteY21" fmla="*/ 5537 h 585788"/>
                      <a:gd name="connsiteX22" fmla="*/ 535850 w 1003631"/>
                      <a:gd name="connsiteY22" fmla="*/ 232094 h 585788"/>
                      <a:gd name="connsiteX23" fmla="*/ 578369 w 1003631"/>
                      <a:gd name="connsiteY23" fmla="*/ 301133 h 585788"/>
                      <a:gd name="connsiteX24" fmla="*/ 581114 w 1003631"/>
                      <a:gd name="connsiteY24" fmla="*/ 292587 h 585788"/>
                      <a:gd name="connsiteX25" fmla="*/ 885331 w 1003631"/>
                      <a:gd name="connsiteY25" fmla="*/ 6200 h 585788"/>
                      <a:gd name="connsiteX26" fmla="*/ 936956 w 1003631"/>
                      <a:gd name="connsiteY26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47881 w 1003631"/>
                      <a:gd name="connsiteY5" fmla="*/ 515392 h 585788"/>
                      <a:gd name="connsiteX6" fmla="*/ 634059 w 1003631"/>
                      <a:gd name="connsiteY6" fmla="*/ 568701 h 585788"/>
                      <a:gd name="connsiteX7" fmla="*/ 586913 w 1003631"/>
                      <a:gd name="connsiteY7" fmla="*/ 585788 h 585788"/>
                      <a:gd name="connsiteX8" fmla="*/ 539766 w 1003631"/>
                      <a:gd name="connsiteY8" fmla="*/ 568701 h 585788"/>
                      <a:gd name="connsiteX9" fmla="*/ 528399 w 1003631"/>
                      <a:gd name="connsiteY9" fmla="*/ 544688 h 585788"/>
                      <a:gd name="connsiteX10" fmla="*/ 526540 w 1003631"/>
                      <a:gd name="connsiteY10" fmla="*/ 544825 h 585788"/>
                      <a:gd name="connsiteX11" fmla="*/ 520238 w 1003631"/>
                      <a:gd name="connsiteY11" fmla="*/ 527447 h 585788"/>
                      <a:gd name="connsiteX12" fmla="*/ 514365 w 1003631"/>
                      <a:gd name="connsiteY12" fmla="*/ 468607 h 585788"/>
                      <a:gd name="connsiteX13" fmla="*/ 156351 w 1003631"/>
                      <a:gd name="connsiteY13" fmla="*/ 133080 h 585788"/>
                      <a:gd name="connsiteX14" fmla="*/ 81276 w 1003631"/>
                      <a:gd name="connsiteY14" fmla="*/ 126945 h 585788"/>
                      <a:gd name="connsiteX15" fmla="*/ 72000 w 1003631"/>
                      <a:gd name="connsiteY15" fmla="*/ 128588 h 585788"/>
                      <a:gd name="connsiteX16" fmla="*/ 0 w 1003631"/>
                      <a:gd name="connsiteY16" fmla="*/ 65424 h 585788"/>
                      <a:gd name="connsiteX17" fmla="*/ 43974 w 1003631"/>
                      <a:gd name="connsiteY17" fmla="*/ 7224 h 585788"/>
                      <a:gd name="connsiteX18" fmla="*/ 66796 w 1003631"/>
                      <a:gd name="connsiteY18" fmla="*/ 3182 h 585788"/>
                      <a:gd name="connsiteX19" fmla="*/ 66783 w 1003631"/>
                      <a:gd name="connsiteY19" fmla="*/ 2328 h 585788"/>
                      <a:gd name="connsiteX20" fmla="*/ 137255 w 1003631"/>
                      <a:gd name="connsiteY20" fmla="*/ 5537 h 585788"/>
                      <a:gd name="connsiteX21" fmla="*/ 535850 w 1003631"/>
                      <a:gd name="connsiteY21" fmla="*/ 232094 h 585788"/>
                      <a:gd name="connsiteX22" fmla="*/ 578369 w 1003631"/>
                      <a:gd name="connsiteY22" fmla="*/ 301133 h 585788"/>
                      <a:gd name="connsiteX23" fmla="*/ 581114 w 1003631"/>
                      <a:gd name="connsiteY23" fmla="*/ 292587 h 585788"/>
                      <a:gd name="connsiteX24" fmla="*/ 885331 w 1003631"/>
                      <a:gd name="connsiteY24" fmla="*/ 6200 h 585788"/>
                      <a:gd name="connsiteX25" fmla="*/ 936956 w 1003631"/>
                      <a:gd name="connsiteY25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34059 w 1003631"/>
                      <a:gd name="connsiteY5" fmla="*/ 568701 h 585788"/>
                      <a:gd name="connsiteX6" fmla="*/ 586913 w 1003631"/>
                      <a:gd name="connsiteY6" fmla="*/ 585788 h 585788"/>
                      <a:gd name="connsiteX7" fmla="*/ 539766 w 1003631"/>
                      <a:gd name="connsiteY7" fmla="*/ 568701 h 585788"/>
                      <a:gd name="connsiteX8" fmla="*/ 528399 w 1003631"/>
                      <a:gd name="connsiteY8" fmla="*/ 544688 h 585788"/>
                      <a:gd name="connsiteX9" fmla="*/ 526540 w 1003631"/>
                      <a:gd name="connsiteY9" fmla="*/ 544825 h 585788"/>
                      <a:gd name="connsiteX10" fmla="*/ 520238 w 1003631"/>
                      <a:gd name="connsiteY10" fmla="*/ 527447 h 585788"/>
                      <a:gd name="connsiteX11" fmla="*/ 514365 w 1003631"/>
                      <a:gd name="connsiteY11" fmla="*/ 468607 h 585788"/>
                      <a:gd name="connsiteX12" fmla="*/ 156351 w 1003631"/>
                      <a:gd name="connsiteY12" fmla="*/ 133080 h 585788"/>
                      <a:gd name="connsiteX13" fmla="*/ 81276 w 1003631"/>
                      <a:gd name="connsiteY13" fmla="*/ 126945 h 585788"/>
                      <a:gd name="connsiteX14" fmla="*/ 72000 w 1003631"/>
                      <a:gd name="connsiteY14" fmla="*/ 128588 h 585788"/>
                      <a:gd name="connsiteX15" fmla="*/ 0 w 1003631"/>
                      <a:gd name="connsiteY15" fmla="*/ 65424 h 585788"/>
                      <a:gd name="connsiteX16" fmla="*/ 43974 w 1003631"/>
                      <a:gd name="connsiteY16" fmla="*/ 7224 h 585788"/>
                      <a:gd name="connsiteX17" fmla="*/ 66796 w 1003631"/>
                      <a:gd name="connsiteY17" fmla="*/ 3182 h 585788"/>
                      <a:gd name="connsiteX18" fmla="*/ 66783 w 1003631"/>
                      <a:gd name="connsiteY18" fmla="*/ 2328 h 585788"/>
                      <a:gd name="connsiteX19" fmla="*/ 137255 w 1003631"/>
                      <a:gd name="connsiteY19" fmla="*/ 5537 h 585788"/>
                      <a:gd name="connsiteX20" fmla="*/ 535850 w 1003631"/>
                      <a:gd name="connsiteY20" fmla="*/ 232094 h 585788"/>
                      <a:gd name="connsiteX21" fmla="*/ 578369 w 1003631"/>
                      <a:gd name="connsiteY21" fmla="*/ 301133 h 585788"/>
                      <a:gd name="connsiteX22" fmla="*/ 581114 w 1003631"/>
                      <a:gd name="connsiteY22" fmla="*/ 292587 h 585788"/>
                      <a:gd name="connsiteX23" fmla="*/ 885331 w 1003631"/>
                      <a:gd name="connsiteY23" fmla="*/ 6200 h 585788"/>
                      <a:gd name="connsiteX24" fmla="*/ 936956 w 1003631"/>
                      <a:gd name="connsiteY24" fmla="*/ 0 h 585788"/>
                      <a:gd name="connsiteX0" fmla="*/ 936956 w 1003631"/>
                      <a:gd name="connsiteY0" fmla="*/ 0 h 585788"/>
                      <a:gd name="connsiteX1" fmla="*/ 1003631 w 1003631"/>
                      <a:gd name="connsiteY1" fmla="*/ 61913 h 585788"/>
                      <a:gd name="connsiteX2" fmla="*/ 936956 w 1003631"/>
                      <a:gd name="connsiteY2" fmla="*/ 123826 h 585788"/>
                      <a:gd name="connsiteX3" fmla="*/ 886404 w 1003631"/>
                      <a:gd name="connsiteY3" fmla="*/ 127452 h 585788"/>
                      <a:gd name="connsiteX4" fmla="*/ 649725 w 1003631"/>
                      <a:gd name="connsiteY4" fmla="*/ 515798 h 585788"/>
                      <a:gd name="connsiteX5" fmla="*/ 634059 w 1003631"/>
                      <a:gd name="connsiteY5" fmla="*/ 568701 h 585788"/>
                      <a:gd name="connsiteX6" fmla="*/ 586913 w 1003631"/>
                      <a:gd name="connsiteY6" fmla="*/ 585788 h 585788"/>
                      <a:gd name="connsiteX7" fmla="*/ 539766 w 1003631"/>
                      <a:gd name="connsiteY7" fmla="*/ 568701 h 585788"/>
                      <a:gd name="connsiteX8" fmla="*/ 528399 w 1003631"/>
                      <a:gd name="connsiteY8" fmla="*/ 544688 h 585788"/>
                      <a:gd name="connsiteX9" fmla="*/ 526540 w 1003631"/>
                      <a:gd name="connsiteY9" fmla="*/ 544825 h 585788"/>
                      <a:gd name="connsiteX10" fmla="*/ 520238 w 1003631"/>
                      <a:gd name="connsiteY10" fmla="*/ 527447 h 585788"/>
                      <a:gd name="connsiteX11" fmla="*/ 514365 w 1003631"/>
                      <a:gd name="connsiteY11" fmla="*/ 468607 h 585788"/>
                      <a:gd name="connsiteX12" fmla="*/ 156351 w 1003631"/>
                      <a:gd name="connsiteY12" fmla="*/ 133080 h 585788"/>
                      <a:gd name="connsiteX13" fmla="*/ 81276 w 1003631"/>
                      <a:gd name="connsiteY13" fmla="*/ 126945 h 585788"/>
                      <a:gd name="connsiteX14" fmla="*/ 72000 w 1003631"/>
                      <a:gd name="connsiteY14" fmla="*/ 128588 h 585788"/>
                      <a:gd name="connsiteX15" fmla="*/ 0 w 1003631"/>
                      <a:gd name="connsiteY15" fmla="*/ 65424 h 585788"/>
                      <a:gd name="connsiteX16" fmla="*/ 43974 w 1003631"/>
                      <a:gd name="connsiteY16" fmla="*/ 7224 h 585788"/>
                      <a:gd name="connsiteX17" fmla="*/ 66796 w 1003631"/>
                      <a:gd name="connsiteY17" fmla="*/ 3182 h 585788"/>
                      <a:gd name="connsiteX18" fmla="*/ 66783 w 1003631"/>
                      <a:gd name="connsiteY18" fmla="*/ 2328 h 585788"/>
                      <a:gd name="connsiteX19" fmla="*/ 137255 w 1003631"/>
                      <a:gd name="connsiteY19" fmla="*/ 5537 h 585788"/>
                      <a:gd name="connsiteX20" fmla="*/ 535850 w 1003631"/>
                      <a:gd name="connsiteY20" fmla="*/ 232094 h 585788"/>
                      <a:gd name="connsiteX21" fmla="*/ 578369 w 1003631"/>
                      <a:gd name="connsiteY21" fmla="*/ 301133 h 585788"/>
                      <a:gd name="connsiteX22" fmla="*/ 581114 w 1003631"/>
                      <a:gd name="connsiteY22" fmla="*/ 292587 h 585788"/>
                      <a:gd name="connsiteX23" fmla="*/ 885331 w 1003631"/>
                      <a:gd name="connsiteY23" fmla="*/ 6200 h 585788"/>
                      <a:gd name="connsiteX24" fmla="*/ 936956 w 1003631"/>
                      <a:gd name="connsiteY24" fmla="*/ 0 h 585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003631" h="585788">
                        <a:moveTo>
                          <a:pt x="936956" y="0"/>
                        </a:moveTo>
                        <a:cubicBezTo>
                          <a:pt x="973780" y="0"/>
                          <a:pt x="1003631" y="27719"/>
                          <a:pt x="1003631" y="61913"/>
                        </a:cubicBezTo>
                        <a:cubicBezTo>
                          <a:pt x="1003631" y="96107"/>
                          <a:pt x="973780" y="123826"/>
                          <a:pt x="936956" y="123826"/>
                        </a:cubicBezTo>
                        <a:lnTo>
                          <a:pt x="886404" y="127452"/>
                        </a:lnTo>
                        <a:cubicBezTo>
                          <a:pt x="764849" y="159324"/>
                          <a:pt x="667099" y="314403"/>
                          <a:pt x="649725" y="515798"/>
                        </a:cubicBezTo>
                        <a:cubicBezTo>
                          <a:pt x="644503" y="533432"/>
                          <a:pt x="646425" y="551067"/>
                          <a:pt x="634059" y="568701"/>
                        </a:cubicBezTo>
                        <a:cubicBezTo>
                          <a:pt x="623583" y="577080"/>
                          <a:pt x="605325" y="585788"/>
                          <a:pt x="586913" y="585788"/>
                        </a:cubicBezTo>
                        <a:cubicBezTo>
                          <a:pt x="568501" y="585788"/>
                          <a:pt x="551832" y="579258"/>
                          <a:pt x="539766" y="568701"/>
                        </a:cubicBezTo>
                        <a:lnTo>
                          <a:pt x="528399" y="544688"/>
                        </a:lnTo>
                        <a:lnTo>
                          <a:pt x="526540" y="544825"/>
                        </a:lnTo>
                        <a:lnTo>
                          <a:pt x="520238" y="527447"/>
                        </a:lnTo>
                        <a:lnTo>
                          <a:pt x="514365" y="468607"/>
                        </a:lnTo>
                        <a:cubicBezTo>
                          <a:pt x="471503" y="296192"/>
                          <a:pt x="330559" y="164583"/>
                          <a:pt x="156351" y="133080"/>
                        </a:cubicBezTo>
                        <a:lnTo>
                          <a:pt x="81276" y="126945"/>
                        </a:lnTo>
                        <a:lnTo>
                          <a:pt x="72000" y="128588"/>
                        </a:lnTo>
                        <a:cubicBezTo>
                          <a:pt x="32235" y="128588"/>
                          <a:pt x="0" y="100309"/>
                          <a:pt x="0" y="65424"/>
                        </a:cubicBezTo>
                        <a:cubicBezTo>
                          <a:pt x="0" y="39260"/>
                          <a:pt x="18132" y="16813"/>
                          <a:pt x="43974" y="7224"/>
                        </a:cubicBezTo>
                        <a:lnTo>
                          <a:pt x="66796" y="3182"/>
                        </a:lnTo>
                        <a:cubicBezTo>
                          <a:pt x="66792" y="2897"/>
                          <a:pt x="66787" y="2613"/>
                          <a:pt x="66783" y="2328"/>
                        </a:cubicBezTo>
                        <a:lnTo>
                          <a:pt x="137255" y="5537"/>
                        </a:lnTo>
                        <a:cubicBezTo>
                          <a:pt x="299177" y="22838"/>
                          <a:pt x="442067" y="107529"/>
                          <a:pt x="535850" y="232094"/>
                        </a:cubicBezTo>
                        <a:lnTo>
                          <a:pt x="578369" y="301133"/>
                        </a:lnTo>
                        <a:lnTo>
                          <a:pt x="581114" y="292587"/>
                        </a:lnTo>
                        <a:cubicBezTo>
                          <a:pt x="643943" y="136210"/>
                          <a:pt x="756241" y="27759"/>
                          <a:pt x="885331" y="6200"/>
                        </a:cubicBezTo>
                        <a:lnTo>
                          <a:pt x="936956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8B24013C-DD87-4393-908D-1EEBBDE24F42}"/>
                    </a:ext>
                  </a:extLst>
                </p:cNvPr>
                <p:cNvGrpSpPr/>
                <p:nvPr/>
              </p:nvGrpSpPr>
              <p:grpSpPr>
                <a:xfrm>
                  <a:off x="756558" y="6580439"/>
                  <a:ext cx="1015422" cy="1672335"/>
                  <a:chOff x="5059659" y="4546599"/>
                  <a:chExt cx="1209660" cy="1595355"/>
                </a:xfrm>
                <a:solidFill>
                  <a:srgbClr val="C00000"/>
                </a:solidFill>
              </p:grpSpPr>
              <p:sp>
                <p:nvSpPr>
                  <p:cNvPr id="405" name="台形 404">
                    <a:extLst>
                      <a:ext uri="{FF2B5EF4-FFF2-40B4-BE49-F238E27FC236}">
                        <a16:creationId xmlns:a16="http://schemas.microsoft.com/office/drawing/2014/main" id="{434EDEE0-CCC3-41C2-9B8F-A8E45F32CF5D}"/>
                      </a:ext>
                    </a:extLst>
                  </p:cNvPr>
                  <p:cNvSpPr/>
                  <p:nvPr/>
                </p:nvSpPr>
                <p:spPr>
                  <a:xfrm>
                    <a:off x="5059659" y="4546599"/>
                    <a:ext cx="1209660" cy="1595355"/>
                  </a:xfrm>
                  <a:prstGeom prst="trapezoid">
                    <a:avLst>
                      <a:gd name="adj" fmla="val 12040"/>
                    </a:avLst>
                  </a:pr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406" name="台形 405">
                    <a:extLst>
                      <a:ext uri="{FF2B5EF4-FFF2-40B4-BE49-F238E27FC236}">
                        <a16:creationId xmlns:a16="http://schemas.microsoft.com/office/drawing/2014/main" id="{3F5D47FB-9818-4BD8-B2F8-97DFC9F1E14C}"/>
                      </a:ext>
                    </a:extLst>
                  </p:cNvPr>
                  <p:cNvSpPr/>
                  <p:nvPr/>
                </p:nvSpPr>
                <p:spPr>
                  <a:xfrm>
                    <a:off x="5200948" y="4546599"/>
                    <a:ext cx="927082" cy="1595355"/>
                  </a:xfrm>
                  <a:prstGeom prst="trapezoid">
                    <a:avLst>
                      <a:gd name="adj" fmla="val 11855"/>
                    </a:avLst>
                  </a:prstGeom>
                  <a:solidFill>
                    <a:srgbClr val="FF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407" name="台形 406">
                    <a:extLst>
                      <a:ext uri="{FF2B5EF4-FFF2-40B4-BE49-F238E27FC236}">
                        <a16:creationId xmlns:a16="http://schemas.microsoft.com/office/drawing/2014/main" id="{F15F8211-DD4D-40CC-8854-23AA96F3D987}"/>
                      </a:ext>
                    </a:extLst>
                  </p:cNvPr>
                  <p:cNvSpPr/>
                  <p:nvPr/>
                </p:nvSpPr>
                <p:spPr>
                  <a:xfrm>
                    <a:off x="5357473" y="4546599"/>
                    <a:ext cx="614033" cy="1595355"/>
                  </a:xfrm>
                  <a:prstGeom prst="trapezoid">
                    <a:avLst>
                      <a:gd name="adj" fmla="val 13184"/>
                    </a:avLst>
                  </a:pr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408" name="台形 407">
                    <a:extLst>
                      <a:ext uri="{FF2B5EF4-FFF2-40B4-BE49-F238E27FC236}">
                        <a16:creationId xmlns:a16="http://schemas.microsoft.com/office/drawing/2014/main" id="{95BCEA58-92DA-4D63-B9FE-D5D460B99C73}"/>
                      </a:ext>
                    </a:extLst>
                  </p:cNvPr>
                  <p:cNvSpPr/>
                  <p:nvPr/>
                </p:nvSpPr>
                <p:spPr>
                  <a:xfrm>
                    <a:off x="5534397" y="4546599"/>
                    <a:ext cx="260184" cy="1595355"/>
                  </a:xfrm>
                  <a:prstGeom prst="trapezoid">
                    <a:avLst>
                      <a:gd name="adj" fmla="val 19389"/>
                    </a:avLst>
                  </a:prstGeom>
                  <a:solidFill>
                    <a:srgbClr val="FF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393" name="フリーフォーム 1045">
                  <a:extLst>
                    <a:ext uri="{FF2B5EF4-FFF2-40B4-BE49-F238E27FC236}">
                      <a16:creationId xmlns:a16="http://schemas.microsoft.com/office/drawing/2014/main" id="{02E93BFE-9D16-4B36-A24E-1A9745D31C1C}"/>
                    </a:ext>
                  </a:extLst>
                </p:cNvPr>
                <p:cNvSpPr/>
                <p:nvPr/>
              </p:nvSpPr>
              <p:spPr>
                <a:xfrm rot="682219" flipH="1">
                  <a:off x="939733" y="6844156"/>
                  <a:ext cx="461842" cy="431870"/>
                </a:xfrm>
                <a:custGeom>
                  <a:avLst/>
                  <a:gdLst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001813 w 1438139"/>
                    <a:gd name="connsiteY38" fmla="*/ 372544 h 1344810"/>
                    <a:gd name="connsiteX39" fmla="*/ 1345071 w 1438139"/>
                    <a:gd name="connsiteY39" fmla="*/ 186 h 1344810"/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345071 w 1438139"/>
                    <a:gd name="connsiteY38" fmla="*/ 186 h 134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438139" h="1344810">
                      <a:moveTo>
                        <a:pt x="1345071" y="186"/>
                      </a:moveTo>
                      <a:cubicBezTo>
                        <a:pt x="1359959" y="-806"/>
                        <a:pt x="1374050" y="2133"/>
                        <a:pt x="1387092" y="9664"/>
                      </a:cubicBezTo>
                      <a:cubicBezTo>
                        <a:pt x="1491427" y="69901"/>
                        <a:pt x="1420598" y="357336"/>
                        <a:pt x="1311146" y="546911"/>
                      </a:cubicBezTo>
                      <a:cubicBezTo>
                        <a:pt x="1257590" y="634786"/>
                        <a:pt x="1194053" y="700825"/>
                        <a:pt x="1128069" y="749997"/>
                      </a:cubicBezTo>
                      <a:lnTo>
                        <a:pt x="1090532" y="773200"/>
                      </a:lnTo>
                      <a:lnTo>
                        <a:pt x="1082596" y="797354"/>
                      </a:lnTo>
                      <a:cubicBezTo>
                        <a:pt x="1049461" y="873812"/>
                        <a:pt x="984539" y="949880"/>
                        <a:pt x="895684" y="1007438"/>
                      </a:cubicBezTo>
                      <a:cubicBezTo>
                        <a:pt x="873471" y="1021827"/>
                        <a:pt x="850813" y="1034378"/>
                        <a:pt x="828019" y="1045095"/>
                      </a:cubicBezTo>
                      <a:lnTo>
                        <a:pt x="690619" y="1169683"/>
                      </a:lnTo>
                      <a:cubicBezTo>
                        <a:pt x="573719" y="1301115"/>
                        <a:pt x="397073" y="1378883"/>
                        <a:pt x="358737" y="1330172"/>
                      </a:cubicBezTo>
                      <a:cubicBezTo>
                        <a:pt x="320402" y="1281460"/>
                        <a:pt x="475611" y="1223597"/>
                        <a:pt x="592510" y="1092165"/>
                      </a:cubicBezTo>
                      <a:lnTo>
                        <a:pt x="595288" y="1088763"/>
                      </a:lnTo>
                      <a:lnTo>
                        <a:pt x="586464" y="1087845"/>
                      </a:lnTo>
                      <a:lnTo>
                        <a:pt x="553914" y="1118620"/>
                      </a:lnTo>
                      <a:cubicBezTo>
                        <a:pt x="390507" y="1259291"/>
                        <a:pt x="213666" y="1328619"/>
                        <a:pt x="183287" y="1272812"/>
                      </a:cubicBezTo>
                      <a:cubicBezTo>
                        <a:pt x="156706" y="1223982"/>
                        <a:pt x="266648" y="1180982"/>
                        <a:pt x="404019" y="1076757"/>
                      </a:cubicBezTo>
                      <a:lnTo>
                        <a:pt x="460951" y="1030808"/>
                      </a:lnTo>
                      <a:lnTo>
                        <a:pt x="455169" y="1024283"/>
                      </a:lnTo>
                      <a:lnTo>
                        <a:pt x="447614" y="1029891"/>
                      </a:lnTo>
                      <a:cubicBezTo>
                        <a:pt x="235887" y="1174550"/>
                        <a:pt x="24420" y="1242931"/>
                        <a:pt x="2525" y="1182665"/>
                      </a:cubicBezTo>
                      <a:cubicBezTo>
                        <a:pt x="-16634" y="1129931"/>
                        <a:pt x="114812" y="1087525"/>
                        <a:pt x="289814" y="980839"/>
                      </a:cubicBezTo>
                      <a:lnTo>
                        <a:pt x="335427" y="951430"/>
                      </a:lnTo>
                      <a:lnTo>
                        <a:pt x="277856" y="974826"/>
                      </a:lnTo>
                      <a:cubicBezTo>
                        <a:pt x="134891" y="1026478"/>
                        <a:pt x="17460" y="1030371"/>
                        <a:pt x="1774" y="979257"/>
                      </a:cubicBezTo>
                      <a:cubicBezTo>
                        <a:pt x="-19141" y="911105"/>
                        <a:pt x="147682" y="896918"/>
                        <a:pt x="349706" y="786670"/>
                      </a:cubicBezTo>
                      <a:cubicBezTo>
                        <a:pt x="393898" y="762553"/>
                        <a:pt x="436060" y="737165"/>
                        <a:pt x="475196" y="712640"/>
                      </a:cubicBezTo>
                      <a:lnTo>
                        <a:pt x="478961" y="710224"/>
                      </a:lnTo>
                      <a:lnTo>
                        <a:pt x="486847" y="699838"/>
                      </a:lnTo>
                      <a:lnTo>
                        <a:pt x="406321" y="706268"/>
                      </a:lnTo>
                      <a:cubicBezTo>
                        <a:pt x="238539" y="706268"/>
                        <a:pt x="96340" y="694176"/>
                        <a:pt x="109469" y="597868"/>
                      </a:cubicBezTo>
                      <a:cubicBezTo>
                        <a:pt x="116034" y="549713"/>
                        <a:pt x="146566" y="539506"/>
                        <a:pt x="196429" y="541338"/>
                      </a:cubicBezTo>
                      <a:cubicBezTo>
                        <a:pt x="246291" y="543170"/>
                        <a:pt x="315486" y="557041"/>
                        <a:pt x="399376" y="557041"/>
                      </a:cubicBezTo>
                      <a:cubicBezTo>
                        <a:pt x="493753" y="557041"/>
                        <a:pt x="582472" y="553291"/>
                        <a:pt x="642038" y="559385"/>
                      </a:cubicBezTo>
                      <a:lnTo>
                        <a:pt x="650912" y="561175"/>
                      </a:lnTo>
                      <a:lnTo>
                        <a:pt x="686014" y="541641"/>
                      </a:lnTo>
                      <a:cubicBezTo>
                        <a:pt x="720205" y="525565"/>
                        <a:pt x="754701" y="513616"/>
                        <a:pt x="788461" y="505783"/>
                      </a:cubicBezTo>
                      <a:lnTo>
                        <a:pt x="858750" y="497774"/>
                      </a:lnTo>
                      <a:lnTo>
                        <a:pt x="900752" y="455423"/>
                      </a:lnTo>
                      <a:cubicBezTo>
                        <a:pt x="981806" y="372492"/>
                        <a:pt x="1264014" y="74479"/>
                        <a:pt x="1345071" y="18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94" name="フリーフォーム 1046">
                  <a:extLst>
                    <a:ext uri="{FF2B5EF4-FFF2-40B4-BE49-F238E27FC236}">
                      <a16:creationId xmlns:a16="http://schemas.microsoft.com/office/drawing/2014/main" id="{A633E157-7F53-454F-9551-80C50F517078}"/>
                    </a:ext>
                  </a:extLst>
                </p:cNvPr>
                <p:cNvSpPr/>
                <p:nvPr/>
              </p:nvSpPr>
              <p:spPr>
                <a:xfrm rot="20917781">
                  <a:off x="1161706" y="6822894"/>
                  <a:ext cx="461842" cy="431870"/>
                </a:xfrm>
                <a:custGeom>
                  <a:avLst/>
                  <a:gdLst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001813 w 1438139"/>
                    <a:gd name="connsiteY38" fmla="*/ 372544 h 1344810"/>
                    <a:gd name="connsiteX39" fmla="*/ 1345071 w 1438139"/>
                    <a:gd name="connsiteY39" fmla="*/ 186 h 1344810"/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345071 w 1438139"/>
                    <a:gd name="connsiteY38" fmla="*/ 186 h 134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438139" h="1344810">
                      <a:moveTo>
                        <a:pt x="1345071" y="186"/>
                      </a:moveTo>
                      <a:cubicBezTo>
                        <a:pt x="1359959" y="-806"/>
                        <a:pt x="1374050" y="2133"/>
                        <a:pt x="1387092" y="9664"/>
                      </a:cubicBezTo>
                      <a:cubicBezTo>
                        <a:pt x="1491427" y="69901"/>
                        <a:pt x="1420598" y="357336"/>
                        <a:pt x="1311146" y="546911"/>
                      </a:cubicBezTo>
                      <a:cubicBezTo>
                        <a:pt x="1257590" y="634786"/>
                        <a:pt x="1194053" y="700825"/>
                        <a:pt x="1128069" y="749997"/>
                      </a:cubicBezTo>
                      <a:lnTo>
                        <a:pt x="1090532" y="773200"/>
                      </a:lnTo>
                      <a:lnTo>
                        <a:pt x="1082596" y="797354"/>
                      </a:lnTo>
                      <a:cubicBezTo>
                        <a:pt x="1049461" y="873812"/>
                        <a:pt x="984539" y="949880"/>
                        <a:pt x="895684" y="1007438"/>
                      </a:cubicBezTo>
                      <a:cubicBezTo>
                        <a:pt x="873471" y="1021827"/>
                        <a:pt x="850813" y="1034378"/>
                        <a:pt x="828019" y="1045095"/>
                      </a:cubicBezTo>
                      <a:lnTo>
                        <a:pt x="690619" y="1169683"/>
                      </a:lnTo>
                      <a:cubicBezTo>
                        <a:pt x="573719" y="1301115"/>
                        <a:pt x="397073" y="1378883"/>
                        <a:pt x="358737" y="1330172"/>
                      </a:cubicBezTo>
                      <a:cubicBezTo>
                        <a:pt x="320402" y="1281460"/>
                        <a:pt x="475611" y="1223597"/>
                        <a:pt x="592510" y="1092165"/>
                      </a:cubicBezTo>
                      <a:lnTo>
                        <a:pt x="595288" y="1088763"/>
                      </a:lnTo>
                      <a:lnTo>
                        <a:pt x="586464" y="1087845"/>
                      </a:lnTo>
                      <a:lnTo>
                        <a:pt x="553914" y="1118620"/>
                      </a:lnTo>
                      <a:cubicBezTo>
                        <a:pt x="390507" y="1259291"/>
                        <a:pt x="213666" y="1328619"/>
                        <a:pt x="183287" y="1272812"/>
                      </a:cubicBezTo>
                      <a:cubicBezTo>
                        <a:pt x="156706" y="1223982"/>
                        <a:pt x="266648" y="1180982"/>
                        <a:pt x="404019" y="1076757"/>
                      </a:cubicBezTo>
                      <a:lnTo>
                        <a:pt x="460951" y="1030808"/>
                      </a:lnTo>
                      <a:lnTo>
                        <a:pt x="455169" y="1024283"/>
                      </a:lnTo>
                      <a:lnTo>
                        <a:pt x="447614" y="1029891"/>
                      </a:lnTo>
                      <a:cubicBezTo>
                        <a:pt x="235887" y="1174550"/>
                        <a:pt x="24420" y="1242931"/>
                        <a:pt x="2525" y="1182665"/>
                      </a:cubicBezTo>
                      <a:cubicBezTo>
                        <a:pt x="-16634" y="1129931"/>
                        <a:pt x="114812" y="1087525"/>
                        <a:pt x="289814" y="980839"/>
                      </a:cubicBezTo>
                      <a:lnTo>
                        <a:pt x="335427" y="951430"/>
                      </a:lnTo>
                      <a:lnTo>
                        <a:pt x="277856" y="974826"/>
                      </a:lnTo>
                      <a:cubicBezTo>
                        <a:pt x="134891" y="1026478"/>
                        <a:pt x="17460" y="1030371"/>
                        <a:pt x="1774" y="979257"/>
                      </a:cubicBezTo>
                      <a:cubicBezTo>
                        <a:pt x="-19141" y="911105"/>
                        <a:pt x="147682" y="896918"/>
                        <a:pt x="349706" y="786670"/>
                      </a:cubicBezTo>
                      <a:cubicBezTo>
                        <a:pt x="393898" y="762553"/>
                        <a:pt x="436060" y="737165"/>
                        <a:pt x="475196" y="712640"/>
                      </a:cubicBezTo>
                      <a:lnTo>
                        <a:pt x="478961" y="710224"/>
                      </a:lnTo>
                      <a:lnTo>
                        <a:pt x="486847" y="699838"/>
                      </a:lnTo>
                      <a:lnTo>
                        <a:pt x="406321" y="706268"/>
                      </a:lnTo>
                      <a:cubicBezTo>
                        <a:pt x="238539" y="706268"/>
                        <a:pt x="96340" y="694176"/>
                        <a:pt x="109469" y="597868"/>
                      </a:cubicBezTo>
                      <a:cubicBezTo>
                        <a:pt x="116034" y="549713"/>
                        <a:pt x="146566" y="539506"/>
                        <a:pt x="196429" y="541338"/>
                      </a:cubicBezTo>
                      <a:cubicBezTo>
                        <a:pt x="246291" y="543170"/>
                        <a:pt x="315486" y="557041"/>
                        <a:pt x="399376" y="557041"/>
                      </a:cubicBezTo>
                      <a:cubicBezTo>
                        <a:pt x="493753" y="557041"/>
                        <a:pt x="582472" y="553291"/>
                        <a:pt x="642038" y="559385"/>
                      </a:cubicBezTo>
                      <a:lnTo>
                        <a:pt x="650912" y="561175"/>
                      </a:lnTo>
                      <a:lnTo>
                        <a:pt x="686014" y="541641"/>
                      </a:lnTo>
                      <a:cubicBezTo>
                        <a:pt x="720205" y="525565"/>
                        <a:pt x="754701" y="513616"/>
                        <a:pt x="788461" y="505783"/>
                      </a:cubicBezTo>
                      <a:lnTo>
                        <a:pt x="858750" y="497774"/>
                      </a:lnTo>
                      <a:lnTo>
                        <a:pt x="900752" y="455423"/>
                      </a:lnTo>
                      <a:cubicBezTo>
                        <a:pt x="981806" y="372492"/>
                        <a:pt x="1264014" y="74479"/>
                        <a:pt x="1345071" y="18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95" name="フリーフォーム 1047">
                  <a:extLst>
                    <a:ext uri="{FF2B5EF4-FFF2-40B4-BE49-F238E27FC236}">
                      <a16:creationId xmlns:a16="http://schemas.microsoft.com/office/drawing/2014/main" id="{9F74740E-D56B-479A-B68A-2F70D8584771}"/>
                    </a:ext>
                  </a:extLst>
                </p:cNvPr>
                <p:cNvSpPr/>
                <p:nvPr/>
              </p:nvSpPr>
              <p:spPr>
                <a:xfrm flipH="1">
                  <a:off x="1065337" y="5958440"/>
                  <a:ext cx="241519" cy="402532"/>
                </a:xfrm>
                <a:custGeom>
                  <a:avLst/>
                  <a:gdLst>
                    <a:gd name="connsiteX0" fmla="*/ 90705 w 241519"/>
                    <a:gd name="connsiteY0" fmla="*/ 0 h 402532"/>
                    <a:gd name="connsiteX1" fmla="*/ 241519 w 241519"/>
                    <a:gd name="connsiteY1" fmla="*/ 0 h 402532"/>
                    <a:gd name="connsiteX2" fmla="*/ 80514 w 241519"/>
                    <a:gd name="connsiteY2" fmla="*/ 402532 h 402532"/>
                    <a:gd name="connsiteX3" fmla="*/ 0 w 241519"/>
                    <a:gd name="connsiteY3" fmla="*/ 226775 h 402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19" h="402532">
                      <a:moveTo>
                        <a:pt x="90705" y="0"/>
                      </a:moveTo>
                      <a:lnTo>
                        <a:pt x="241519" y="0"/>
                      </a:lnTo>
                      <a:lnTo>
                        <a:pt x="80514" y="402532"/>
                      </a:lnTo>
                      <a:lnTo>
                        <a:pt x="0" y="2267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96" name="フリーフォーム 1048">
                  <a:extLst>
                    <a:ext uri="{FF2B5EF4-FFF2-40B4-BE49-F238E27FC236}">
                      <a16:creationId xmlns:a16="http://schemas.microsoft.com/office/drawing/2014/main" id="{F34DE0C2-303E-462A-AE9B-5A9438164B34}"/>
                    </a:ext>
                  </a:extLst>
                </p:cNvPr>
                <p:cNvSpPr/>
                <p:nvPr/>
              </p:nvSpPr>
              <p:spPr>
                <a:xfrm>
                  <a:off x="1239613" y="5958440"/>
                  <a:ext cx="241519" cy="402532"/>
                </a:xfrm>
                <a:custGeom>
                  <a:avLst/>
                  <a:gdLst>
                    <a:gd name="connsiteX0" fmla="*/ 90705 w 241519"/>
                    <a:gd name="connsiteY0" fmla="*/ 0 h 402532"/>
                    <a:gd name="connsiteX1" fmla="*/ 241519 w 241519"/>
                    <a:gd name="connsiteY1" fmla="*/ 0 h 402532"/>
                    <a:gd name="connsiteX2" fmla="*/ 80514 w 241519"/>
                    <a:gd name="connsiteY2" fmla="*/ 402532 h 402532"/>
                    <a:gd name="connsiteX3" fmla="*/ 0 w 241519"/>
                    <a:gd name="connsiteY3" fmla="*/ 226775 h 402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19" h="402532">
                      <a:moveTo>
                        <a:pt x="90705" y="0"/>
                      </a:moveTo>
                      <a:lnTo>
                        <a:pt x="241519" y="0"/>
                      </a:lnTo>
                      <a:lnTo>
                        <a:pt x="80514" y="402532"/>
                      </a:lnTo>
                      <a:lnTo>
                        <a:pt x="0" y="2267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97" name="フリーフォーム 1049">
                  <a:extLst>
                    <a:ext uri="{FF2B5EF4-FFF2-40B4-BE49-F238E27FC236}">
                      <a16:creationId xmlns:a16="http://schemas.microsoft.com/office/drawing/2014/main" id="{B604D528-FCFE-47DB-A4A1-4CE37F725977}"/>
                    </a:ext>
                  </a:extLst>
                </p:cNvPr>
                <p:cNvSpPr/>
                <p:nvPr/>
              </p:nvSpPr>
              <p:spPr>
                <a:xfrm flipH="1">
                  <a:off x="1038379" y="5958441"/>
                  <a:ext cx="246784" cy="429915"/>
                </a:xfrm>
                <a:custGeom>
                  <a:avLst/>
                  <a:gdLst>
                    <a:gd name="connsiteX0" fmla="*/ 246784 w 246784"/>
                    <a:gd name="connsiteY0" fmla="*/ 0 h 429915"/>
                    <a:gd name="connsiteX1" fmla="*/ 95970 w 246784"/>
                    <a:gd name="connsiteY1" fmla="*/ 0 h 429915"/>
                    <a:gd name="connsiteX2" fmla="*/ 0 w 246784"/>
                    <a:gd name="connsiteY2" fmla="*/ 239937 h 429915"/>
                    <a:gd name="connsiteX3" fmla="*/ 74827 w 246784"/>
                    <a:gd name="connsiteY3" fmla="*/ 429915 h 429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6784" h="429915">
                      <a:moveTo>
                        <a:pt x="246784" y="0"/>
                      </a:moveTo>
                      <a:lnTo>
                        <a:pt x="95970" y="0"/>
                      </a:lnTo>
                      <a:lnTo>
                        <a:pt x="0" y="239937"/>
                      </a:lnTo>
                      <a:lnTo>
                        <a:pt x="74827" y="429915"/>
                      </a:lnTo>
                      <a:close/>
                    </a:path>
                  </a:pathLst>
                </a:custGeom>
                <a:pattFill prst="lgCheck">
                  <a:fgClr>
                    <a:srgbClr val="FF0000"/>
                  </a:fgClr>
                  <a:bgClr>
                    <a:srgbClr val="FF99CC"/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98" name="平行四辺形 397">
                  <a:extLst>
                    <a:ext uri="{FF2B5EF4-FFF2-40B4-BE49-F238E27FC236}">
                      <a16:creationId xmlns:a16="http://schemas.microsoft.com/office/drawing/2014/main" id="{154089E9-3420-484D-AC10-100952E1DFDE}"/>
                    </a:ext>
                  </a:extLst>
                </p:cNvPr>
                <p:cNvSpPr/>
                <p:nvPr/>
              </p:nvSpPr>
              <p:spPr>
                <a:xfrm>
                  <a:off x="1098510" y="5958438"/>
                  <a:ext cx="411196" cy="650988"/>
                </a:xfrm>
                <a:prstGeom prst="parallelogram">
                  <a:avLst>
                    <a:gd name="adj" fmla="val 63323"/>
                  </a:avLst>
                </a:prstGeom>
                <a:pattFill prst="lgCheck">
                  <a:fgClr>
                    <a:srgbClr val="FF0000"/>
                  </a:fgClr>
                  <a:bgClr>
                    <a:srgbClr val="FF99CC"/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99" name="正方形/長方形 398">
                  <a:extLst>
                    <a:ext uri="{FF2B5EF4-FFF2-40B4-BE49-F238E27FC236}">
                      <a16:creationId xmlns:a16="http://schemas.microsoft.com/office/drawing/2014/main" id="{093FBDA4-271E-407A-AFF7-E73C8F2B34DA}"/>
                    </a:ext>
                  </a:extLst>
                </p:cNvPr>
                <p:cNvSpPr/>
                <p:nvPr/>
              </p:nvSpPr>
              <p:spPr>
                <a:xfrm>
                  <a:off x="875160" y="6536840"/>
                  <a:ext cx="778218" cy="92869"/>
                </a:xfrm>
                <a:prstGeom prst="rect">
                  <a:avLst/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400" name="台形 399">
                  <a:extLst>
                    <a:ext uri="{FF2B5EF4-FFF2-40B4-BE49-F238E27FC236}">
                      <a16:creationId xmlns:a16="http://schemas.microsoft.com/office/drawing/2014/main" id="{9C7EB8D4-16C2-467E-9981-F1CDBCACF78C}"/>
                    </a:ext>
                  </a:extLst>
                </p:cNvPr>
                <p:cNvSpPr/>
                <p:nvPr/>
              </p:nvSpPr>
              <p:spPr>
                <a:xfrm rot="21074697">
                  <a:off x="1034658" y="6629480"/>
                  <a:ext cx="134862" cy="374625"/>
                </a:xfrm>
                <a:prstGeom prst="trapezoid">
                  <a:avLst/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401" name="台形 400">
                  <a:extLst>
                    <a:ext uri="{FF2B5EF4-FFF2-40B4-BE49-F238E27FC236}">
                      <a16:creationId xmlns:a16="http://schemas.microsoft.com/office/drawing/2014/main" id="{02EC6A2E-00F8-410C-B557-AAB288591F46}"/>
                    </a:ext>
                  </a:extLst>
                </p:cNvPr>
                <p:cNvSpPr/>
                <p:nvPr/>
              </p:nvSpPr>
              <p:spPr>
                <a:xfrm rot="18900000">
                  <a:off x="1150974" y="6546619"/>
                  <a:ext cx="134862" cy="374625"/>
                </a:xfrm>
                <a:prstGeom prst="trapezoid">
                  <a:avLst/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402" name="角丸四角形 1054">
                  <a:extLst>
                    <a:ext uri="{FF2B5EF4-FFF2-40B4-BE49-F238E27FC236}">
                      <a16:creationId xmlns:a16="http://schemas.microsoft.com/office/drawing/2014/main" id="{E6AE417C-73DB-4E58-8420-6AB8CEEE81CB}"/>
                    </a:ext>
                  </a:extLst>
                </p:cNvPr>
                <p:cNvSpPr/>
                <p:nvPr/>
              </p:nvSpPr>
              <p:spPr>
                <a:xfrm>
                  <a:off x="993690" y="6519577"/>
                  <a:ext cx="143295" cy="137322"/>
                </a:xfrm>
                <a:prstGeom prst="roundRect">
                  <a:avLst>
                    <a:gd name="adj" fmla="val 37475"/>
                  </a:avLst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403" name="台形 277">
                  <a:extLst>
                    <a:ext uri="{FF2B5EF4-FFF2-40B4-BE49-F238E27FC236}">
                      <a16:creationId xmlns:a16="http://schemas.microsoft.com/office/drawing/2014/main" id="{20BDA002-403C-4981-8A3C-2B4EEFB47197}"/>
                    </a:ext>
                  </a:extLst>
                </p:cNvPr>
                <p:cNvSpPr/>
                <p:nvPr/>
              </p:nvSpPr>
              <p:spPr>
                <a:xfrm rot="20739510" flipH="1">
                  <a:off x="1358830" y="6104901"/>
                  <a:ext cx="512385" cy="1539718"/>
                </a:xfrm>
                <a:custGeom>
                  <a:avLst/>
                  <a:gdLst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695290 w 695290"/>
                    <a:gd name="connsiteY3" fmla="*/ 1426203 h 1426203"/>
                    <a:gd name="connsiteX4" fmla="*/ 0 w 695290"/>
                    <a:gd name="connsiteY4" fmla="*/ 1426203 h 1426203"/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465806 w 695290"/>
                    <a:gd name="connsiteY3" fmla="*/ 142910 h 1426203"/>
                    <a:gd name="connsiteX4" fmla="*/ 695290 w 695290"/>
                    <a:gd name="connsiteY4" fmla="*/ 1426203 h 1426203"/>
                    <a:gd name="connsiteX5" fmla="*/ 0 w 695290"/>
                    <a:gd name="connsiteY5" fmla="*/ 1426203 h 1426203"/>
                    <a:gd name="connsiteX0" fmla="*/ 445285 w 695290"/>
                    <a:gd name="connsiteY0" fmla="*/ 0 h 1426203"/>
                    <a:gd name="connsiteX1" fmla="*/ 465806 w 695290"/>
                    <a:gd name="connsiteY1" fmla="*/ 142910 h 1426203"/>
                    <a:gd name="connsiteX2" fmla="*/ 695290 w 695290"/>
                    <a:gd name="connsiteY2" fmla="*/ 1426203 h 1426203"/>
                    <a:gd name="connsiteX3" fmla="*/ 0 w 695290"/>
                    <a:gd name="connsiteY3" fmla="*/ 1426203 h 1426203"/>
                    <a:gd name="connsiteX4" fmla="*/ 250005 w 695290"/>
                    <a:gd name="connsiteY4" fmla="*/ 0 h 1426203"/>
                    <a:gd name="connsiteX5" fmla="*/ 536725 w 695290"/>
                    <a:gd name="connsiteY5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4" fmla="*/ 536725 w 695290"/>
                    <a:gd name="connsiteY4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0" fmla="*/ 465806 w 695290"/>
                    <a:gd name="connsiteY0" fmla="*/ 142910 h 1453530"/>
                    <a:gd name="connsiteX1" fmla="*/ 695290 w 695290"/>
                    <a:gd name="connsiteY1" fmla="*/ 1426203 h 1453530"/>
                    <a:gd name="connsiteX2" fmla="*/ 0 w 695290"/>
                    <a:gd name="connsiteY2" fmla="*/ 1426203 h 1453530"/>
                    <a:gd name="connsiteX3" fmla="*/ 250005 w 695290"/>
                    <a:gd name="connsiteY3" fmla="*/ 0 h 1453530"/>
                    <a:gd name="connsiteX0" fmla="*/ 475684 w 705168"/>
                    <a:gd name="connsiteY0" fmla="*/ 142910 h 1453530"/>
                    <a:gd name="connsiteX1" fmla="*/ 705168 w 705168"/>
                    <a:gd name="connsiteY1" fmla="*/ 1426203 h 1453530"/>
                    <a:gd name="connsiteX2" fmla="*/ 9878 w 705168"/>
                    <a:gd name="connsiteY2" fmla="*/ 1426203 h 1453530"/>
                    <a:gd name="connsiteX3" fmla="*/ 259883 w 705168"/>
                    <a:gd name="connsiteY3" fmla="*/ 0 h 1453530"/>
                    <a:gd name="connsiteX0" fmla="*/ 351464 w 580948"/>
                    <a:gd name="connsiteY0" fmla="*/ 142910 h 1445780"/>
                    <a:gd name="connsiteX1" fmla="*/ 580948 w 580948"/>
                    <a:gd name="connsiteY1" fmla="*/ 1426203 h 1445780"/>
                    <a:gd name="connsiteX2" fmla="*/ 18915 w 580948"/>
                    <a:gd name="connsiteY2" fmla="*/ 1415314 h 1445780"/>
                    <a:gd name="connsiteX3" fmla="*/ 135663 w 580948"/>
                    <a:gd name="connsiteY3" fmla="*/ 0 h 1445780"/>
                    <a:gd name="connsiteX0" fmla="*/ 351464 w 580948"/>
                    <a:gd name="connsiteY0" fmla="*/ 142910 h 1451588"/>
                    <a:gd name="connsiteX1" fmla="*/ 580948 w 580948"/>
                    <a:gd name="connsiteY1" fmla="*/ 1426203 h 1451588"/>
                    <a:gd name="connsiteX2" fmla="*/ 18915 w 580948"/>
                    <a:gd name="connsiteY2" fmla="*/ 1415314 h 1451588"/>
                    <a:gd name="connsiteX3" fmla="*/ 135663 w 580948"/>
                    <a:gd name="connsiteY3" fmla="*/ 0 h 1451588"/>
                    <a:gd name="connsiteX0" fmla="*/ 362174 w 591658"/>
                    <a:gd name="connsiteY0" fmla="*/ 142910 h 1448153"/>
                    <a:gd name="connsiteX1" fmla="*/ 591658 w 591658"/>
                    <a:gd name="connsiteY1" fmla="*/ 1426203 h 1448153"/>
                    <a:gd name="connsiteX2" fmla="*/ 29625 w 591658"/>
                    <a:gd name="connsiteY2" fmla="*/ 1415314 h 1448153"/>
                    <a:gd name="connsiteX3" fmla="*/ 146373 w 591658"/>
                    <a:gd name="connsiteY3" fmla="*/ 0 h 1448153"/>
                    <a:gd name="connsiteX0" fmla="*/ 362174 w 603908"/>
                    <a:gd name="connsiteY0" fmla="*/ 142910 h 1462170"/>
                    <a:gd name="connsiteX1" fmla="*/ 591658 w 603908"/>
                    <a:gd name="connsiteY1" fmla="*/ 1426203 h 1462170"/>
                    <a:gd name="connsiteX2" fmla="*/ 29625 w 603908"/>
                    <a:gd name="connsiteY2" fmla="*/ 1415314 h 1462170"/>
                    <a:gd name="connsiteX3" fmla="*/ 146373 w 603908"/>
                    <a:gd name="connsiteY3" fmla="*/ 0 h 1462170"/>
                    <a:gd name="connsiteX0" fmla="*/ 396019 w 636548"/>
                    <a:gd name="connsiteY0" fmla="*/ 142910 h 1508302"/>
                    <a:gd name="connsiteX1" fmla="*/ 625503 w 636548"/>
                    <a:gd name="connsiteY1" fmla="*/ 1426203 h 1508302"/>
                    <a:gd name="connsiteX2" fmla="*/ 24722 w 636548"/>
                    <a:gd name="connsiteY2" fmla="*/ 1340317 h 1508302"/>
                    <a:gd name="connsiteX3" fmla="*/ 180218 w 636548"/>
                    <a:gd name="connsiteY3" fmla="*/ 0 h 1508302"/>
                    <a:gd name="connsiteX0" fmla="*/ 396019 w 626019"/>
                    <a:gd name="connsiteY0" fmla="*/ 142910 h 1496802"/>
                    <a:gd name="connsiteX1" fmla="*/ 625503 w 626019"/>
                    <a:gd name="connsiteY1" fmla="*/ 1426203 h 1496802"/>
                    <a:gd name="connsiteX2" fmla="*/ 24722 w 626019"/>
                    <a:gd name="connsiteY2" fmla="*/ 1340317 h 1496802"/>
                    <a:gd name="connsiteX3" fmla="*/ 180218 w 626019"/>
                    <a:gd name="connsiteY3" fmla="*/ 0 h 1496802"/>
                    <a:gd name="connsiteX0" fmla="*/ 381246 w 611209"/>
                    <a:gd name="connsiteY0" fmla="*/ 142910 h 1497604"/>
                    <a:gd name="connsiteX1" fmla="*/ 610730 w 611209"/>
                    <a:gd name="connsiteY1" fmla="*/ 1426203 h 1497604"/>
                    <a:gd name="connsiteX2" fmla="*/ 9949 w 611209"/>
                    <a:gd name="connsiteY2" fmla="*/ 1340317 h 1497604"/>
                    <a:gd name="connsiteX3" fmla="*/ 165445 w 611209"/>
                    <a:gd name="connsiteY3" fmla="*/ 0 h 1497604"/>
                    <a:gd name="connsiteX0" fmla="*/ 381246 w 611891"/>
                    <a:gd name="connsiteY0" fmla="*/ 142910 h 1468291"/>
                    <a:gd name="connsiteX1" fmla="*/ 610730 w 611891"/>
                    <a:gd name="connsiteY1" fmla="*/ 1426203 h 1468291"/>
                    <a:gd name="connsiteX2" fmla="*/ 9949 w 611891"/>
                    <a:gd name="connsiteY2" fmla="*/ 1340317 h 1468291"/>
                    <a:gd name="connsiteX3" fmla="*/ 165445 w 611891"/>
                    <a:gd name="connsiteY3" fmla="*/ 0 h 1468291"/>
                    <a:gd name="connsiteX0" fmla="*/ 381246 w 624942"/>
                    <a:gd name="connsiteY0" fmla="*/ 142910 h 1448814"/>
                    <a:gd name="connsiteX1" fmla="*/ 610730 w 624942"/>
                    <a:gd name="connsiteY1" fmla="*/ 1426203 h 1448814"/>
                    <a:gd name="connsiteX2" fmla="*/ 9949 w 624942"/>
                    <a:gd name="connsiteY2" fmla="*/ 1340317 h 1448814"/>
                    <a:gd name="connsiteX3" fmla="*/ 165445 w 624942"/>
                    <a:gd name="connsiteY3" fmla="*/ 0 h 1448814"/>
                    <a:gd name="connsiteX0" fmla="*/ 396839 w 718665"/>
                    <a:gd name="connsiteY0" fmla="*/ 142910 h 1481660"/>
                    <a:gd name="connsiteX1" fmla="*/ 707632 w 718665"/>
                    <a:gd name="connsiteY1" fmla="*/ 1400100 h 1481660"/>
                    <a:gd name="connsiteX2" fmla="*/ 25542 w 718665"/>
                    <a:gd name="connsiteY2" fmla="*/ 1340317 h 1481660"/>
                    <a:gd name="connsiteX3" fmla="*/ 181038 w 718665"/>
                    <a:gd name="connsiteY3" fmla="*/ 0 h 1481660"/>
                    <a:gd name="connsiteX0" fmla="*/ 393974 w 672724"/>
                    <a:gd name="connsiteY0" fmla="*/ 142910 h 1358718"/>
                    <a:gd name="connsiteX1" fmla="*/ 660144 w 672724"/>
                    <a:gd name="connsiteY1" fmla="*/ 791744 h 1358718"/>
                    <a:gd name="connsiteX2" fmla="*/ 22677 w 672724"/>
                    <a:gd name="connsiteY2" fmla="*/ 1340317 h 1358718"/>
                    <a:gd name="connsiteX3" fmla="*/ 178173 w 672724"/>
                    <a:gd name="connsiteY3" fmla="*/ 0 h 1358718"/>
                    <a:gd name="connsiteX0" fmla="*/ 393974 w 662642"/>
                    <a:gd name="connsiteY0" fmla="*/ 142910 h 1365252"/>
                    <a:gd name="connsiteX1" fmla="*/ 660144 w 662642"/>
                    <a:gd name="connsiteY1" fmla="*/ 791744 h 1365252"/>
                    <a:gd name="connsiteX2" fmla="*/ 22677 w 662642"/>
                    <a:gd name="connsiteY2" fmla="*/ 1340317 h 1365252"/>
                    <a:gd name="connsiteX3" fmla="*/ 178173 w 662642"/>
                    <a:gd name="connsiteY3" fmla="*/ 0 h 1365252"/>
                    <a:gd name="connsiteX0" fmla="*/ 245072 w 512301"/>
                    <a:gd name="connsiteY0" fmla="*/ 142910 h 1371724"/>
                    <a:gd name="connsiteX1" fmla="*/ 511242 w 512301"/>
                    <a:gd name="connsiteY1" fmla="*/ 791744 h 1371724"/>
                    <a:gd name="connsiteX2" fmla="*/ 139250 w 512301"/>
                    <a:gd name="connsiteY2" fmla="*/ 1349435 h 1371724"/>
                    <a:gd name="connsiteX3" fmla="*/ 29271 w 512301"/>
                    <a:gd name="connsiteY3" fmla="*/ 0 h 1371724"/>
                    <a:gd name="connsiteX0" fmla="*/ 245890 w 547606"/>
                    <a:gd name="connsiteY0" fmla="*/ 142910 h 1372577"/>
                    <a:gd name="connsiteX1" fmla="*/ 546690 w 547606"/>
                    <a:gd name="connsiteY1" fmla="*/ 801887 h 1372577"/>
                    <a:gd name="connsiteX2" fmla="*/ 140068 w 547606"/>
                    <a:gd name="connsiteY2" fmla="*/ 1349435 h 1372577"/>
                    <a:gd name="connsiteX3" fmla="*/ 30089 w 547606"/>
                    <a:gd name="connsiteY3" fmla="*/ 0 h 1372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7606" h="1372577">
                      <a:moveTo>
                        <a:pt x="245890" y="142910"/>
                      </a:moveTo>
                      <a:cubicBezTo>
                        <a:pt x="322385" y="570674"/>
                        <a:pt x="564327" y="600799"/>
                        <a:pt x="546690" y="801887"/>
                      </a:cubicBezTo>
                      <a:cubicBezTo>
                        <a:pt x="529053" y="1002975"/>
                        <a:pt x="226168" y="1483083"/>
                        <a:pt x="140068" y="1349435"/>
                      </a:cubicBezTo>
                      <a:cubicBezTo>
                        <a:pt x="53968" y="1215787"/>
                        <a:pt x="-53246" y="475401"/>
                        <a:pt x="30089" y="0"/>
                      </a:cubicBezTo>
                    </a:path>
                  </a:pathLst>
                </a:custGeom>
                <a:pattFill prst="lgCheck">
                  <a:fgClr>
                    <a:srgbClr val="FF0000"/>
                  </a:fgClr>
                  <a:bgClr>
                    <a:srgbClr val="FF99CC"/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404" name="台形 277">
                  <a:extLst>
                    <a:ext uri="{FF2B5EF4-FFF2-40B4-BE49-F238E27FC236}">
                      <a16:creationId xmlns:a16="http://schemas.microsoft.com/office/drawing/2014/main" id="{402A921F-A638-4E1A-915B-79810FCD825B}"/>
                    </a:ext>
                  </a:extLst>
                </p:cNvPr>
                <p:cNvSpPr/>
                <p:nvPr/>
              </p:nvSpPr>
              <p:spPr>
                <a:xfrm rot="860490">
                  <a:off x="659705" y="6104901"/>
                  <a:ext cx="512385" cy="1539718"/>
                </a:xfrm>
                <a:custGeom>
                  <a:avLst/>
                  <a:gdLst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695290 w 695290"/>
                    <a:gd name="connsiteY3" fmla="*/ 1426203 h 1426203"/>
                    <a:gd name="connsiteX4" fmla="*/ 0 w 695290"/>
                    <a:gd name="connsiteY4" fmla="*/ 1426203 h 1426203"/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465806 w 695290"/>
                    <a:gd name="connsiteY3" fmla="*/ 142910 h 1426203"/>
                    <a:gd name="connsiteX4" fmla="*/ 695290 w 695290"/>
                    <a:gd name="connsiteY4" fmla="*/ 1426203 h 1426203"/>
                    <a:gd name="connsiteX5" fmla="*/ 0 w 695290"/>
                    <a:gd name="connsiteY5" fmla="*/ 1426203 h 1426203"/>
                    <a:gd name="connsiteX0" fmla="*/ 445285 w 695290"/>
                    <a:gd name="connsiteY0" fmla="*/ 0 h 1426203"/>
                    <a:gd name="connsiteX1" fmla="*/ 465806 w 695290"/>
                    <a:gd name="connsiteY1" fmla="*/ 142910 h 1426203"/>
                    <a:gd name="connsiteX2" fmla="*/ 695290 w 695290"/>
                    <a:gd name="connsiteY2" fmla="*/ 1426203 h 1426203"/>
                    <a:gd name="connsiteX3" fmla="*/ 0 w 695290"/>
                    <a:gd name="connsiteY3" fmla="*/ 1426203 h 1426203"/>
                    <a:gd name="connsiteX4" fmla="*/ 250005 w 695290"/>
                    <a:gd name="connsiteY4" fmla="*/ 0 h 1426203"/>
                    <a:gd name="connsiteX5" fmla="*/ 536725 w 695290"/>
                    <a:gd name="connsiteY5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4" fmla="*/ 536725 w 695290"/>
                    <a:gd name="connsiteY4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0" fmla="*/ 465806 w 695290"/>
                    <a:gd name="connsiteY0" fmla="*/ 142910 h 1453530"/>
                    <a:gd name="connsiteX1" fmla="*/ 695290 w 695290"/>
                    <a:gd name="connsiteY1" fmla="*/ 1426203 h 1453530"/>
                    <a:gd name="connsiteX2" fmla="*/ 0 w 695290"/>
                    <a:gd name="connsiteY2" fmla="*/ 1426203 h 1453530"/>
                    <a:gd name="connsiteX3" fmla="*/ 250005 w 695290"/>
                    <a:gd name="connsiteY3" fmla="*/ 0 h 1453530"/>
                    <a:gd name="connsiteX0" fmla="*/ 475684 w 705168"/>
                    <a:gd name="connsiteY0" fmla="*/ 142910 h 1453530"/>
                    <a:gd name="connsiteX1" fmla="*/ 705168 w 705168"/>
                    <a:gd name="connsiteY1" fmla="*/ 1426203 h 1453530"/>
                    <a:gd name="connsiteX2" fmla="*/ 9878 w 705168"/>
                    <a:gd name="connsiteY2" fmla="*/ 1426203 h 1453530"/>
                    <a:gd name="connsiteX3" fmla="*/ 259883 w 705168"/>
                    <a:gd name="connsiteY3" fmla="*/ 0 h 1453530"/>
                    <a:gd name="connsiteX0" fmla="*/ 351464 w 580948"/>
                    <a:gd name="connsiteY0" fmla="*/ 142910 h 1445780"/>
                    <a:gd name="connsiteX1" fmla="*/ 580948 w 580948"/>
                    <a:gd name="connsiteY1" fmla="*/ 1426203 h 1445780"/>
                    <a:gd name="connsiteX2" fmla="*/ 18915 w 580948"/>
                    <a:gd name="connsiteY2" fmla="*/ 1415314 h 1445780"/>
                    <a:gd name="connsiteX3" fmla="*/ 135663 w 580948"/>
                    <a:gd name="connsiteY3" fmla="*/ 0 h 1445780"/>
                    <a:gd name="connsiteX0" fmla="*/ 351464 w 580948"/>
                    <a:gd name="connsiteY0" fmla="*/ 142910 h 1451588"/>
                    <a:gd name="connsiteX1" fmla="*/ 580948 w 580948"/>
                    <a:gd name="connsiteY1" fmla="*/ 1426203 h 1451588"/>
                    <a:gd name="connsiteX2" fmla="*/ 18915 w 580948"/>
                    <a:gd name="connsiteY2" fmla="*/ 1415314 h 1451588"/>
                    <a:gd name="connsiteX3" fmla="*/ 135663 w 580948"/>
                    <a:gd name="connsiteY3" fmla="*/ 0 h 1451588"/>
                    <a:gd name="connsiteX0" fmla="*/ 362174 w 591658"/>
                    <a:gd name="connsiteY0" fmla="*/ 142910 h 1448153"/>
                    <a:gd name="connsiteX1" fmla="*/ 591658 w 591658"/>
                    <a:gd name="connsiteY1" fmla="*/ 1426203 h 1448153"/>
                    <a:gd name="connsiteX2" fmla="*/ 29625 w 591658"/>
                    <a:gd name="connsiteY2" fmla="*/ 1415314 h 1448153"/>
                    <a:gd name="connsiteX3" fmla="*/ 146373 w 591658"/>
                    <a:gd name="connsiteY3" fmla="*/ 0 h 1448153"/>
                    <a:gd name="connsiteX0" fmla="*/ 362174 w 603908"/>
                    <a:gd name="connsiteY0" fmla="*/ 142910 h 1462170"/>
                    <a:gd name="connsiteX1" fmla="*/ 591658 w 603908"/>
                    <a:gd name="connsiteY1" fmla="*/ 1426203 h 1462170"/>
                    <a:gd name="connsiteX2" fmla="*/ 29625 w 603908"/>
                    <a:gd name="connsiteY2" fmla="*/ 1415314 h 1462170"/>
                    <a:gd name="connsiteX3" fmla="*/ 146373 w 603908"/>
                    <a:gd name="connsiteY3" fmla="*/ 0 h 1462170"/>
                    <a:gd name="connsiteX0" fmla="*/ 396019 w 636548"/>
                    <a:gd name="connsiteY0" fmla="*/ 142910 h 1508302"/>
                    <a:gd name="connsiteX1" fmla="*/ 625503 w 636548"/>
                    <a:gd name="connsiteY1" fmla="*/ 1426203 h 1508302"/>
                    <a:gd name="connsiteX2" fmla="*/ 24722 w 636548"/>
                    <a:gd name="connsiteY2" fmla="*/ 1340317 h 1508302"/>
                    <a:gd name="connsiteX3" fmla="*/ 180218 w 636548"/>
                    <a:gd name="connsiteY3" fmla="*/ 0 h 1508302"/>
                    <a:gd name="connsiteX0" fmla="*/ 396019 w 626019"/>
                    <a:gd name="connsiteY0" fmla="*/ 142910 h 1496802"/>
                    <a:gd name="connsiteX1" fmla="*/ 625503 w 626019"/>
                    <a:gd name="connsiteY1" fmla="*/ 1426203 h 1496802"/>
                    <a:gd name="connsiteX2" fmla="*/ 24722 w 626019"/>
                    <a:gd name="connsiteY2" fmla="*/ 1340317 h 1496802"/>
                    <a:gd name="connsiteX3" fmla="*/ 180218 w 626019"/>
                    <a:gd name="connsiteY3" fmla="*/ 0 h 1496802"/>
                    <a:gd name="connsiteX0" fmla="*/ 381246 w 611209"/>
                    <a:gd name="connsiteY0" fmla="*/ 142910 h 1497604"/>
                    <a:gd name="connsiteX1" fmla="*/ 610730 w 611209"/>
                    <a:gd name="connsiteY1" fmla="*/ 1426203 h 1497604"/>
                    <a:gd name="connsiteX2" fmla="*/ 9949 w 611209"/>
                    <a:gd name="connsiteY2" fmla="*/ 1340317 h 1497604"/>
                    <a:gd name="connsiteX3" fmla="*/ 165445 w 611209"/>
                    <a:gd name="connsiteY3" fmla="*/ 0 h 1497604"/>
                    <a:gd name="connsiteX0" fmla="*/ 381246 w 611891"/>
                    <a:gd name="connsiteY0" fmla="*/ 142910 h 1468291"/>
                    <a:gd name="connsiteX1" fmla="*/ 610730 w 611891"/>
                    <a:gd name="connsiteY1" fmla="*/ 1426203 h 1468291"/>
                    <a:gd name="connsiteX2" fmla="*/ 9949 w 611891"/>
                    <a:gd name="connsiteY2" fmla="*/ 1340317 h 1468291"/>
                    <a:gd name="connsiteX3" fmla="*/ 165445 w 611891"/>
                    <a:gd name="connsiteY3" fmla="*/ 0 h 1468291"/>
                    <a:gd name="connsiteX0" fmla="*/ 381246 w 624942"/>
                    <a:gd name="connsiteY0" fmla="*/ 142910 h 1448814"/>
                    <a:gd name="connsiteX1" fmla="*/ 610730 w 624942"/>
                    <a:gd name="connsiteY1" fmla="*/ 1426203 h 1448814"/>
                    <a:gd name="connsiteX2" fmla="*/ 9949 w 624942"/>
                    <a:gd name="connsiteY2" fmla="*/ 1340317 h 1448814"/>
                    <a:gd name="connsiteX3" fmla="*/ 165445 w 624942"/>
                    <a:gd name="connsiteY3" fmla="*/ 0 h 1448814"/>
                    <a:gd name="connsiteX0" fmla="*/ 396839 w 718665"/>
                    <a:gd name="connsiteY0" fmla="*/ 142910 h 1481660"/>
                    <a:gd name="connsiteX1" fmla="*/ 707632 w 718665"/>
                    <a:gd name="connsiteY1" fmla="*/ 1400100 h 1481660"/>
                    <a:gd name="connsiteX2" fmla="*/ 25542 w 718665"/>
                    <a:gd name="connsiteY2" fmla="*/ 1340317 h 1481660"/>
                    <a:gd name="connsiteX3" fmla="*/ 181038 w 718665"/>
                    <a:gd name="connsiteY3" fmla="*/ 0 h 1481660"/>
                    <a:gd name="connsiteX0" fmla="*/ 393974 w 672724"/>
                    <a:gd name="connsiteY0" fmla="*/ 142910 h 1358718"/>
                    <a:gd name="connsiteX1" fmla="*/ 660144 w 672724"/>
                    <a:gd name="connsiteY1" fmla="*/ 791744 h 1358718"/>
                    <a:gd name="connsiteX2" fmla="*/ 22677 w 672724"/>
                    <a:gd name="connsiteY2" fmla="*/ 1340317 h 1358718"/>
                    <a:gd name="connsiteX3" fmla="*/ 178173 w 672724"/>
                    <a:gd name="connsiteY3" fmla="*/ 0 h 1358718"/>
                    <a:gd name="connsiteX0" fmla="*/ 393974 w 662642"/>
                    <a:gd name="connsiteY0" fmla="*/ 142910 h 1365252"/>
                    <a:gd name="connsiteX1" fmla="*/ 660144 w 662642"/>
                    <a:gd name="connsiteY1" fmla="*/ 791744 h 1365252"/>
                    <a:gd name="connsiteX2" fmla="*/ 22677 w 662642"/>
                    <a:gd name="connsiteY2" fmla="*/ 1340317 h 1365252"/>
                    <a:gd name="connsiteX3" fmla="*/ 178173 w 662642"/>
                    <a:gd name="connsiteY3" fmla="*/ 0 h 1365252"/>
                    <a:gd name="connsiteX0" fmla="*/ 245072 w 512301"/>
                    <a:gd name="connsiteY0" fmla="*/ 142910 h 1371724"/>
                    <a:gd name="connsiteX1" fmla="*/ 511242 w 512301"/>
                    <a:gd name="connsiteY1" fmla="*/ 791744 h 1371724"/>
                    <a:gd name="connsiteX2" fmla="*/ 139250 w 512301"/>
                    <a:gd name="connsiteY2" fmla="*/ 1349435 h 1371724"/>
                    <a:gd name="connsiteX3" fmla="*/ 29271 w 512301"/>
                    <a:gd name="connsiteY3" fmla="*/ 0 h 1371724"/>
                    <a:gd name="connsiteX0" fmla="*/ 245890 w 547606"/>
                    <a:gd name="connsiteY0" fmla="*/ 142910 h 1372577"/>
                    <a:gd name="connsiteX1" fmla="*/ 546690 w 547606"/>
                    <a:gd name="connsiteY1" fmla="*/ 801887 h 1372577"/>
                    <a:gd name="connsiteX2" fmla="*/ 140068 w 547606"/>
                    <a:gd name="connsiteY2" fmla="*/ 1349435 h 1372577"/>
                    <a:gd name="connsiteX3" fmla="*/ 30089 w 547606"/>
                    <a:gd name="connsiteY3" fmla="*/ 0 h 1372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7606" h="1372577">
                      <a:moveTo>
                        <a:pt x="245890" y="142910"/>
                      </a:moveTo>
                      <a:cubicBezTo>
                        <a:pt x="322385" y="570674"/>
                        <a:pt x="564327" y="600799"/>
                        <a:pt x="546690" y="801887"/>
                      </a:cubicBezTo>
                      <a:cubicBezTo>
                        <a:pt x="529053" y="1002975"/>
                        <a:pt x="226168" y="1483083"/>
                        <a:pt x="140068" y="1349435"/>
                      </a:cubicBezTo>
                      <a:cubicBezTo>
                        <a:pt x="53968" y="1215787"/>
                        <a:pt x="-53246" y="475401"/>
                        <a:pt x="30089" y="0"/>
                      </a:cubicBezTo>
                    </a:path>
                  </a:pathLst>
                </a:custGeom>
                <a:pattFill prst="lgCheck">
                  <a:fgClr>
                    <a:srgbClr val="FF0000"/>
                  </a:fgClr>
                  <a:bgClr>
                    <a:srgbClr val="FF99CC"/>
                  </a:bgClr>
                </a:patt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1070DD74-6B3D-4884-80B3-F1C11E38E6A8}"/>
                  </a:ext>
                </a:extLst>
              </p:cNvPr>
              <p:cNvGrpSpPr/>
              <p:nvPr/>
            </p:nvGrpSpPr>
            <p:grpSpPr>
              <a:xfrm>
                <a:off x="825259" y="2730850"/>
                <a:ext cx="913133" cy="805553"/>
                <a:chOff x="255754" y="2610168"/>
                <a:chExt cx="1319141" cy="1163728"/>
              </a:xfrm>
            </p:grpSpPr>
            <p:sp>
              <p:nvSpPr>
                <p:cNvPr id="360" name="フリーフォーム 1012">
                  <a:extLst>
                    <a:ext uri="{FF2B5EF4-FFF2-40B4-BE49-F238E27FC236}">
                      <a16:creationId xmlns:a16="http://schemas.microsoft.com/office/drawing/2014/main" id="{DFBFD35F-E131-45D9-9626-C6B3479508EC}"/>
                    </a:ext>
                  </a:extLst>
                </p:cNvPr>
                <p:cNvSpPr/>
                <p:nvPr/>
              </p:nvSpPr>
              <p:spPr>
                <a:xfrm>
                  <a:off x="255754" y="2628562"/>
                  <a:ext cx="1319141" cy="1007730"/>
                </a:xfrm>
                <a:custGeom>
                  <a:avLst/>
                  <a:gdLst>
                    <a:gd name="connsiteX0" fmla="*/ 659570 w 1319141"/>
                    <a:gd name="connsiteY0" fmla="*/ 0 h 1007730"/>
                    <a:gd name="connsiteX1" fmla="*/ 1151951 w 1319141"/>
                    <a:gd name="connsiteY1" fmla="*/ 402319 h 1007730"/>
                    <a:gd name="connsiteX2" fmla="*/ 1152027 w 1319141"/>
                    <a:gd name="connsiteY2" fmla="*/ 403075 h 1007730"/>
                    <a:gd name="connsiteX3" fmla="*/ 1172993 w 1319141"/>
                    <a:gd name="connsiteY3" fmla="*/ 411527 h 1007730"/>
                    <a:gd name="connsiteX4" fmla="*/ 1289537 w 1319141"/>
                    <a:gd name="connsiteY4" fmla="*/ 611024 h 1007730"/>
                    <a:gd name="connsiteX5" fmla="*/ 1280437 w 1319141"/>
                    <a:gd name="connsiteY5" fmla="*/ 633768 h 1007730"/>
                    <a:gd name="connsiteX6" fmla="*/ 1303889 w 1319141"/>
                    <a:gd name="connsiteY6" fmla="*/ 667596 h 1007730"/>
                    <a:gd name="connsiteX7" fmla="*/ 1305149 w 1319141"/>
                    <a:gd name="connsiteY7" fmla="*/ 785407 h 1007730"/>
                    <a:gd name="connsiteX8" fmla="*/ 1263299 w 1319141"/>
                    <a:gd name="connsiteY8" fmla="*/ 825697 h 1007730"/>
                    <a:gd name="connsiteX9" fmla="*/ 1250477 w 1319141"/>
                    <a:gd name="connsiteY9" fmla="*/ 829392 h 1007730"/>
                    <a:gd name="connsiteX10" fmla="*/ 1253274 w 1319141"/>
                    <a:gd name="connsiteY10" fmla="*/ 865105 h 1007730"/>
                    <a:gd name="connsiteX11" fmla="*/ 1239929 w 1319141"/>
                    <a:gd name="connsiteY11" fmla="*/ 906639 h 1007730"/>
                    <a:gd name="connsiteX12" fmla="*/ 990834 w 1319141"/>
                    <a:gd name="connsiteY12" fmla="*/ 928406 h 1007730"/>
                    <a:gd name="connsiteX13" fmla="*/ 960828 w 1319141"/>
                    <a:gd name="connsiteY13" fmla="*/ 904925 h 1007730"/>
                    <a:gd name="connsiteX14" fmla="*/ 940574 w 1319141"/>
                    <a:gd name="connsiteY14" fmla="*/ 921678 h 1007730"/>
                    <a:gd name="connsiteX15" fmla="*/ 659571 w 1319141"/>
                    <a:gd name="connsiteY15" fmla="*/ 1007730 h 1007730"/>
                    <a:gd name="connsiteX16" fmla="*/ 378567 w 1319141"/>
                    <a:gd name="connsiteY16" fmla="*/ 921678 h 1007730"/>
                    <a:gd name="connsiteX17" fmla="*/ 358313 w 1319141"/>
                    <a:gd name="connsiteY17" fmla="*/ 904925 h 1007730"/>
                    <a:gd name="connsiteX18" fmla="*/ 328307 w 1319141"/>
                    <a:gd name="connsiteY18" fmla="*/ 928406 h 1007730"/>
                    <a:gd name="connsiteX19" fmla="*/ 79212 w 1319141"/>
                    <a:gd name="connsiteY19" fmla="*/ 906640 h 1007730"/>
                    <a:gd name="connsiteX20" fmla="*/ 65866 w 1319141"/>
                    <a:gd name="connsiteY20" fmla="*/ 865106 h 1007730"/>
                    <a:gd name="connsiteX21" fmla="*/ 68664 w 1319141"/>
                    <a:gd name="connsiteY21" fmla="*/ 829392 h 1007730"/>
                    <a:gd name="connsiteX22" fmla="*/ 55842 w 1319141"/>
                    <a:gd name="connsiteY22" fmla="*/ 825697 h 1007730"/>
                    <a:gd name="connsiteX23" fmla="*/ 13992 w 1319141"/>
                    <a:gd name="connsiteY23" fmla="*/ 785407 h 1007730"/>
                    <a:gd name="connsiteX24" fmla="*/ 15252 w 1319141"/>
                    <a:gd name="connsiteY24" fmla="*/ 667596 h 1007730"/>
                    <a:gd name="connsiteX25" fmla="*/ 38704 w 1319141"/>
                    <a:gd name="connsiteY25" fmla="*/ 633768 h 1007730"/>
                    <a:gd name="connsiteX26" fmla="*/ 29604 w 1319141"/>
                    <a:gd name="connsiteY26" fmla="*/ 611024 h 1007730"/>
                    <a:gd name="connsiteX27" fmla="*/ 146148 w 1319141"/>
                    <a:gd name="connsiteY27" fmla="*/ 411527 h 1007730"/>
                    <a:gd name="connsiteX28" fmla="*/ 167114 w 1319141"/>
                    <a:gd name="connsiteY28" fmla="*/ 403075 h 1007730"/>
                    <a:gd name="connsiteX29" fmla="*/ 167190 w 1319141"/>
                    <a:gd name="connsiteY29" fmla="*/ 402319 h 1007730"/>
                    <a:gd name="connsiteX30" fmla="*/ 659570 w 1319141"/>
                    <a:gd name="connsiteY30" fmla="*/ 0 h 100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319141" h="1007730">
                      <a:moveTo>
                        <a:pt x="659570" y="0"/>
                      </a:moveTo>
                      <a:cubicBezTo>
                        <a:pt x="902447" y="0"/>
                        <a:pt x="1105086" y="172716"/>
                        <a:pt x="1151951" y="402319"/>
                      </a:cubicBezTo>
                      <a:lnTo>
                        <a:pt x="1152027" y="403075"/>
                      </a:lnTo>
                      <a:lnTo>
                        <a:pt x="1172993" y="411527"/>
                      </a:lnTo>
                      <a:cubicBezTo>
                        <a:pt x="1258719" y="461021"/>
                        <a:pt x="1305667" y="544884"/>
                        <a:pt x="1289537" y="611024"/>
                      </a:cubicBezTo>
                      <a:lnTo>
                        <a:pt x="1280437" y="633768"/>
                      </a:lnTo>
                      <a:lnTo>
                        <a:pt x="1303889" y="667596"/>
                      </a:lnTo>
                      <a:cubicBezTo>
                        <a:pt x="1323017" y="708604"/>
                        <a:pt x="1324949" y="751114"/>
                        <a:pt x="1305149" y="785407"/>
                      </a:cubicBezTo>
                      <a:cubicBezTo>
                        <a:pt x="1295248" y="802553"/>
                        <a:pt x="1280854" y="816022"/>
                        <a:pt x="1263299" y="825697"/>
                      </a:cubicBezTo>
                      <a:lnTo>
                        <a:pt x="1250477" y="829392"/>
                      </a:lnTo>
                      <a:lnTo>
                        <a:pt x="1253274" y="865105"/>
                      </a:lnTo>
                      <a:cubicBezTo>
                        <a:pt x="1251722" y="879763"/>
                        <a:pt x="1247353" y="893779"/>
                        <a:pt x="1239929" y="906639"/>
                      </a:cubicBezTo>
                      <a:cubicBezTo>
                        <a:pt x="1200331" y="975226"/>
                        <a:pt x="1088807" y="984971"/>
                        <a:pt x="990834" y="928406"/>
                      </a:cubicBezTo>
                      <a:lnTo>
                        <a:pt x="960828" y="904925"/>
                      </a:lnTo>
                      <a:lnTo>
                        <a:pt x="940574" y="921678"/>
                      </a:lnTo>
                      <a:cubicBezTo>
                        <a:pt x="860360" y="976007"/>
                        <a:pt x="763661" y="1007730"/>
                        <a:pt x="659571" y="1007730"/>
                      </a:cubicBezTo>
                      <a:cubicBezTo>
                        <a:pt x="555481" y="1007730"/>
                        <a:pt x="458781" y="976007"/>
                        <a:pt x="378567" y="921678"/>
                      </a:cubicBezTo>
                      <a:lnTo>
                        <a:pt x="358313" y="904925"/>
                      </a:lnTo>
                      <a:lnTo>
                        <a:pt x="328307" y="928406"/>
                      </a:lnTo>
                      <a:cubicBezTo>
                        <a:pt x="230334" y="984971"/>
                        <a:pt x="118810" y="975226"/>
                        <a:pt x="79212" y="906640"/>
                      </a:cubicBezTo>
                      <a:cubicBezTo>
                        <a:pt x="71788" y="893779"/>
                        <a:pt x="67419" y="879764"/>
                        <a:pt x="65866" y="865106"/>
                      </a:cubicBezTo>
                      <a:lnTo>
                        <a:pt x="68664" y="829392"/>
                      </a:lnTo>
                      <a:lnTo>
                        <a:pt x="55842" y="825697"/>
                      </a:lnTo>
                      <a:cubicBezTo>
                        <a:pt x="38287" y="816022"/>
                        <a:pt x="23892" y="802553"/>
                        <a:pt x="13992" y="785407"/>
                      </a:cubicBezTo>
                      <a:cubicBezTo>
                        <a:pt x="-5807" y="751114"/>
                        <a:pt x="-3876" y="708603"/>
                        <a:pt x="15252" y="667596"/>
                      </a:cubicBezTo>
                      <a:lnTo>
                        <a:pt x="38704" y="633768"/>
                      </a:lnTo>
                      <a:lnTo>
                        <a:pt x="29604" y="611024"/>
                      </a:lnTo>
                      <a:cubicBezTo>
                        <a:pt x="13475" y="544884"/>
                        <a:pt x="60421" y="461021"/>
                        <a:pt x="146148" y="411527"/>
                      </a:cubicBezTo>
                      <a:lnTo>
                        <a:pt x="167114" y="403075"/>
                      </a:lnTo>
                      <a:lnTo>
                        <a:pt x="167190" y="402319"/>
                      </a:lnTo>
                      <a:cubicBezTo>
                        <a:pt x="214054" y="172716"/>
                        <a:pt x="416694" y="0"/>
                        <a:pt x="65957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062B21E6-9C8A-48E4-BABD-178B1096A14B}"/>
                    </a:ext>
                  </a:extLst>
                </p:cNvPr>
                <p:cNvGrpSpPr/>
                <p:nvPr/>
              </p:nvGrpSpPr>
              <p:grpSpPr>
                <a:xfrm>
                  <a:off x="377548" y="3220408"/>
                  <a:ext cx="1075554" cy="324248"/>
                  <a:chOff x="4160518" y="1175708"/>
                  <a:chExt cx="1075554" cy="324248"/>
                </a:xfrm>
              </p:grpSpPr>
              <p:grpSp>
                <p:nvGrpSpPr>
                  <p:cNvPr id="382" name="グループ化 381">
                    <a:extLst>
                      <a:ext uri="{FF2B5EF4-FFF2-40B4-BE49-F238E27FC236}">
                        <a16:creationId xmlns:a16="http://schemas.microsoft.com/office/drawing/2014/main" id="{F5A5BAB2-B58C-4E1D-91AA-76D657CA55DB}"/>
                      </a:ext>
                    </a:extLst>
                  </p:cNvPr>
                  <p:cNvGrpSpPr/>
                  <p:nvPr/>
                </p:nvGrpSpPr>
                <p:grpSpPr>
                  <a:xfrm rot="21420521">
                    <a:off x="4160518" y="1175709"/>
                    <a:ext cx="228174" cy="324247"/>
                    <a:chOff x="4025784" y="1205386"/>
                    <a:chExt cx="241300" cy="342900"/>
                  </a:xfrm>
                </p:grpSpPr>
                <p:sp>
                  <p:nvSpPr>
                    <p:cNvPr id="386" name="円/楕円 96">
                      <a:extLst>
                        <a:ext uri="{FF2B5EF4-FFF2-40B4-BE49-F238E27FC236}">
                          <a16:creationId xmlns:a16="http://schemas.microsoft.com/office/drawing/2014/main" id="{90363CB6-26FB-48C5-BDDC-C49A9DB7F07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025784" y="1205386"/>
                      <a:ext cx="241300" cy="342900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387" name="円/楕円 97">
                      <a:extLst>
                        <a:ext uri="{FF2B5EF4-FFF2-40B4-BE49-F238E27FC236}">
                          <a16:creationId xmlns:a16="http://schemas.microsoft.com/office/drawing/2014/main" id="{78291342-8E74-4B00-A466-45DDFEEAE61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067452" y="1264601"/>
                      <a:ext cx="157960" cy="224470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</p:grpSp>
              <p:grpSp>
                <p:nvGrpSpPr>
                  <p:cNvPr id="383" name="グループ化 382">
                    <a:extLst>
                      <a:ext uri="{FF2B5EF4-FFF2-40B4-BE49-F238E27FC236}">
                        <a16:creationId xmlns:a16="http://schemas.microsoft.com/office/drawing/2014/main" id="{9E0E57F9-7A41-4474-82D3-AEC19D59CAB5}"/>
                      </a:ext>
                    </a:extLst>
                  </p:cNvPr>
                  <p:cNvGrpSpPr/>
                  <p:nvPr/>
                </p:nvGrpSpPr>
                <p:grpSpPr>
                  <a:xfrm rot="179479" flipH="1">
                    <a:off x="5007898" y="1175708"/>
                    <a:ext cx="228174" cy="324247"/>
                    <a:chOff x="4025784" y="1205386"/>
                    <a:chExt cx="241300" cy="342900"/>
                  </a:xfrm>
                </p:grpSpPr>
                <p:sp>
                  <p:nvSpPr>
                    <p:cNvPr id="384" name="円/楕円 92">
                      <a:extLst>
                        <a:ext uri="{FF2B5EF4-FFF2-40B4-BE49-F238E27FC236}">
                          <a16:creationId xmlns:a16="http://schemas.microsoft.com/office/drawing/2014/main" id="{3CE4BA90-52AF-4DEB-926B-E3C0696209F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025784" y="1205386"/>
                      <a:ext cx="241300" cy="342900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385" name="円/楕円 95">
                      <a:extLst>
                        <a:ext uri="{FF2B5EF4-FFF2-40B4-BE49-F238E27FC236}">
                          <a16:creationId xmlns:a16="http://schemas.microsoft.com/office/drawing/2014/main" id="{68514AD0-383C-4347-9F2D-2CF97C4563F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067452" y="1264601"/>
                      <a:ext cx="157960" cy="224470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</p:grpSp>
            </p:grpSp>
            <p:sp>
              <p:nvSpPr>
                <p:cNvPr id="362" name="フリーフォーム 1014">
                  <a:extLst>
                    <a:ext uri="{FF2B5EF4-FFF2-40B4-BE49-F238E27FC236}">
                      <a16:creationId xmlns:a16="http://schemas.microsoft.com/office/drawing/2014/main" id="{A87895F5-F4F8-4ACE-A8B8-56CF7AD664D3}"/>
                    </a:ext>
                  </a:extLst>
                </p:cNvPr>
                <p:cNvSpPr/>
                <p:nvPr/>
              </p:nvSpPr>
              <p:spPr>
                <a:xfrm>
                  <a:off x="416415" y="2777136"/>
                  <a:ext cx="997820" cy="801369"/>
                </a:xfrm>
                <a:custGeom>
                  <a:avLst/>
                  <a:gdLst>
                    <a:gd name="connsiteX0" fmla="*/ 527505 w 1055010"/>
                    <a:gd name="connsiteY0" fmla="*/ 0 h 992596"/>
                    <a:gd name="connsiteX1" fmla="*/ 706746 w 1055010"/>
                    <a:gd name="connsiteY1" fmla="*/ 37357 h 992596"/>
                    <a:gd name="connsiteX2" fmla="*/ 749433 w 1055010"/>
                    <a:gd name="connsiteY2" fmla="*/ 61276 h 992596"/>
                    <a:gd name="connsiteX3" fmla="*/ 773577 w 1055010"/>
                    <a:gd name="connsiteY3" fmla="*/ 57664 h 992596"/>
                    <a:gd name="connsiteX4" fmla="*/ 1055010 w 1055010"/>
                    <a:gd name="connsiteY4" fmla="*/ 475289 h 992596"/>
                    <a:gd name="connsiteX5" fmla="*/ 773577 w 1055010"/>
                    <a:gd name="connsiteY5" fmla="*/ 892914 h 992596"/>
                    <a:gd name="connsiteX6" fmla="*/ 767895 w 1055010"/>
                    <a:gd name="connsiteY6" fmla="*/ 892064 h 992596"/>
                    <a:gd name="connsiteX7" fmla="*/ 761246 w 1055010"/>
                    <a:gd name="connsiteY7" fmla="*/ 898166 h 992596"/>
                    <a:gd name="connsiteX8" fmla="*/ 527505 w 1055010"/>
                    <a:gd name="connsiteY8" fmla="*/ 992596 h 992596"/>
                    <a:gd name="connsiteX9" fmla="*/ 293765 w 1055010"/>
                    <a:gd name="connsiteY9" fmla="*/ 898166 h 992596"/>
                    <a:gd name="connsiteX10" fmla="*/ 287116 w 1055010"/>
                    <a:gd name="connsiteY10" fmla="*/ 892064 h 992596"/>
                    <a:gd name="connsiteX11" fmla="*/ 281433 w 1055010"/>
                    <a:gd name="connsiteY11" fmla="*/ 892914 h 992596"/>
                    <a:gd name="connsiteX12" fmla="*/ 0 w 1055010"/>
                    <a:gd name="connsiteY12" fmla="*/ 475289 h 992596"/>
                    <a:gd name="connsiteX13" fmla="*/ 281433 w 1055010"/>
                    <a:gd name="connsiteY13" fmla="*/ 57664 h 992596"/>
                    <a:gd name="connsiteX14" fmla="*/ 305577 w 1055010"/>
                    <a:gd name="connsiteY14" fmla="*/ 61276 h 992596"/>
                    <a:gd name="connsiteX15" fmla="*/ 348265 w 1055010"/>
                    <a:gd name="connsiteY15" fmla="*/ 37357 h 992596"/>
                    <a:gd name="connsiteX16" fmla="*/ 527505 w 1055010"/>
                    <a:gd name="connsiteY16" fmla="*/ 0 h 992596"/>
                    <a:gd name="connsiteX0" fmla="*/ 527505 w 1055010"/>
                    <a:gd name="connsiteY0" fmla="*/ 0 h 992596"/>
                    <a:gd name="connsiteX1" fmla="*/ 706746 w 1055010"/>
                    <a:gd name="connsiteY1" fmla="*/ 37357 h 992596"/>
                    <a:gd name="connsiteX2" fmla="*/ 749433 w 1055010"/>
                    <a:gd name="connsiteY2" fmla="*/ 61276 h 992596"/>
                    <a:gd name="connsiteX3" fmla="*/ 773577 w 1055010"/>
                    <a:gd name="connsiteY3" fmla="*/ 57664 h 992596"/>
                    <a:gd name="connsiteX4" fmla="*/ 1055010 w 1055010"/>
                    <a:gd name="connsiteY4" fmla="*/ 475289 h 992596"/>
                    <a:gd name="connsiteX5" fmla="*/ 773577 w 1055010"/>
                    <a:gd name="connsiteY5" fmla="*/ 892914 h 992596"/>
                    <a:gd name="connsiteX6" fmla="*/ 767895 w 1055010"/>
                    <a:gd name="connsiteY6" fmla="*/ 892064 h 992596"/>
                    <a:gd name="connsiteX7" fmla="*/ 761246 w 1055010"/>
                    <a:gd name="connsiteY7" fmla="*/ 898166 h 992596"/>
                    <a:gd name="connsiteX8" fmla="*/ 527505 w 1055010"/>
                    <a:gd name="connsiteY8" fmla="*/ 992596 h 992596"/>
                    <a:gd name="connsiteX9" fmla="*/ 293765 w 1055010"/>
                    <a:gd name="connsiteY9" fmla="*/ 898166 h 992596"/>
                    <a:gd name="connsiteX10" fmla="*/ 287116 w 1055010"/>
                    <a:gd name="connsiteY10" fmla="*/ 892064 h 992596"/>
                    <a:gd name="connsiteX11" fmla="*/ 281433 w 1055010"/>
                    <a:gd name="connsiteY11" fmla="*/ 892914 h 992596"/>
                    <a:gd name="connsiteX12" fmla="*/ 0 w 1055010"/>
                    <a:gd name="connsiteY12" fmla="*/ 475289 h 992596"/>
                    <a:gd name="connsiteX13" fmla="*/ 281433 w 1055010"/>
                    <a:gd name="connsiteY13" fmla="*/ 57664 h 992596"/>
                    <a:gd name="connsiteX14" fmla="*/ 305577 w 1055010"/>
                    <a:gd name="connsiteY14" fmla="*/ 61276 h 992596"/>
                    <a:gd name="connsiteX15" fmla="*/ 348265 w 1055010"/>
                    <a:gd name="connsiteY15" fmla="*/ 37357 h 992596"/>
                    <a:gd name="connsiteX16" fmla="*/ 624186 w 1055010"/>
                    <a:gd name="connsiteY16" fmla="*/ 95992 h 992596"/>
                    <a:gd name="connsiteX0" fmla="*/ 527505 w 1055010"/>
                    <a:gd name="connsiteY0" fmla="*/ 0 h 992596"/>
                    <a:gd name="connsiteX1" fmla="*/ 706746 w 1055010"/>
                    <a:gd name="connsiteY1" fmla="*/ 37357 h 992596"/>
                    <a:gd name="connsiteX2" fmla="*/ 749433 w 1055010"/>
                    <a:gd name="connsiteY2" fmla="*/ 61276 h 992596"/>
                    <a:gd name="connsiteX3" fmla="*/ 773577 w 1055010"/>
                    <a:gd name="connsiteY3" fmla="*/ 57664 h 992596"/>
                    <a:gd name="connsiteX4" fmla="*/ 1055010 w 1055010"/>
                    <a:gd name="connsiteY4" fmla="*/ 475289 h 992596"/>
                    <a:gd name="connsiteX5" fmla="*/ 773577 w 1055010"/>
                    <a:gd name="connsiteY5" fmla="*/ 892914 h 992596"/>
                    <a:gd name="connsiteX6" fmla="*/ 767895 w 1055010"/>
                    <a:gd name="connsiteY6" fmla="*/ 892064 h 992596"/>
                    <a:gd name="connsiteX7" fmla="*/ 761246 w 1055010"/>
                    <a:gd name="connsiteY7" fmla="*/ 898166 h 992596"/>
                    <a:gd name="connsiteX8" fmla="*/ 527505 w 1055010"/>
                    <a:gd name="connsiteY8" fmla="*/ 992596 h 992596"/>
                    <a:gd name="connsiteX9" fmla="*/ 293765 w 1055010"/>
                    <a:gd name="connsiteY9" fmla="*/ 898166 h 992596"/>
                    <a:gd name="connsiteX10" fmla="*/ 287116 w 1055010"/>
                    <a:gd name="connsiteY10" fmla="*/ 892064 h 992596"/>
                    <a:gd name="connsiteX11" fmla="*/ 281433 w 1055010"/>
                    <a:gd name="connsiteY11" fmla="*/ 892914 h 992596"/>
                    <a:gd name="connsiteX12" fmla="*/ 0 w 1055010"/>
                    <a:gd name="connsiteY12" fmla="*/ 475289 h 992596"/>
                    <a:gd name="connsiteX13" fmla="*/ 281433 w 1055010"/>
                    <a:gd name="connsiteY13" fmla="*/ 57664 h 992596"/>
                    <a:gd name="connsiteX14" fmla="*/ 305577 w 1055010"/>
                    <a:gd name="connsiteY14" fmla="*/ 61276 h 992596"/>
                    <a:gd name="connsiteX15" fmla="*/ 348265 w 1055010"/>
                    <a:gd name="connsiteY15" fmla="*/ 37357 h 992596"/>
                    <a:gd name="connsiteX0" fmla="*/ 527505 w 1055010"/>
                    <a:gd name="connsiteY0" fmla="*/ 0 h 992596"/>
                    <a:gd name="connsiteX1" fmla="*/ 706746 w 1055010"/>
                    <a:gd name="connsiteY1" fmla="*/ 37357 h 992596"/>
                    <a:gd name="connsiteX2" fmla="*/ 749433 w 1055010"/>
                    <a:gd name="connsiteY2" fmla="*/ 61276 h 992596"/>
                    <a:gd name="connsiteX3" fmla="*/ 773577 w 1055010"/>
                    <a:gd name="connsiteY3" fmla="*/ 57664 h 992596"/>
                    <a:gd name="connsiteX4" fmla="*/ 1055010 w 1055010"/>
                    <a:gd name="connsiteY4" fmla="*/ 475289 h 992596"/>
                    <a:gd name="connsiteX5" fmla="*/ 773577 w 1055010"/>
                    <a:gd name="connsiteY5" fmla="*/ 892914 h 992596"/>
                    <a:gd name="connsiteX6" fmla="*/ 767895 w 1055010"/>
                    <a:gd name="connsiteY6" fmla="*/ 892064 h 992596"/>
                    <a:gd name="connsiteX7" fmla="*/ 761246 w 1055010"/>
                    <a:gd name="connsiteY7" fmla="*/ 898166 h 992596"/>
                    <a:gd name="connsiteX8" fmla="*/ 527505 w 1055010"/>
                    <a:gd name="connsiteY8" fmla="*/ 992596 h 992596"/>
                    <a:gd name="connsiteX9" fmla="*/ 293765 w 1055010"/>
                    <a:gd name="connsiteY9" fmla="*/ 898166 h 992596"/>
                    <a:gd name="connsiteX10" fmla="*/ 287116 w 1055010"/>
                    <a:gd name="connsiteY10" fmla="*/ 892064 h 992596"/>
                    <a:gd name="connsiteX11" fmla="*/ 281433 w 1055010"/>
                    <a:gd name="connsiteY11" fmla="*/ 892914 h 992596"/>
                    <a:gd name="connsiteX12" fmla="*/ 0 w 1055010"/>
                    <a:gd name="connsiteY12" fmla="*/ 475289 h 992596"/>
                    <a:gd name="connsiteX13" fmla="*/ 281433 w 1055010"/>
                    <a:gd name="connsiteY13" fmla="*/ 57664 h 992596"/>
                    <a:gd name="connsiteX14" fmla="*/ 305577 w 1055010"/>
                    <a:gd name="connsiteY14" fmla="*/ 61276 h 992596"/>
                    <a:gd name="connsiteX0" fmla="*/ 527505 w 1055010"/>
                    <a:gd name="connsiteY0" fmla="*/ 0 h 992596"/>
                    <a:gd name="connsiteX1" fmla="*/ 706746 w 1055010"/>
                    <a:gd name="connsiteY1" fmla="*/ 37357 h 992596"/>
                    <a:gd name="connsiteX2" fmla="*/ 749433 w 1055010"/>
                    <a:gd name="connsiteY2" fmla="*/ 61276 h 992596"/>
                    <a:gd name="connsiteX3" fmla="*/ 773577 w 1055010"/>
                    <a:gd name="connsiteY3" fmla="*/ 57664 h 992596"/>
                    <a:gd name="connsiteX4" fmla="*/ 1055010 w 1055010"/>
                    <a:gd name="connsiteY4" fmla="*/ 475289 h 992596"/>
                    <a:gd name="connsiteX5" fmla="*/ 773577 w 1055010"/>
                    <a:gd name="connsiteY5" fmla="*/ 892914 h 992596"/>
                    <a:gd name="connsiteX6" fmla="*/ 767895 w 1055010"/>
                    <a:gd name="connsiteY6" fmla="*/ 892064 h 992596"/>
                    <a:gd name="connsiteX7" fmla="*/ 761246 w 1055010"/>
                    <a:gd name="connsiteY7" fmla="*/ 898166 h 992596"/>
                    <a:gd name="connsiteX8" fmla="*/ 527505 w 1055010"/>
                    <a:gd name="connsiteY8" fmla="*/ 992596 h 992596"/>
                    <a:gd name="connsiteX9" fmla="*/ 293765 w 1055010"/>
                    <a:gd name="connsiteY9" fmla="*/ 898166 h 992596"/>
                    <a:gd name="connsiteX10" fmla="*/ 287116 w 1055010"/>
                    <a:gd name="connsiteY10" fmla="*/ 892064 h 992596"/>
                    <a:gd name="connsiteX11" fmla="*/ 281433 w 1055010"/>
                    <a:gd name="connsiteY11" fmla="*/ 892914 h 992596"/>
                    <a:gd name="connsiteX12" fmla="*/ 0 w 1055010"/>
                    <a:gd name="connsiteY12" fmla="*/ 475289 h 992596"/>
                    <a:gd name="connsiteX13" fmla="*/ 281433 w 1055010"/>
                    <a:gd name="connsiteY13" fmla="*/ 57664 h 992596"/>
                    <a:gd name="connsiteX0" fmla="*/ 706746 w 1055010"/>
                    <a:gd name="connsiteY0" fmla="*/ 0 h 955239"/>
                    <a:gd name="connsiteX1" fmla="*/ 749433 w 1055010"/>
                    <a:gd name="connsiteY1" fmla="*/ 23919 h 955239"/>
                    <a:gd name="connsiteX2" fmla="*/ 773577 w 1055010"/>
                    <a:gd name="connsiteY2" fmla="*/ 20307 h 955239"/>
                    <a:gd name="connsiteX3" fmla="*/ 1055010 w 1055010"/>
                    <a:gd name="connsiteY3" fmla="*/ 437932 h 955239"/>
                    <a:gd name="connsiteX4" fmla="*/ 773577 w 1055010"/>
                    <a:gd name="connsiteY4" fmla="*/ 855557 h 955239"/>
                    <a:gd name="connsiteX5" fmla="*/ 767895 w 1055010"/>
                    <a:gd name="connsiteY5" fmla="*/ 854707 h 955239"/>
                    <a:gd name="connsiteX6" fmla="*/ 761246 w 1055010"/>
                    <a:gd name="connsiteY6" fmla="*/ 860809 h 955239"/>
                    <a:gd name="connsiteX7" fmla="*/ 527505 w 1055010"/>
                    <a:gd name="connsiteY7" fmla="*/ 955239 h 955239"/>
                    <a:gd name="connsiteX8" fmla="*/ 293765 w 1055010"/>
                    <a:gd name="connsiteY8" fmla="*/ 860809 h 955239"/>
                    <a:gd name="connsiteX9" fmla="*/ 287116 w 1055010"/>
                    <a:gd name="connsiteY9" fmla="*/ 854707 h 955239"/>
                    <a:gd name="connsiteX10" fmla="*/ 281433 w 1055010"/>
                    <a:gd name="connsiteY10" fmla="*/ 855557 h 955239"/>
                    <a:gd name="connsiteX11" fmla="*/ 0 w 1055010"/>
                    <a:gd name="connsiteY11" fmla="*/ 437932 h 955239"/>
                    <a:gd name="connsiteX12" fmla="*/ 281433 w 1055010"/>
                    <a:gd name="connsiteY12" fmla="*/ 20307 h 955239"/>
                    <a:gd name="connsiteX0" fmla="*/ 749433 w 1055010"/>
                    <a:gd name="connsiteY0" fmla="*/ 3612 h 934932"/>
                    <a:gd name="connsiteX1" fmla="*/ 773577 w 1055010"/>
                    <a:gd name="connsiteY1" fmla="*/ 0 h 934932"/>
                    <a:gd name="connsiteX2" fmla="*/ 1055010 w 1055010"/>
                    <a:gd name="connsiteY2" fmla="*/ 417625 h 934932"/>
                    <a:gd name="connsiteX3" fmla="*/ 773577 w 1055010"/>
                    <a:gd name="connsiteY3" fmla="*/ 835250 h 934932"/>
                    <a:gd name="connsiteX4" fmla="*/ 767895 w 1055010"/>
                    <a:gd name="connsiteY4" fmla="*/ 834400 h 934932"/>
                    <a:gd name="connsiteX5" fmla="*/ 761246 w 1055010"/>
                    <a:gd name="connsiteY5" fmla="*/ 840502 h 934932"/>
                    <a:gd name="connsiteX6" fmla="*/ 527505 w 1055010"/>
                    <a:gd name="connsiteY6" fmla="*/ 934932 h 934932"/>
                    <a:gd name="connsiteX7" fmla="*/ 293765 w 1055010"/>
                    <a:gd name="connsiteY7" fmla="*/ 840502 h 934932"/>
                    <a:gd name="connsiteX8" fmla="*/ 287116 w 1055010"/>
                    <a:gd name="connsiteY8" fmla="*/ 834400 h 934932"/>
                    <a:gd name="connsiteX9" fmla="*/ 281433 w 1055010"/>
                    <a:gd name="connsiteY9" fmla="*/ 835250 h 934932"/>
                    <a:gd name="connsiteX10" fmla="*/ 0 w 1055010"/>
                    <a:gd name="connsiteY10" fmla="*/ 417625 h 934932"/>
                    <a:gd name="connsiteX11" fmla="*/ 281433 w 1055010"/>
                    <a:gd name="connsiteY11" fmla="*/ 0 h 934932"/>
                    <a:gd name="connsiteX0" fmla="*/ 773577 w 1055010"/>
                    <a:gd name="connsiteY0" fmla="*/ 0 h 934932"/>
                    <a:gd name="connsiteX1" fmla="*/ 1055010 w 1055010"/>
                    <a:gd name="connsiteY1" fmla="*/ 417625 h 934932"/>
                    <a:gd name="connsiteX2" fmla="*/ 773577 w 1055010"/>
                    <a:gd name="connsiteY2" fmla="*/ 835250 h 934932"/>
                    <a:gd name="connsiteX3" fmla="*/ 767895 w 1055010"/>
                    <a:gd name="connsiteY3" fmla="*/ 834400 h 934932"/>
                    <a:gd name="connsiteX4" fmla="*/ 761246 w 1055010"/>
                    <a:gd name="connsiteY4" fmla="*/ 840502 h 934932"/>
                    <a:gd name="connsiteX5" fmla="*/ 527505 w 1055010"/>
                    <a:gd name="connsiteY5" fmla="*/ 934932 h 934932"/>
                    <a:gd name="connsiteX6" fmla="*/ 293765 w 1055010"/>
                    <a:gd name="connsiteY6" fmla="*/ 840502 h 934932"/>
                    <a:gd name="connsiteX7" fmla="*/ 287116 w 1055010"/>
                    <a:gd name="connsiteY7" fmla="*/ 834400 h 934932"/>
                    <a:gd name="connsiteX8" fmla="*/ 281433 w 1055010"/>
                    <a:gd name="connsiteY8" fmla="*/ 835250 h 934932"/>
                    <a:gd name="connsiteX9" fmla="*/ 0 w 1055010"/>
                    <a:gd name="connsiteY9" fmla="*/ 417625 h 934932"/>
                    <a:gd name="connsiteX10" fmla="*/ 281433 w 1055010"/>
                    <a:gd name="connsiteY10" fmla="*/ 0 h 934932"/>
                    <a:gd name="connsiteX0" fmla="*/ 773577 w 1055010"/>
                    <a:gd name="connsiteY0" fmla="*/ 0 h 841264"/>
                    <a:gd name="connsiteX1" fmla="*/ 1055010 w 1055010"/>
                    <a:gd name="connsiteY1" fmla="*/ 417625 h 841264"/>
                    <a:gd name="connsiteX2" fmla="*/ 773577 w 1055010"/>
                    <a:gd name="connsiteY2" fmla="*/ 835250 h 841264"/>
                    <a:gd name="connsiteX3" fmla="*/ 767895 w 1055010"/>
                    <a:gd name="connsiteY3" fmla="*/ 834400 h 841264"/>
                    <a:gd name="connsiteX4" fmla="*/ 761246 w 1055010"/>
                    <a:gd name="connsiteY4" fmla="*/ 840502 h 841264"/>
                    <a:gd name="connsiteX5" fmla="*/ 293765 w 1055010"/>
                    <a:gd name="connsiteY5" fmla="*/ 840502 h 841264"/>
                    <a:gd name="connsiteX6" fmla="*/ 287116 w 1055010"/>
                    <a:gd name="connsiteY6" fmla="*/ 834400 h 841264"/>
                    <a:gd name="connsiteX7" fmla="*/ 281433 w 1055010"/>
                    <a:gd name="connsiteY7" fmla="*/ 835250 h 841264"/>
                    <a:gd name="connsiteX8" fmla="*/ 0 w 1055010"/>
                    <a:gd name="connsiteY8" fmla="*/ 417625 h 841264"/>
                    <a:gd name="connsiteX9" fmla="*/ 281433 w 1055010"/>
                    <a:gd name="connsiteY9" fmla="*/ 0 h 841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55010" h="841264">
                      <a:moveTo>
                        <a:pt x="773577" y="0"/>
                      </a:moveTo>
                      <a:cubicBezTo>
                        <a:pt x="929008" y="0"/>
                        <a:pt x="1055010" y="186977"/>
                        <a:pt x="1055010" y="417625"/>
                      </a:cubicBezTo>
                      <a:cubicBezTo>
                        <a:pt x="1055010" y="648273"/>
                        <a:pt x="929008" y="835250"/>
                        <a:pt x="773577" y="835250"/>
                      </a:cubicBezTo>
                      <a:lnTo>
                        <a:pt x="767895" y="834400"/>
                      </a:lnTo>
                      <a:lnTo>
                        <a:pt x="761246" y="840502"/>
                      </a:lnTo>
                      <a:cubicBezTo>
                        <a:pt x="682224" y="841519"/>
                        <a:pt x="372787" y="841519"/>
                        <a:pt x="293765" y="840502"/>
                      </a:cubicBezTo>
                      <a:lnTo>
                        <a:pt x="287116" y="834400"/>
                      </a:lnTo>
                      <a:lnTo>
                        <a:pt x="281433" y="835250"/>
                      </a:lnTo>
                      <a:cubicBezTo>
                        <a:pt x="126002" y="835250"/>
                        <a:pt x="0" y="648273"/>
                        <a:pt x="0" y="417625"/>
                      </a:cubicBezTo>
                      <a:cubicBezTo>
                        <a:pt x="0" y="186977"/>
                        <a:pt x="126002" y="0"/>
                        <a:pt x="281433" y="0"/>
                      </a:cubicBezTo>
                    </a:path>
                  </a:pathLst>
                </a:cu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63" name="円/楕円 8">
                  <a:extLst>
                    <a:ext uri="{FF2B5EF4-FFF2-40B4-BE49-F238E27FC236}">
                      <a16:creationId xmlns:a16="http://schemas.microsoft.com/office/drawing/2014/main" id="{3C0C672A-4867-493C-87DE-1BD4A5B3D1A4}"/>
                    </a:ext>
                  </a:extLst>
                </p:cNvPr>
                <p:cNvSpPr/>
                <p:nvPr/>
              </p:nvSpPr>
              <p:spPr>
                <a:xfrm>
                  <a:off x="454843" y="2814644"/>
                  <a:ext cx="920964" cy="959252"/>
                </a:xfrm>
                <a:custGeom>
                  <a:avLst/>
                  <a:gdLst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964" h="1053968">
                      <a:moveTo>
                        <a:pt x="0" y="504759"/>
                      </a:moveTo>
                      <a:cubicBezTo>
                        <a:pt x="0" y="225988"/>
                        <a:pt x="206165" y="0"/>
                        <a:pt x="460482" y="0"/>
                      </a:cubicBezTo>
                      <a:cubicBezTo>
                        <a:pt x="714799" y="0"/>
                        <a:pt x="920964" y="225988"/>
                        <a:pt x="920964" y="504759"/>
                      </a:cubicBezTo>
                      <a:cubicBezTo>
                        <a:pt x="920964" y="783530"/>
                        <a:pt x="660824" y="1053968"/>
                        <a:pt x="460482" y="1053968"/>
                      </a:cubicBezTo>
                      <a:cubicBezTo>
                        <a:pt x="260140" y="1053968"/>
                        <a:pt x="0" y="783530"/>
                        <a:pt x="0" y="5047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64" name="月 363">
                  <a:extLst>
                    <a:ext uri="{FF2B5EF4-FFF2-40B4-BE49-F238E27FC236}">
                      <a16:creationId xmlns:a16="http://schemas.microsoft.com/office/drawing/2014/main" id="{8AE15E6E-3F10-44E2-8857-91221AC300A6}"/>
                    </a:ext>
                  </a:extLst>
                </p:cNvPr>
                <p:cNvSpPr/>
                <p:nvPr/>
              </p:nvSpPr>
              <p:spPr>
                <a:xfrm rot="5400000">
                  <a:off x="632323" y="3011131"/>
                  <a:ext cx="57151" cy="33827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65" name="月 364">
                  <a:extLst>
                    <a:ext uri="{FF2B5EF4-FFF2-40B4-BE49-F238E27FC236}">
                      <a16:creationId xmlns:a16="http://schemas.microsoft.com/office/drawing/2014/main" id="{098D13D6-372E-4B58-BC4F-5E6C6E11CEB7}"/>
                    </a:ext>
                  </a:extLst>
                </p:cNvPr>
                <p:cNvSpPr/>
                <p:nvPr/>
              </p:nvSpPr>
              <p:spPr>
                <a:xfrm rot="5400000">
                  <a:off x="1137148" y="3011132"/>
                  <a:ext cx="57152" cy="33827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66" name="円/楕円 155">
                  <a:extLst>
                    <a:ext uri="{FF2B5EF4-FFF2-40B4-BE49-F238E27FC236}">
                      <a16:creationId xmlns:a16="http://schemas.microsoft.com/office/drawing/2014/main" id="{69D1D31E-17D0-4142-AF3B-A30A3173EEFD}"/>
                    </a:ext>
                  </a:extLst>
                </p:cNvPr>
                <p:cNvSpPr/>
                <p:nvPr/>
              </p:nvSpPr>
              <p:spPr>
                <a:xfrm>
                  <a:off x="850596" y="3507160"/>
                  <a:ext cx="129458" cy="45719"/>
                </a:xfrm>
                <a:custGeom>
                  <a:avLst/>
                  <a:gdLst>
                    <a:gd name="connsiteX0" fmla="*/ 0 w 377558"/>
                    <a:gd name="connsiteY0" fmla="*/ 43836 h 87671"/>
                    <a:gd name="connsiteX1" fmla="*/ 188779 w 377558"/>
                    <a:gd name="connsiteY1" fmla="*/ 0 h 87671"/>
                    <a:gd name="connsiteX2" fmla="*/ 377558 w 377558"/>
                    <a:gd name="connsiteY2" fmla="*/ 43836 h 87671"/>
                    <a:gd name="connsiteX3" fmla="*/ 188779 w 377558"/>
                    <a:gd name="connsiteY3" fmla="*/ 87672 h 87671"/>
                    <a:gd name="connsiteX4" fmla="*/ 0 w 377558"/>
                    <a:gd name="connsiteY4" fmla="*/ 43836 h 87671"/>
                    <a:gd name="connsiteX0" fmla="*/ 0 w 377558"/>
                    <a:gd name="connsiteY0" fmla="*/ 43836 h 87672"/>
                    <a:gd name="connsiteX1" fmla="*/ 188779 w 377558"/>
                    <a:gd name="connsiteY1" fmla="*/ 0 h 87672"/>
                    <a:gd name="connsiteX2" fmla="*/ 377558 w 377558"/>
                    <a:gd name="connsiteY2" fmla="*/ 43836 h 87672"/>
                    <a:gd name="connsiteX3" fmla="*/ 188779 w 377558"/>
                    <a:gd name="connsiteY3" fmla="*/ 87672 h 87672"/>
                    <a:gd name="connsiteX4" fmla="*/ 0 w 377558"/>
                    <a:gd name="connsiteY4" fmla="*/ 43836 h 87672"/>
                    <a:gd name="connsiteX0" fmla="*/ 0 w 377558"/>
                    <a:gd name="connsiteY0" fmla="*/ 43836 h 87672"/>
                    <a:gd name="connsiteX1" fmla="*/ 188779 w 377558"/>
                    <a:gd name="connsiteY1" fmla="*/ 0 h 87672"/>
                    <a:gd name="connsiteX2" fmla="*/ 377558 w 377558"/>
                    <a:gd name="connsiteY2" fmla="*/ 43836 h 87672"/>
                    <a:gd name="connsiteX3" fmla="*/ 188779 w 377558"/>
                    <a:gd name="connsiteY3" fmla="*/ 87672 h 87672"/>
                    <a:gd name="connsiteX4" fmla="*/ 0 w 377558"/>
                    <a:gd name="connsiteY4" fmla="*/ 43836 h 87672"/>
                    <a:gd name="connsiteX0" fmla="*/ 0 w 377558"/>
                    <a:gd name="connsiteY0" fmla="*/ 43836 h 121010"/>
                    <a:gd name="connsiteX1" fmla="*/ 188779 w 377558"/>
                    <a:gd name="connsiteY1" fmla="*/ 0 h 121010"/>
                    <a:gd name="connsiteX2" fmla="*/ 377558 w 377558"/>
                    <a:gd name="connsiteY2" fmla="*/ 43836 h 121010"/>
                    <a:gd name="connsiteX3" fmla="*/ 188779 w 377558"/>
                    <a:gd name="connsiteY3" fmla="*/ 121010 h 121010"/>
                    <a:gd name="connsiteX4" fmla="*/ 0 w 377558"/>
                    <a:gd name="connsiteY4" fmla="*/ 43836 h 121010"/>
                    <a:gd name="connsiteX0" fmla="*/ 0 w 377558"/>
                    <a:gd name="connsiteY0" fmla="*/ 43836 h 121010"/>
                    <a:gd name="connsiteX1" fmla="*/ 188779 w 377558"/>
                    <a:gd name="connsiteY1" fmla="*/ 0 h 121010"/>
                    <a:gd name="connsiteX2" fmla="*/ 377558 w 377558"/>
                    <a:gd name="connsiteY2" fmla="*/ 43836 h 121010"/>
                    <a:gd name="connsiteX3" fmla="*/ 188779 w 377558"/>
                    <a:gd name="connsiteY3" fmla="*/ 121010 h 121010"/>
                    <a:gd name="connsiteX4" fmla="*/ 0 w 377558"/>
                    <a:gd name="connsiteY4" fmla="*/ 43836 h 121010"/>
                    <a:gd name="connsiteX0" fmla="*/ 0 w 377558"/>
                    <a:gd name="connsiteY0" fmla="*/ 43836 h 121010"/>
                    <a:gd name="connsiteX1" fmla="*/ 188779 w 377558"/>
                    <a:gd name="connsiteY1" fmla="*/ 0 h 121010"/>
                    <a:gd name="connsiteX2" fmla="*/ 377558 w 377558"/>
                    <a:gd name="connsiteY2" fmla="*/ 43836 h 121010"/>
                    <a:gd name="connsiteX3" fmla="*/ 188779 w 377558"/>
                    <a:gd name="connsiteY3" fmla="*/ 121010 h 121010"/>
                    <a:gd name="connsiteX4" fmla="*/ 0 w 377558"/>
                    <a:gd name="connsiteY4" fmla="*/ 43836 h 121010"/>
                    <a:gd name="connsiteX0" fmla="*/ 0 w 377558"/>
                    <a:gd name="connsiteY0" fmla="*/ 11705 h 88879"/>
                    <a:gd name="connsiteX1" fmla="*/ 186398 w 377558"/>
                    <a:gd name="connsiteY1" fmla="*/ 8350 h 88879"/>
                    <a:gd name="connsiteX2" fmla="*/ 377558 w 377558"/>
                    <a:gd name="connsiteY2" fmla="*/ 11705 h 88879"/>
                    <a:gd name="connsiteX3" fmla="*/ 188779 w 377558"/>
                    <a:gd name="connsiteY3" fmla="*/ 88879 h 88879"/>
                    <a:gd name="connsiteX4" fmla="*/ 0 w 377558"/>
                    <a:gd name="connsiteY4" fmla="*/ 11705 h 88879"/>
                    <a:gd name="connsiteX0" fmla="*/ 0 w 377558"/>
                    <a:gd name="connsiteY0" fmla="*/ 11705 h 88879"/>
                    <a:gd name="connsiteX1" fmla="*/ 186398 w 377558"/>
                    <a:gd name="connsiteY1" fmla="*/ 8350 h 88879"/>
                    <a:gd name="connsiteX2" fmla="*/ 377558 w 377558"/>
                    <a:gd name="connsiteY2" fmla="*/ 11705 h 88879"/>
                    <a:gd name="connsiteX3" fmla="*/ 188779 w 377558"/>
                    <a:gd name="connsiteY3" fmla="*/ 88879 h 88879"/>
                    <a:gd name="connsiteX4" fmla="*/ 0 w 377558"/>
                    <a:gd name="connsiteY4" fmla="*/ 11705 h 88879"/>
                    <a:gd name="connsiteX0" fmla="*/ 0 w 377558"/>
                    <a:gd name="connsiteY0" fmla="*/ 11705 h 79354"/>
                    <a:gd name="connsiteX1" fmla="*/ 186398 w 377558"/>
                    <a:gd name="connsiteY1" fmla="*/ 8350 h 79354"/>
                    <a:gd name="connsiteX2" fmla="*/ 377558 w 377558"/>
                    <a:gd name="connsiteY2" fmla="*/ 11705 h 79354"/>
                    <a:gd name="connsiteX3" fmla="*/ 188779 w 377558"/>
                    <a:gd name="connsiteY3" fmla="*/ 79354 h 79354"/>
                    <a:gd name="connsiteX4" fmla="*/ 0 w 377558"/>
                    <a:gd name="connsiteY4" fmla="*/ 11705 h 79354"/>
                    <a:gd name="connsiteX0" fmla="*/ 0 w 377558"/>
                    <a:gd name="connsiteY0" fmla="*/ 11705 h 79354"/>
                    <a:gd name="connsiteX1" fmla="*/ 186398 w 377558"/>
                    <a:gd name="connsiteY1" fmla="*/ 8350 h 79354"/>
                    <a:gd name="connsiteX2" fmla="*/ 377558 w 377558"/>
                    <a:gd name="connsiteY2" fmla="*/ 11705 h 79354"/>
                    <a:gd name="connsiteX3" fmla="*/ 188779 w 377558"/>
                    <a:gd name="connsiteY3" fmla="*/ 79354 h 79354"/>
                    <a:gd name="connsiteX4" fmla="*/ 0 w 377558"/>
                    <a:gd name="connsiteY4" fmla="*/ 11705 h 79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7558" h="79354">
                      <a:moveTo>
                        <a:pt x="0" y="11705"/>
                      </a:moveTo>
                      <a:cubicBezTo>
                        <a:pt x="0" y="-12505"/>
                        <a:pt x="82138" y="8350"/>
                        <a:pt x="186398" y="8350"/>
                      </a:cubicBezTo>
                      <a:cubicBezTo>
                        <a:pt x="290658" y="8350"/>
                        <a:pt x="377558" y="-12505"/>
                        <a:pt x="377558" y="11705"/>
                      </a:cubicBezTo>
                      <a:cubicBezTo>
                        <a:pt x="377558" y="35915"/>
                        <a:pt x="295421" y="38872"/>
                        <a:pt x="188779" y="79354"/>
                      </a:cubicBezTo>
                      <a:cubicBezTo>
                        <a:pt x="77281" y="39205"/>
                        <a:pt x="0" y="35915"/>
                        <a:pt x="0" y="11705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2EC11711-AFD4-4C3D-8A47-59B4FFFFBC76}"/>
                    </a:ext>
                  </a:extLst>
                </p:cNvPr>
                <p:cNvGrpSpPr/>
                <p:nvPr/>
              </p:nvGrpSpPr>
              <p:grpSpPr>
                <a:xfrm>
                  <a:off x="769632" y="3598123"/>
                  <a:ext cx="291384" cy="115140"/>
                  <a:chOff x="4282203" y="1896514"/>
                  <a:chExt cx="864472" cy="415129"/>
                </a:xfrm>
                <a:solidFill>
                  <a:srgbClr val="FF3399"/>
                </a:solidFill>
              </p:grpSpPr>
              <p:sp>
                <p:nvSpPr>
                  <p:cNvPr id="380" name="フリーフォーム 1032">
                    <a:extLst>
                      <a:ext uri="{FF2B5EF4-FFF2-40B4-BE49-F238E27FC236}">
                        <a16:creationId xmlns:a16="http://schemas.microsoft.com/office/drawing/2014/main" id="{5C4D9075-E306-4F3F-9376-7B8E8AC1D918}"/>
                      </a:ext>
                    </a:extLst>
                  </p:cNvPr>
                  <p:cNvSpPr/>
                  <p:nvPr/>
                </p:nvSpPr>
                <p:spPr>
                  <a:xfrm>
                    <a:off x="4282203" y="1896514"/>
                    <a:ext cx="864472" cy="415129"/>
                  </a:xfrm>
                  <a:custGeom>
                    <a:avLst/>
                    <a:gdLst>
                      <a:gd name="connsiteX0" fmla="*/ 636952 w 1273888"/>
                      <a:gd name="connsiteY0" fmla="*/ 130573 h 555962"/>
                      <a:gd name="connsiteX1" fmla="*/ 34429 w 1273888"/>
                      <a:gd name="connsiteY1" fmla="*/ 177482 h 555962"/>
                      <a:gd name="connsiteX2" fmla="*/ 95252 w 1273888"/>
                      <a:gd name="connsiteY2" fmla="*/ 244820 h 555962"/>
                      <a:gd name="connsiteX3" fmla="*/ 636940 w 1273888"/>
                      <a:gd name="connsiteY3" fmla="*/ 414225 h 555962"/>
                      <a:gd name="connsiteX4" fmla="*/ 1178633 w 1273888"/>
                      <a:gd name="connsiteY4" fmla="*/ 244820 h 555962"/>
                      <a:gd name="connsiteX5" fmla="*/ 1239452 w 1273888"/>
                      <a:gd name="connsiteY5" fmla="*/ 177478 h 555962"/>
                      <a:gd name="connsiteX6" fmla="*/ 636952 w 1273888"/>
                      <a:gd name="connsiteY6" fmla="*/ 0 h 555962"/>
                      <a:gd name="connsiteX7" fmla="*/ 1234650 w 1273888"/>
                      <a:gd name="connsiteY7" fmla="*/ 110592 h 555962"/>
                      <a:gd name="connsiteX8" fmla="*/ 1263652 w 1273888"/>
                      <a:gd name="connsiteY8" fmla="*/ 150689 h 555962"/>
                      <a:gd name="connsiteX9" fmla="*/ 1273888 w 1273888"/>
                      <a:gd name="connsiteY9" fmla="*/ 164841 h 555962"/>
                      <a:gd name="connsiteX10" fmla="*/ 1269328 w 1273888"/>
                      <a:gd name="connsiteY10" fmla="*/ 179806 h 555962"/>
                      <a:gd name="connsiteX11" fmla="*/ 1234642 w 1273888"/>
                      <a:gd name="connsiteY11" fmla="*/ 293585 h 555962"/>
                      <a:gd name="connsiteX12" fmla="*/ 636940 w 1273888"/>
                      <a:gd name="connsiteY12" fmla="*/ 555962 h 555962"/>
                      <a:gd name="connsiteX13" fmla="*/ 39242 w 1273888"/>
                      <a:gd name="connsiteY13" fmla="*/ 293585 h 555962"/>
                      <a:gd name="connsiteX14" fmla="*/ 4556 w 1273888"/>
                      <a:gd name="connsiteY14" fmla="*/ 179806 h 555962"/>
                      <a:gd name="connsiteX15" fmla="*/ 0 w 1273888"/>
                      <a:gd name="connsiteY15" fmla="*/ 164860 h 555962"/>
                      <a:gd name="connsiteX16" fmla="*/ 10244 w 1273888"/>
                      <a:gd name="connsiteY16" fmla="*/ 150700 h 555962"/>
                      <a:gd name="connsiteX17" fmla="*/ 39250 w 1273888"/>
                      <a:gd name="connsiteY17" fmla="*/ 110592 h 555962"/>
                      <a:gd name="connsiteX18" fmla="*/ 636952 w 1273888"/>
                      <a:gd name="connsiteY18" fmla="*/ 0 h 555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273888" h="555962">
                        <a:moveTo>
                          <a:pt x="636952" y="130573"/>
                        </a:moveTo>
                        <a:lnTo>
                          <a:pt x="34429" y="177482"/>
                        </a:lnTo>
                        <a:lnTo>
                          <a:pt x="95252" y="244820"/>
                        </a:lnTo>
                        <a:cubicBezTo>
                          <a:pt x="226252" y="350273"/>
                          <a:pt x="423682" y="414225"/>
                          <a:pt x="636940" y="414225"/>
                        </a:cubicBezTo>
                        <a:cubicBezTo>
                          <a:pt x="850199" y="414225"/>
                          <a:pt x="1047629" y="350273"/>
                          <a:pt x="1178633" y="244820"/>
                        </a:cubicBezTo>
                        <a:lnTo>
                          <a:pt x="1239452" y="177478"/>
                        </a:lnTo>
                        <a:close/>
                        <a:moveTo>
                          <a:pt x="636952" y="0"/>
                        </a:moveTo>
                        <a:cubicBezTo>
                          <a:pt x="905641" y="0"/>
                          <a:pt x="1136176" y="45604"/>
                          <a:pt x="1234650" y="110592"/>
                        </a:cubicBezTo>
                        <a:lnTo>
                          <a:pt x="1263652" y="150689"/>
                        </a:lnTo>
                        <a:lnTo>
                          <a:pt x="1273888" y="164841"/>
                        </a:lnTo>
                        <a:lnTo>
                          <a:pt x="1269328" y="179806"/>
                        </a:lnTo>
                        <a:lnTo>
                          <a:pt x="1234642" y="293585"/>
                        </a:lnTo>
                        <a:cubicBezTo>
                          <a:pt x="1136165" y="447775"/>
                          <a:pt x="905633" y="555962"/>
                          <a:pt x="636940" y="555962"/>
                        </a:cubicBezTo>
                        <a:cubicBezTo>
                          <a:pt x="368251" y="555962"/>
                          <a:pt x="137715" y="447775"/>
                          <a:pt x="39242" y="293585"/>
                        </a:cubicBezTo>
                        <a:lnTo>
                          <a:pt x="4556" y="179806"/>
                        </a:lnTo>
                        <a:lnTo>
                          <a:pt x="0" y="164860"/>
                        </a:lnTo>
                        <a:lnTo>
                          <a:pt x="10244" y="150700"/>
                        </a:lnTo>
                        <a:lnTo>
                          <a:pt x="39250" y="110592"/>
                        </a:lnTo>
                        <a:cubicBezTo>
                          <a:pt x="137727" y="45604"/>
                          <a:pt x="368263" y="0"/>
                          <a:pt x="636952" y="0"/>
                        </a:cubicBezTo>
                        <a:close/>
                      </a:path>
                    </a:pathLst>
                  </a:cu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381" name="円/楕円 161">
                    <a:extLst>
                      <a:ext uri="{FF2B5EF4-FFF2-40B4-BE49-F238E27FC236}">
                        <a16:creationId xmlns:a16="http://schemas.microsoft.com/office/drawing/2014/main" id="{2A0CA33F-B0B7-406F-886F-778D6574C634}"/>
                      </a:ext>
                    </a:extLst>
                  </p:cNvPr>
                  <p:cNvSpPr/>
                  <p:nvPr/>
                </p:nvSpPr>
                <p:spPr>
                  <a:xfrm>
                    <a:off x="4290877" y="1952186"/>
                    <a:ext cx="843098" cy="249653"/>
                  </a:xfrm>
                  <a:custGeom>
                    <a:avLst/>
                    <a:gdLst>
                      <a:gd name="connsiteX0" fmla="*/ 0 w 843098"/>
                      <a:gd name="connsiteY0" fmla="*/ 66486 h 132972"/>
                      <a:gd name="connsiteX1" fmla="*/ 421549 w 843098"/>
                      <a:gd name="connsiteY1" fmla="*/ 0 h 132972"/>
                      <a:gd name="connsiteX2" fmla="*/ 843098 w 843098"/>
                      <a:gd name="connsiteY2" fmla="*/ 66486 h 132972"/>
                      <a:gd name="connsiteX3" fmla="*/ 421549 w 843098"/>
                      <a:gd name="connsiteY3" fmla="*/ 132972 h 132972"/>
                      <a:gd name="connsiteX4" fmla="*/ 0 w 843098"/>
                      <a:gd name="connsiteY4" fmla="*/ 66486 h 132972"/>
                      <a:gd name="connsiteX0" fmla="*/ 0 w 843098"/>
                      <a:gd name="connsiteY0" fmla="*/ 66486 h 132972"/>
                      <a:gd name="connsiteX1" fmla="*/ 421549 w 843098"/>
                      <a:gd name="connsiteY1" fmla="*/ 0 h 132972"/>
                      <a:gd name="connsiteX2" fmla="*/ 843098 w 843098"/>
                      <a:gd name="connsiteY2" fmla="*/ 66486 h 132972"/>
                      <a:gd name="connsiteX3" fmla="*/ 421549 w 843098"/>
                      <a:gd name="connsiteY3" fmla="*/ 132972 h 132972"/>
                      <a:gd name="connsiteX4" fmla="*/ 0 w 843098"/>
                      <a:gd name="connsiteY4" fmla="*/ 66486 h 132972"/>
                      <a:gd name="connsiteX0" fmla="*/ 0 w 843098"/>
                      <a:gd name="connsiteY0" fmla="*/ 66486 h 132972"/>
                      <a:gd name="connsiteX1" fmla="*/ 421549 w 843098"/>
                      <a:gd name="connsiteY1" fmla="*/ 0 h 132972"/>
                      <a:gd name="connsiteX2" fmla="*/ 843098 w 843098"/>
                      <a:gd name="connsiteY2" fmla="*/ 66486 h 132972"/>
                      <a:gd name="connsiteX3" fmla="*/ 421549 w 843098"/>
                      <a:gd name="connsiteY3" fmla="*/ 132972 h 132972"/>
                      <a:gd name="connsiteX4" fmla="*/ 0 w 843098"/>
                      <a:gd name="connsiteY4" fmla="*/ 66486 h 132972"/>
                      <a:gd name="connsiteX0" fmla="*/ 0 w 843098"/>
                      <a:gd name="connsiteY0" fmla="*/ 66486 h 132972"/>
                      <a:gd name="connsiteX1" fmla="*/ 421549 w 843098"/>
                      <a:gd name="connsiteY1" fmla="*/ 0 h 132972"/>
                      <a:gd name="connsiteX2" fmla="*/ 843098 w 843098"/>
                      <a:gd name="connsiteY2" fmla="*/ 66486 h 132972"/>
                      <a:gd name="connsiteX3" fmla="*/ 421549 w 843098"/>
                      <a:gd name="connsiteY3" fmla="*/ 132972 h 132972"/>
                      <a:gd name="connsiteX4" fmla="*/ 0 w 843098"/>
                      <a:gd name="connsiteY4" fmla="*/ 66486 h 132972"/>
                      <a:gd name="connsiteX0" fmla="*/ 0 w 843098"/>
                      <a:gd name="connsiteY0" fmla="*/ 66486 h 228222"/>
                      <a:gd name="connsiteX1" fmla="*/ 421549 w 843098"/>
                      <a:gd name="connsiteY1" fmla="*/ 0 h 228222"/>
                      <a:gd name="connsiteX2" fmla="*/ 843098 w 843098"/>
                      <a:gd name="connsiteY2" fmla="*/ 66486 h 228222"/>
                      <a:gd name="connsiteX3" fmla="*/ 416786 w 843098"/>
                      <a:gd name="connsiteY3" fmla="*/ 228222 h 228222"/>
                      <a:gd name="connsiteX4" fmla="*/ 0 w 843098"/>
                      <a:gd name="connsiteY4" fmla="*/ 66486 h 228222"/>
                      <a:gd name="connsiteX0" fmla="*/ 0 w 843098"/>
                      <a:gd name="connsiteY0" fmla="*/ 66486 h 249653"/>
                      <a:gd name="connsiteX1" fmla="*/ 421549 w 843098"/>
                      <a:gd name="connsiteY1" fmla="*/ 0 h 249653"/>
                      <a:gd name="connsiteX2" fmla="*/ 843098 w 843098"/>
                      <a:gd name="connsiteY2" fmla="*/ 66486 h 249653"/>
                      <a:gd name="connsiteX3" fmla="*/ 416786 w 843098"/>
                      <a:gd name="connsiteY3" fmla="*/ 249653 h 249653"/>
                      <a:gd name="connsiteX4" fmla="*/ 0 w 843098"/>
                      <a:gd name="connsiteY4" fmla="*/ 66486 h 249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3098" h="249653">
                        <a:moveTo>
                          <a:pt x="0" y="66486"/>
                        </a:moveTo>
                        <a:cubicBezTo>
                          <a:pt x="0" y="29767"/>
                          <a:pt x="188734" y="0"/>
                          <a:pt x="421549" y="0"/>
                        </a:cubicBezTo>
                        <a:cubicBezTo>
                          <a:pt x="654364" y="0"/>
                          <a:pt x="843098" y="29767"/>
                          <a:pt x="843098" y="66486"/>
                        </a:cubicBezTo>
                        <a:cubicBezTo>
                          <a:pt x="843098" y="103205"/>
                          <a:pt x="649601" y="249653"/>
                          <a:pt x="416786" y="249653"/>
                        </a:cubicBezTo>
                        <a:cubicBezTo>
                          <a:pt x="183971" y="249653"/>
                          <a:pt x="0" y="103205"/>
                          <a:pt x="0" y="66486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368" name="月 367">
                  <a:extLst>
                    <a:ext uri="{FF2B5EF4-FFF2-40B4-BE49-F238E27FC236}">
                      <a16:creationId xmlns:a16="http://schemas.microsoft.com/office/drawing/2014/main" id="{EE1671F7-1110-4BE4-A173-2990C197037D}"/>
                    </a:ext>
                  </a:extLst>
                </p:cNvPr>
                <p:cNvSpPr/>
                <p:nvPr/>
              </p:nvSpPr>
              <p:spPr>
                <a:xfrm rot="16200000" flipV="1">
                  <a:off x="619576" y="3191551"/>
                  <a:ext cx="82646" cy="27159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369" name="月 368">
                  <a:extLst>
                    <a:ext uri="{FF2B5EF4-FFF2-40B4-BE49-F238E27FC236}">
                      <a16:creationId xmlns:a16="http://schemas.microsoft.com/office/drawing/2014/main" id="{80F646F0-EB74-4BE7-8A3E-65593D8E1DE5}"/>
                    </a:ext>
                  </a:extLst>
                </p:cNvPr>
                <p:cNvSpPr/>
                <p:nvPr/>
              </p:nvSpPr>
              <p:spPr>
                <a:xfrm rot="16200000" flipV="1">
                  <a:off x="1124400" y="3191552"/>
                  <a:ext cx="82648" cy="27159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grpSp>
              <p:nvGrpSpPr>
                <p:cNvPr id="370" name="グループ化 369">
                  <a:extLst>
                    <a:ext uri="{FF2B5EF4-FFF2-40B4-BE49-F238E27FC236}">
                      <a16:creationId xmlns:a16="http://schemas.microsoft.com/office/drawing/2014/main" id="{A77010D9-C11B-4C97-A9C6-BA9AE6062B96}"/>
                    </a:ext>
                  </a:extLst>
                </p:cNvPr>
                <p:cNvGrpSpPr/>
                <p:nvPr/>
              </p:nvGrpSpPr>
              <p:grpSpPr>
                <a:xfrm rot="1800000">
                  <a:off x="1013803" y="2610168"/>
                  <a:ext cx="544343" cy="280855"/>
                  <a:chOff x="4315728" y="3209029"/>
                  <a:chExt cx="803969" cy="449132"/>
                </a:xfrm>
              </p:grpSpPr>
              <p:sp>
                <p:nvSpPr>
                  <p:cNvPr id="371" name="円/楕円 329">
                    <a:extLst>
                      <a:ext uri="{FF2B5EF4-FFF2-40B4-BE49-F238E27FC236}">
                        <a16:creationId xmlns:a16="http://schemas.microsoft.com/office/drawing/2014/main" id="{1624D6C5-71CE-450D-84E1-18C9BC15B25D}"/>
                      </a:ext>
                    </a:extLst>
                  </p:cNvPr>
                  <p:cNvSpPr/>
                  <p:nvPr/>
                </p:nvSpPr>
                <p:spPr>
                  <a:xfrm rot="21150449" flipH="1">
                    <a:off x="4626571" y="3209029"/>
                    <a:ext cx="170477" cy="236639"/>
                  </a:xfrm>
                  <a:prstGeom prst="ellipse">
                    <a:avLst/>
                  </a:prstGeom>
                  <a:solidFill>
                    <a:srgbClr val="FF0066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372" name="円/楕円 330">
                    <a:extLst>
                      <a:ext uri="{FF2B5EF4-FFF2-40B4-BE49-F238E27FC236}">
                        <a16:creationId xmlns:a16="http://schemas.microsoft.com/office/drawing/2014/main" id="{47117704-173F-41C4-9A21-4A375CD0A8B1}"/>
                      </a:ext>
                    </a:extLst>
                  </p:cNvPr>
                  <p:cNvSpPr/>
                  <p:nvPr/>
                </p:nvSpPr>
                <p:spPr>
                  <a:xfrm rot="21150449" flipH="1">
                    <a:off x="4634487" y="3421522"/>
                    <a:ext cx="170477" cy="236639"/>
                  </a:xfrm>
                  <a:prstGeom prst="ellipse">
                    <a:avLst/>
                  </a:prstGeom>
                  <a:solidFill>
                    <a:srgbClr val="FF0066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373" name="円/楕円 331">
                    <a:extLst>
                      <a:ext uri="{FF2B5EF4-FFF2-40B4-BE49-F238E27FC236}">
                        <a16:creationId xmlns:a16="http://schemas.microsoft.com/office/drawing/2014/main" id="{56954B9F-717F-4245-B112-DB82526B94C3}"/>
                      </a:ext>
                    </a:extLst>
                  </p:cNvPr>
                  <p:cNvSpPr/>
                  <p:nvPr/>
                </p:nvSpPr>
                <p:spPr>
                  <a:xfrm rot="21150449" flipH="1">
                    <a:off x="4758893" y="3361711"/>
                    <a:ext cx="360804" cy="116999"/>
                  </a:xfrm>
                  <a:prstGeom prst="ellipse">
                    <a:avLst/>
                  </a:prstGeom>
                  <a:solidFill>
                    <a:srgbClr val="FF0066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374" name="円/楕円 332">
                    <a:extLst>
                      <a:ext uri="{FF2B5EF4-FFF2-40B4-BE49-F238E27FC236}">
                        <a16:creationId xmlns:a16="http://schemas.microsoft.com/office/drawing/2014/main" id="{B31608CE-BDF4-4EFD-AB70-E14AA0DB7B0B}"/>
                      </a:ext>
                    </a:extLst>
                  </p:cNvPr>
                  <p:cNvSpPr/>
                  <p:nvPr/>
                </p:nvSpPr>
                <p:spPr>
                  <a:xfrm rot="21150449" flipH="1">
                    <a:off x="4315728" y="3379819"/>
                    <a:ext cx="360804" cy="116999"/>
                  </a:xfrm>
                  <a:prstGeom prst="ellipse">
                    <a:avLst/>
                  </a:prstGeom>
                  <a:solidFill>
                    <a:srgbClr val="FF0066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375" name="円/楕円 333">
                    <a:extLst>
                      <a:ext uri="{FF2B5EF4-FFF2-40B4-BE49-F238E27FC236}">
                        <a16:creationId xmlns:a16="http://schemas.microsoft.com/office/drawing/2014/main" id="{2BE0D6E2-FF8B-406C-84F0-3A293AE0C00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389458" y="3294270"/>
                    <a:ext cx="373366" cy="133720"/>
                  </a:xfrm>
                  <a:prstGeom prst="ellipse">
                    <a:avLst/>
                  </a:prstGeom>
                  <a:solidFill>
                    <a:srgbClr val="FF3399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376" name="円/楕円 334">
                    <a:extLst>
                      <a:ext uri="{FF2B5EF4-FFF2-40B4-BE49-F238E27FC236}">
                        <a16:creationId xmlns:a16="http://schemas.microsoft.com/office/drawing/2014/main" id="{BEFC3AB5-F805-4215-963F-73F58CCAC89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673387" y="3294270"/>
                    <a:ext cx="373366" cy="133720"/>
                  </a:xfrm>
                  <a:prstGeom prst="ellipse">
                    <a:avLst/>
                  </a:prstGeom>
                  <a:solidFill>
                    <a:srgbClr val="FF3399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377" name="円/楕円 335">
                    <a:extLst>
                      <a:ext uri="{FF2B5EF4-FFF2-40B4-BE49-F238E27FC236}">
                        <a16:creationId xmlns:a16="http://schemas.microsoft.com/office/drawing/2014/main" id="{B933FBB3-8D5B-42D7-B961-59DE46913B07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4673388" y="3441375"/>
                    <a:ext cx="373366" cy="133720"/>
                  </a:xfrm>
                  <a:prstGeom prst="ellipse">
                    <a:avLst/>
                  </a:prstGeom>
                  <a:solidFill>
                    <a:srgbClr val="FF3399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378" name="円/楕円 336">
                    <a:extLst>
                      <a:ext uri="{FF2B5EF4-FFF2-40B4-BE49-F238E27FC236}">
                        <a16:creationId xmlns:a16="http://schemas.microsoft.com/office/drawing/2014/main" id="{1117705E-D2AC-475E-BB1C-E1415E3EB212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389459" y="3453057"/>
                    <a:ext cx="373366" cy="133720"/>
                  </a:xfrm>
                  <a:prstGeom prst="ellipse">
                    <a:avLst/>
                  </a:prstGeom>
                  <a:solidFill>
                    <a:srgbClr val="FF3399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379" name="円/楕円 337">
                    <a:extLst>
                      <a:ext uri="{FF2B5EF4-FFF2-40B4-BE49-F238E27FC236}">
                        <a16:creationId xmlns:a16="http://schemas.microsoft.com/office/drawing/2014/main" id="{FF1E3226-1B43-4CA1-9CEF-2F76D25B82DC}"/>
                      </a:ext>
                    </a:extLst>
                  </p:cNvPr>
                  <p:cNvSpPr/>
                  <p:nvPr/>
                </p:nvSpPr>
                <p:spPr>
                  <a:xfrm>
                    <a:off x="4611870" y="3356991"/>
                    <a:ext cx="215713" cy="115804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</p:grpSp>
        </p:grpSp>
        <p:sp>
          <p:nvSpPr>
            <p:cNvPr id="354" name="吹き出し: 円形 353">
              <a:extLst>
                <a:ext uri="{FF2B5EF4-FFF2-40B4-BE49-F238E27FC236}">
                  <a16:creationId xmlns:a16="http://schemas.microsoft.com/office/drawing/2014/main" id="{02EEBD36-4BD9-4B26-BCF9-78B83218AE86}"/>
                </a:ext>
              </a:extLst>
            </p:cNvPr>
            <p:cNvSpPr/>
            <p:nvPr/>
          </p:nvSpPr>
          <p:spPr>
            <a:xfrm>
              <a:off x="3744501" y="4039587"/>
              <a:ext cx="990153" cy="639725"/>
            </a:xfrm>
            <a:prstGeom prst="wedgeEllipseCallout">
              <a:avLst>
                <a:gd name="adj1" fmla="val 35206"/>
                <a:gd name="adj2" fmla="val 57294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5" name="吹き出し: 円形 354">
              <a:extLst>
                <a:ext uri="{FF2B5EF4-FFF2-40B4-BE49-F238E27FC236}">
                  <a16:creationId xmlns:a16="http://schemas.microsoft.com/office/drawing/2014/main" id="{3553378F-E7DE-4AAD-8E91-69B49775B697}"/>
                </a:ext>
              </a:extLst>
            </p:cNvPr>
            <p:cNvSpPr/>
            <p:nvPr/>
          </p:nvSpPr>
          <p:spPr>
            <a:xfrm>
              <a:off x="5259271" y="3811735"/>
              <a:ext cx="990153" cy="639725"/>
            </a:xfrm>
            <a:prstGeom prst="wedgeEllipseCallout">
              <a:avLst>
                <a:gd name="adj1" fmla="val -30751"/>
                <a:gd name="adj2" fmla="val 58598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6" name="テキスト ボックス 355">
              <a:extLst>
                <a:ext uri="{FF2B5EF4-FFF2-40B4-BE49-F238E27FC236}">
                  <a16:creationId xmlns:a16="http://schemas.microsoft.com/office/drawing/2014/main" id="{C0991437-304F-41DF-A774-FE4947F4013E}"/>
                </a:ext>
              </a:extLst>
            </p:cNvPr>
            <p:cNvSpPr txBox="1"/>
            <p:nvPr/>
          </p:nvSpPr>
          <p:spPr>
            <a:xfrm>
              <a:off x="3919855" y="4222072"/>
              <a:ext cx="639446" cy="23995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おおきに</a:t>
              </a:r>
            </a:p>
          </p:txBody>
        </p:sp>
        <p:sp>
          <p:nvSpPr>
            <p:cNvPr id="357" name="テキスト ボックス 356">
              <a:extLst>
                <a:ext uri="{FF2B5EF4-FFF2-40B4-BE49-F238E27FC236}">
                  <a16:creationId xmlns:a16="http://schemas.microsoft.com/office/drawing/2014/main" id="{4CC605DF-4D67-4BAD-9941-054762C134B1}"/>
                </a:ext>
              </a:extLst>
            </p:cNvPr>
            <p:cNvSpPr txBox="1"/>
            <p:nvPr/>
          </p:nvSpPr>
          <p:spPr>
            <a:xfrm>
              <a:off x="5377470" y="4010908"/>
              <a:ext cx="753755" cy="23995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おいでやす</a:t>
              </a:r>
            </a:p>
          </p:txBody>
        </p:sp>
      </p:grpSp>
      <p:grpSp>
        <p:nvGrpSpPr>
          <p:cNvPr id="415" name="グループ化 414">
            <a:extLst>
              <a:ext uri="{FF2B5EF4-FFF2-40B4-BE49-F238E27FC236}">
                <a16:creationId xmlns:a16="http://schemas.microsoft.com/office/drawing/2014/main" id="{F58D716C-5245-445C-A42C-205E398FFA97}"/>
              </a:ext>
            </a:extLst>
          </p:cNvPr>
          <p:cNvGrpSpPr/>
          <p:nvPr/>
        </p:nvGrpSpPr>
        <p:grpSpPr>
          <a:xfrm>
            <a:off x="7072493" y="4018443"/>
            <a:ext cx="1682086" cy="2207646"/>
            <a:chOff x="1047750" y="895389"/>
            <a:chExt cx="1366838" cy="1793900"/>
          </a:xfrm>
        </p:grpSpPr>
        <p:sp>
          <p:nvSpPr>
            <p:cNvPr id="416" name="楕円 415">
              <a:extLst>
                <a:ext uri="{FF2B5EF4-FFF2-40B4-BE49-F238E27FC236}">
                  <a16:creationId xmlns:a16="http://schemas.microsoft.com/office/drawing/2014/main" id="{E23746AD-6CC8-4E30-B1C8-ED934917E6A7}"/>
                </a:ext>
              </a:extLst>
            </p:cNvPr>
            <p:cNvSpPr/>
            <p:nvPr/>
          </p:nvSpPr>
          <p:spPr>
            <a:xfrm>
              <a:off x="1047750" y="2171343"/>
              <a:ext cx="1366838" cy="517946"/>
            </a:xfrm>
            <a:prstGeom prst="ellipse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6EBB4BD8-40E4-4936-97CA-4AF380E6DDF4}"/>
                </a:ext>
              </a:extLst>
            </p:cNvPr>
            <p:cNvGrpSpPr/>
            <p:nvPr/>
          </p:nvGrpSpPr>
          <p:grpSpPr>
            <a:xfrm>
              <a:off x="1141015" y="895389"/>
              <a:ext cx="451205" cy="1572771"/>
              <a:chOff x="956115" y="895389"/>
              <a:chExt cx="451205" cy="1572771"/>
            </a:xfrm>
          </p:grpSpPr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47EB5B6E-1AB2-4D54-A997-814A5BDE91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56115" y="965862"/>
                <a:ext cx="451204" cy="1502298"/>
              </a:xfrm>
              <a:custGeom>
                <a:avLst/>
                <a:gdLst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0273 w 400472"/>
                  <a:gd name="connsiteY5" fmla="*/ 1462039 h 1502298"/>
                  <a:gd name="connsiteX6" fmla="*/ 264160 w 400472"/>
                  <a:gd name="connsiteY6" fmla="*/ 1462039 h 1502298"/>
                  <a:gd name="connsiteX7" fmla="*/ 314506 w 400472"/>
                  <a:gd name="connsiteY7" fmla="*/ 1033429 h 1502298"/>
                  <a:gd name="connsiteX8" fmla="*/ 341824 w 400472"/>
                  <a:gd name="connsiteY8" fmla="*/ 1002115 h 1502298"/>
                  <a:gd name="connsiteX9" fmla="*/ 400472 w 400472"/>
                  <a:gd name="connsiteY9" fmla="*/ 761390 h 1502298"/>
                  <a:gd name="connsiteX10" fmla="*/ 400436 w 400472"/>
                  <a:gd name="connsiteY10" fmla="*/ 760779 h 1502298"/>
                  <a:gd name="connsiteX11" fmla="*/ 400472 w 400472"/>
                  <a:gd name="connsiteY11" fmla="*/ 760691 h 1502298"/>
                  <a:gd name="connsiteX12" fmla="*/ 400472 w 400472"/>
                  <a:gd name="connsiteY12" fmla="*/ 40251 h 1502298"/>
                  <a:gd name="connsiteX13" fmla="*/ 360221 w 400472"/>
                  <a:gd name="connsiteY13" fmla="*/ 0 h 1502298"/>
                  <a:gd name="connsiteX14" fmla="*/ 40252 w 400472"/>
                  <a:gd name="connsiteY14" fmla="*/ 0 h 1502298"/>
                  <a:gd name="connsiteX15" fmla="*/ 1 w 400472"/>
                  <a:gd name="connsiteY15" fmla="*/ 40251 h 1502298"/>
                  <a:gd name="connsiteX16" fmla="*/ 1 w 400472"/>
                  <a:gd name="connsiteY16" fmla="*/ 760691 h 1502298"/>
                  <a:gd name="connsiteX17" fmla="*/ 36 w 400472"/>
                  <a:gd name="connsiteY17" fmla="*/ 760776 h 1502298"/>
                  <a:gd name="connsiteX18" fmla="*/ 0 w 400472"/>
                  <a:gd name="connsiteY18" fmla="*/ 761390 h 1502298"/>
                  <a:gd name="connsiteX19" fmla="*/ 58648 w 400472"/>
                  <a:gd name="connsiteY19" fmla="*/ 1002115 h 1502298"/>
                  <a:gd name="connsiteX20" fmla="*/ 85965 w 400472"/>
                  <a:gd name="connsiteY20" fmla="*/ 1033427 h 1502298"/>
                  <a:gd name="connsiteX21" fmla="*/ 136311 w 400472"/>
                  <a:gd name="connsiteY21" fmla="*/ 1462039 h 1502298"/>
                  <a:gd name="connsiteX22" fmla="*/ 140201 w 400472"/>
                  <a:gd name="connsiteY22" fmla="*/ 1462039 h 1502298"/>
                  <a:gd name="connsiteX23" fmla="*/ 125967 w 400472"/>
                  <a:gd name="connsiteY23" fmla="*/ 1467935 h 1502298"/>
                  <a:gd name="connsiteX24" fmla="*/ 120071 w 400472"/>
                  <a:gd name="connsiteY24" fmla="*/ 1482169 h 1502298"/>
                  <a:gd name="connsiteX25" fmla="*/ 125967 w 400472"/>
                  <a:gd name="connsiteY25" fmla="*/ 1496402 h 1502298"/>
                  <a:gd name="connsiteX26" fmla="*/ 140201 w 400472"/>
                  <a:gd name="connsiteY26" fmla="*/ 1502298 h 1502298"/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0273 w 400472"/>
                  <a:gd name="connsiteY5" fmla="*/ 1462039 h 1502298"/>
                  <a:gd name="connsiteX6" fmla="*/ 264160 w 400472"/>
                  <a:gd name="connsiteY6" fmla="*/ 1462039 h 1502298"/>
                  <a:gd name="connsiteX7" fmla="*/ 314506 w 400472"/>
                  <a:gd name="connsiteY7" fmla="*/ 1033429 h 1502298"/>
                  <a:gd name="connsiteX8" fmla="*/ 341824 w 400472"/>
                  <a:gd name="connsiteY8" fmla="*/ 1002115 h 1502298"/>
                  <a:gd name="connsiteX9" fmla="*/ 400472 w 400472"/>
                  <a:gd name="connsiteY9" fmla="*/ 761390 h 1502298"/>
                  <a:gd name="connsiteX10" fmla="*/ 400436 w 400472"/>
                  <a:gd name="connsiteY10" fmla="*/ 760779 h 1502298"/>
                  <a:gd name="connsiteX11" fmla="*/ 400472 w 400472"/>
                  <a:gd name="connsiteY11" fmla="*/ 760691 h 1502298"/>
                  <a:gd name="connsiteX12" fmla="*/ 400472 w 400472"/>
                  <a:gd name="connsiteY12" fmla="*/ 40251 h 1502298"/>
                  <a:gd name="connsiteX13" fmla="*/ 360221 w 400472"/>
                  <a:gd name="connsiteY13" fmla="*/ 0 h 1502298"/>
                  <a:gd name="connsiteX14" fmla="*/ 40252 w 400472"/>
                  <a:gd name="connsiteY14" fmla="*/ 0 h 1502298"/>
                  <a:gd name="connsiteX15" fmla="*/ 1 w 400472"/>
                  <a:gd name="connsiteY15" fmla="*/ 40251 h 1502298"/>
                  <a:gd name="connsiteX16" fmla="*/ 1 w 400472"/>
                  <a:gd name="connsiteY16" fmla="*/ 760691 h 1502298"/>
                  <a:gd name="connsiteX17" fmla="*/ 36 w 400472"/>
                  <a:gd name="connsiteY17" fmla="*/ 760776 h 1502298"/>
                  <a:gd name="connsiteX18" fmla="*/ 0 w 400472"/>
                  <a:gd name="connsiteY18" fmla="*/ 761390 h 1502298"/>
                  <a:gd name="connsiteX19" fmla="*/ 58648 w 400472"/>
                  <a:gd name="connsiteY19" fmla="*/ 1002115 h 1502298"/>
                  <a:gd name="connsiteX20" fmla="*/ 85965 w 400472"/>
                  <a:gd name="connsiteY20" fmla="*/ 1033427 h 1502298"/>
                  <a:gd name="connsiteX21" fmla="*/ 136311 w 400472"/>
                  <a:gd name="connsiteY21" fmla="*/ 1462039 h 1502298"/>
                  <a:gd name="connsiteX22" fmla="*/ 125967 w 400472"/>
                  <a:gd name="connsiteY22" fmla="*/ 1467935 h 1502298"/>
                  <a:gd name="connsiteX23" fmla="*/ 120071 w 400472"/>
                  <a:gd name="connsiteY23" fmla="*/ 1482169 h 1502298"/>
                  <a:gd name="connsiteX24" fmla="*/ 125967 w 400472"/>
                  <a:gd name="connsiteY24" fmla="*/ 1496402 h 1502298"/>
                  <a:gd name="connsiteX25" fmla="*/ 140201 w 400472"/>
                  <a:gd name="connsiteY25" fmla="*/ 1502298 h 1502298"/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4160 w 400472"/>
                  <a:gd name="connsiteY5" fmla="*/ 1462039 h 1502298"/>
                  <a:gd name="connsiteX6" fmla="*/ 314506 w 400472"/>
                  <a:gd name="connsiteY6" fmla="*/ 1033429 h 1502298"/>
                  <a:gd name="connsiteX7" fmla="*/ 341824 w 400472"/>
                  <a:gd name="connsiteY7" fmla="*/ 1002115 h 1502298"/>
                  <a:gd name="connsiteX8" fmla="*/ 400472 w 400472"/>
                  <a:gd name="connsiteY8" fmla="*/ 761390 h 1502298"/>
                  <a:gd name="connsiteX9" fmla="*/ 400436 w 400472"/>
                  <a:gd name="connsiteY9" fmla="*/ 760779 h 1502298"/>
                  <a:gd name="connsiteX10" fmla="*/ 400472 w 400472"/>
                  <a:gd name="connsiteY10" fmla="*/ 760691 h 1502298"/>
                  <a:gd name="connsiteX11" fmla="*/ 400472 w 400472"/>
                  <a:gd name="connsiteY11" fmla="*/ 40251 h 1502298"/>
                  <a:gd name="connsiteX12" fmla="*/ 360221 w 400472"/>
                  <a:gd name="connsiteY12" fmla="*/ 0 h 1502298"/>
                  <a:gd name="connsiteX13" fmla="*/ 40252 w 400472"/>
                  <a:gd name="connsiteY13" fmla="*/ 0 h 1502298"/>
                  <a:gd name="connsiteX14" fmla="*/ 1 w 400472"/>
                  <a:gd name="connsiteY14" fmla="*/ 40251 h 1502298"/>
                  <a:gd name="connsiteX15" fmla="*/ 1 w 400472"/>
                  <a:gd name="connsiteY15" fmla="*/ 760691 h 1502298"/>
                  <a:gd name="connsiteX16" fmla="*/ 36 w 400472"/>
                  <a:gd name="connsiteY16" fmla="*/ 760776 h 1502298"/>
                  <a:gd name="connsiteX17" fmla="*/ 0 w 400472"/>
                  <a:gd name="connsiteY17" fmla="*/ 761390 h 1502298"/>
                  <a:gd name="connsiteX18" fmla="*/ 58648 w 400472"/>
                  <a:gd name="connsiteY18" fmla="*/ 1002115 h 1502298"/>
                  <a:gd name="connsiteX19" fmla="*/ 85965 w 400472"/>
                  <a:gd name="connsiteY19" fmla="*/ 1033427 h 1502298"/>
                  <a:gd name="connsiteX20" fmla="*/ 136311 w 400472"/>
                  <a:gd name="connsiteY20" fmla="*/ 1462039 h 1502298"/>
                  <a:gd name="connsiteX21" fmla="*/ 125967 w 400472"/>
                  <a:gd name="connsiteY21" fmla="*/ 1467935 h 1502298"/>
                  <a:gd name="connsiteX22" fmla="*/ 120071 w 400472"/>
                  <a:gd name="connsiteY22" fmla="*/ 1482169 h 1502298"/>
                  <a:gd name="connsiteX23" fmla="*/ 125967 w 400472"/>
                  <a:gd name="connsiteY23" fmla="*/ 1496402 h 1502298"/>
                  <a:gd name="connsiteX24" fmla="*/ 140201 w 400472"/>
                  <a:gd name="connsiteY24" fmla="*/ 1502298 h 150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0472" h="1502298">
                    <a:moveTo>
                      <a:pt x="140201" y="1502298"/>
                    </a:moveTo>
                    <a:lnTo>
                      <a:pt x="260272" y="1502298"/>
                    </a:lnTo>
                    <a:cubicBezTo>
                      <a:pt x="271389" y="1502298"/>
                      <a:pt x="280402" y="1493285"/>
                      <a:pt x="280402" y="1482168"/>
                    </a:cubicBezTo>
                    <a:lnTo>
                      <a:pt x="280401" y="1482168"/>
                    </a:lnTo>
                    <a:cubicBezTo>
                      <a:pt x="280401" y="1476610"/>
                      <a:pt x="278148" y="1471577"/>
                      <a:pt x="274505" y="1467934"/>
                    </a:cubicBezTo>
                    <a:lnTo>
                      <a:pt x="264160" y="1462039"/>
                    </a:lnTo>
                    <a:lnTo>
                      <a:pt x="314506" y="1033429"/>
                    </a:lnTo>
                    <a:lnTo>
                      <a:pt x="341824" y="1002115"/>
                    </a:lnTo>
                    <a:cubicBezTo>
                      <a:pt x="378060" y="940508"/>
                      <a:pt x="400472" y="855399"/>
                      <a:pt x="400472" y="761390"/>
                    </a:cubicBezTo>
                    <a:cubicBezTo>
                      <a:pt x="400460" y="761186"/>
                      <a:pt x="400448" y="760983"/>
                      <a:pt x="400436" y="760779"/>
                    </a:cubicBezTo>
                    <a:cubicBezTo>
                      <a:pt x="400448" y="760750"/>
                      <a:pt x="400460" y="760720"/>
                      <a:pt x="400472" y="760691"/>
                    </a:cubicBezTo>
                    <a:lnTo>
                      <a:pt x="400472" y="40251"/>
                    </a:lnTo>
                    <a:cubicBezTo>
                      <a:pt x="400472" y="18021"/>
                      <a:pt x="382451" y="0"/>
                      <a:pt x="360221" y="0"/>
                    </a:cubicBezTo>
                    <a:lnTo>
                      <a:pt x="40252" y="0"/>
                    </a:lnTo>
                    <a:cubicBezTo>
                      <a:pt x="18022" y="0"/>
                      <a:pt x="1" y="18021"/>
                      <a:pt x="1" y="40251"/>
                    </a:cubicBezTo>
                    <a:lnTo>
                      <a:pt x="1" y="760691"/>
                    </a:lnTo>
                    <a:cubicBezTo>
                      <a:pt x="13" y="760719"/>
                      <a:pt x="24" y="760748"/>
                      <a:pt x="36" y="760776"/>
                    </a:cubicBezTo>
                    <a:cubicBezTo>
                      <a:pt x="24" y="760981"/>
                      <a:pt x="12" y="761185"/>
                      <a:pt x="0" y="761390"/>
                    </a:cubicBezTo>
                    <a:cubicBezTo>
                      <a:pt x="0" y="855399"/>
                      <a:pt x="22412" y="940508"/>
                      <a:pt x="58648" y="1002115"/>
                    </a:cubicBezTo>
                    <a:lnTo>
                      <a:pt x="85965" y="1033427"/>
                    </a:lnTo>
                    <a:lnTo>
                      <a:pt x="136311" y="1462039"/>
                    </a:lnTo>
                    <a:lnTo>
                      <a:pt x="125967" y="1467935"/>
                    </a:lnTo>
                    <a:lnTo>
                      <a:pt x="120071" y="1482169"/>
                    </a:lnTo>
                    <a:lnTo>
                      <a:pt x="125967" y="1496402"/>
                    </a:lnTo>
                    <a:cubicBezTo>
                      <a:pt x="129610" y="1500045"/>
                      <a:pt x="134643" y="1502298"/>
                      <a:pt x="140201" y="150229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50000">
                    <a:srgbClr val="99CCFF">
                      <a:gamma/>
                      <a:tint val="60392"/>
                      <a:invGamma/>
                    </a:srgbClr>
                  </a:gs>
                  <a:gs pos="100000">
                    <a:srgbClr val="99CCFF"/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1" name="Rectangle 115">
                <a:extLst>
                  <a:ext uri="{FF2B5EF4-FFF2-40B4-BE49-F238E27FC236}">
                    <a16:creationId xmlns:a16="http://schemas.microsoft.com/office/drawing/2014/main" id="{295EED62-C6B8-4A53-8DAF-604F73C85C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6116" y="1706770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2" name="AutoShape 118">
                <a:extLst>
                  <a:ext uri="{FF2B5EF4-FFF2-40B4-BE49-F238E27FC236}">
                    <a16:creationId xmlns:a16="http://schemas.microsoft.com/office/drawing/2014/main" id="{32D80A63-ED11-4352-B862-76FE75E2C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118306" y="998978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3" name="テキスト ボックス 442">
                <a:extLst>
                  <a:ext uri="{FF2B5EF4-FFF2-40B4-BE49-F238E27FC236}">
                    <a16:creationId xmlns:a16="http://schemas.microsoft.com/office/drawing/2014/main" id="{B840187C-2FB1-4242-B24F-2780FE7A4E2F}"/>
                  </a:ext>
                </a:extLst>
              </p:cNvPr>
              <p:cNvSpPr txBox="1"/>
              <p:nvPr/>
            </p:nvSpPr>
            <p:spPr>
              <a:xfrm rot="5400000">
                <a:off x="887561" y="1952819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日本酒</a:t>
                </a:r>
              </a:p>
            </p:txBody>
          </p: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68F5DC73-0FE3-4B7B-B0FD-676E9E22DF5B}"/>
                  </a:ext>
                </a:extLst>
              </p:cNvPr>
              <p:cNvGrpSpPr/>
              <p:nvPr/>
            </p:nvGrpSpPr>
            <p:grpSpPr>
              <a:xfrm>
                <a:off x="1079940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932CC91D-B56B-4939-8E6C-7CFEF4B969E3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9" name="四角形: 上の 2 つの角を丸める 448">
                  <a:extLst>
                    <a:ext uri="{FF2B5EF4-FFF2-40B4-BE49-F238E27FC236}">
                      <a16:creationId xmlns:a16="http://schemas.microsoft.com/office/drawing/2014/main" id="{2CEF0502-F8E3-4D96-BA8D-ABA40B7FBFDD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26D2598E-B6D6-4F1A-BB8B-57E30DB6E077}"/>
                  </a:ext>
                </a:extLst>
              </p:cNvPr>
              <p:cNvSpPr/>
              <p:nvPr/>
            </p:nvSpPr>
            <p:spPr>
              <a:xfrm>
                <a:off x="1278570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52A1E071-3A8C-4263-83E7-FA9EEA74CAD3}"/>
                  </a:ext>
                </a:extLst>
              </p:cNvPr>
              <p:cNvSpPr/>
              <p:nvPr/>
            </p:nvSpPr>
            <p:spPr>
              <a:xfrm rot="492494">
                <a:off x="1224069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E2A06C96-5C72-4BF9-943C-97400D5F9CF1}"/>
                  </a:ext>
                </a:extLst>
              </p:cNvPr>
              <p:cNvSpPr/>
              <p:nvPr/>
            </p:nvSpPr>
            <p:spPr>
              <a:xfrm rot="195543">
                <a:off x="1097400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E3859F6C-EA1A-4AB8-A0BB-41579CAFAD51}"/>
                </a:ext>
              </a:extLst>
            </p:cNvPr>
            <p:cNvGrpSpPr/>
            <p:nvPr/>
          </p:nvGrpSpPr>
          <p:grpSpPr>
            <a:xfrm>
              <a:off x="1886966" y="895389"/>
              <a:ext cx="451205" cy="1571823"/>
              <a:chOff x="1886966" y="895389"/>
              <a:chExt cx="451205" cy="1571823"/>
            </a:xfrm>
          </p:grpSpPr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30D2EB72-1ABC-4D1F-9484-E167C054C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6966" y="964915"/>
                <a:ext cx="451204" cy="1502297"/>
              </a:xfrm>
              <a:custGeom>
                <a:avLst/>
                <a:gdLst>
                  <a:gd name="connsiteX0" fmla="*/ 120071 w 400472"/>
                  <a:gd name="connsiteY0" fmla="*/ 20129 h 1502297"/>
                  <a:gd name="connsiteX1" fmla="*/ 120071 w 400472"/>
                  <a:gd name="connsiteY1" fmla="*/ 20129 h 1502297"/>
                  <a:gd name="connsiteX2" fmla="*/ 120071 w 400472"/>
                  <a:gd name="connsiteY2" fmla="*/ 20130 h 1502297"/>
                  <a:gd name="connsiteX3" fmla="*/ 140201 w 400472"/>
                  <a:gd name="connsiteY3" fmla="*/ 0 h 1502297"/>
                  <a:gd name="connsiteX4" fmla="*/ 260272 w 400472"/>
                  <a:gd name="connsiteY4" fmla="*/ 0 h 1502297"/>
                  <a:gd name="connsiteX5" fmla="*/ 280402 w 400472"/>
                  <a:gd name="connsiteY5" fmla="*/ 20130 h 1502297"/>
                  <a:gd name="connsiteX6" fmla="*/ 280401 w 400472"/>
                  <a:gd name="connsiteY6" fmla="*/ 20130 h 1502297"/>
                  <a:gd name="connsiteX7" fmla="*/ 274505 w 400472"/>
                  <a:gd name="connsiteY7" fmla="*/ 34364 h 1502297"/>
                  <a:gd name="connsiteX8" fmla="*/ 260273 w 400472"/>
                  <a:gd name="connsiteY8" fmla="*/ 40259 h 1502297"/>
                  <a:gd name="connsiteX9" fmla="*/ 264160 w 400472"/>
                  <a:gd name="connsiteY9" fmla="*/ 40259 h 1502297"/>
                  <a:gd name="connsiteX10" fmla="*/ 314506 w 400472"/>
                  <a:gd name="connsiteY10" fmla="*/ 468869 h 1502297"/>
                  <a:gd name="connsiteX11" fmla="*/ 341824 w 400472"/>
                  <a:gd name="connsiteY11" fmla="*/ 500183 h 1502297"/>
                  <a:gd name="connsiteX12" fmla="*/ 400472 w 400472"/>
                  <a:gd name="connsiteY12" fmla="*/ 740908 h 1502297"/>
                  <a:gd name="connsiteX13" fmla="*/ 400436 w 400472"/>
                  <a:gd name="connsiteY13" fmla="*/ 741521 h 1502297"/>
                  <a:gd name="connsiteX14" fmla="*/ 400471 w 400472"/>
                  <a:gd name="connsiteY14" fmla="*/ 741606 h 1502297"/>
                  <a:gd name="connsiteX15" fmla="*/ 400471 w 400472"/>
                  <a:gd name="connsiteY15" fmla="*/ 1462046 h 1502297"/>
                  <a:gd name="connsiteX16" fmla="*/ 360220 w 400472"/>
                  <a:gd name="connsiteY16" fmla="*/ 1502297 h 1502297"/>
                  <a:gd name="connsiteX17" fmla="*/ 40251 w 400472"/>
                  <a:gd name="connsiteY17" fmla="*/ 1502297 h 1502297"/>
                  <a:gd name="connsiteX18" fmla="*/ 0 w 400472"/>
                  <a:gd name="connsiteY18" fmla="*/ 1462046 h 1502297"/>
                  <a:gd name="connsiteX19" fmla="*/ 0 w 400472"/>
                  <a:gd name="connsiteY19" fmla="*/ 741606 h 1502297"/>
                  <a:gd name="connsiteX20" fmla="*/ 36 w 400472"/>
                  <a:gd name="connsiteY20" fmla="*/ 741519 h 1502297"/>
                  <a:gd name="connsiteX21" fmla="*/ 0 w 400472"/>
                  <a:gd name="connsiteY21" fmla="*/ 740908 h 1502297"/>
                  <a:gd name="connsiteX22" fmla="*/ 58648 w 400472"/>
                  <a:gd name="connsiteY22" fmla="*/ 500183 h 1502297"/>
                  <a:gd name="connsiteX23" fmla="*/ 85965 w 400472"/>
                  <a:gd name="connsiteY23" fmla="*/ 468871 h 1502297"/>
                  <a:gd name="connsiteX24" fmla="*/ 136311 w 400472"/>
                  <a:gd name="connsiteY24" fmla="*/ 40259 h 1502297"/>
                  <a:gd name="connsiteX25" fmla="*/ 140201 w 400472"/>
                  <a:gd name="connsiteY25" fmla="*/ 40259 h 1502297"/>
                  <a:gd name="connsiteX26" fmla="*/ 125967 w 400472"/>
                  <a:gd name="connsiteY26" fmla="*/ 34363 h 1502297"/>
                  <a:gd name="connsiteX27" fmla="*/ 120071 w 400472"/>
                  <a:gd name="connsiteY27" fmla="*/ 20129 h 1502297"/>
                  <a:gd name="connsiteX28" fmla="*/ 125967 w 400472"/>
                  <a:gd name="connsiteY28" fmla="*/ 5896 h 1502297"/>
                  <a:gd name="connsiteX29" fmla="*/ 140201 w 400472"/>
                  <a:gd name="connsiteY29" fmla="*/ 0 h 150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00472" h="1502297">
                    <a:moveTo>
                      <a:pt x="120071" y="20129"/>
                    </a:moveTo>
                    <a:lnTo>
                      <a:pt x="120071" y="20129"/>
                    </a:lnTo>
                    <a:lnTo>
                      <a:pt x="120071" y="20130"/>
                    </a:lnTo>
                    <a:close/>
                    <a:moveTo>
                      <a:pt x="140201" y="0"/>
                    </a:moveTo>
                    <a:lnTo>
                      <a:pt x="260272" y="0"/>
                    </a:lnTo>
                    <a:cubicBezTo>
                      <a:pt x="271389" y="0"/>
                      <a:pt x="280402" y="9013"/>
                      <a:pt x="280402" y="20130"/>
                    </a:cubicBezTo>
                    <a:lnTo>
                      <a:pt x="280401" y="20130"/>
                    </a:lnTo>
                    <a:cubicBezTo>
                      <a:pt x="280401" y="25689"/>
                      <a:pt x="278148" y="30721"/>
                      <a:pt x="274505" y="34364"/>
                    </a:cubicBezTo>
                    <a:lnTo>
                      <a:pt x="260273" y="40259"/>
                    </a:lnTo>
                    <a:lnTo>
                      <a:pt x="264160" y="40259"/>
                    </a:lnTo>
                    <a:lnTo>
                      <a:pt x="314506" y="468869"/>
                    </a:lnTo>
                    <a:lnTo>
                      <a:pt x="341824" y="500183"/>
                    </a:lnTo>
                    <a:cubicBezTo>
                      <a:pt x="378060" y="561790"/>
                      <a:pt x="400472" y="646899"/>
                      <a:pt x="400472" y="740908"/>
                    </a:cubicBezTo>
                    <a:lnTo>
                      <a:pt x="400436" y="741521"/>
                    </a:lnTo>
                    <a:lnTo>
                      <a:pt x="400471" y="741606"/>
                    </a:lnTo>
                    <a:lnTo>
                      <a:pt x="400471" y="1462046"/>
                    </a:lnTo>
                    <a:cubicBezTo>
                      <a:pt x="400471" y="1484276"/>
                      <a:pt x="382450" y="1502297"/>
                      <a:pt x="360220" y="1502297"/>
                    </a:cubicBezTo>
                    <a:lnTo>
                      <a:pt x="40251" y="1502297"/>
                    </a:lnTo>
                    <a:cubicBezTo>
                      <a:pt x="18021" y="1502297"/>
                      <a:pt x="0" y="1484276"/>
                      <a:pt x="0" y="1462046"/>
                    </a:cubicBezTo>
                    <a:lnTo>
                      <a:pt x="0" y="741606"/>
                    </a:lnTo>
                    <a:lnTo>
                      <a:pt x="36" y="741519"/>
                    </a:lnTo>
                    <a:lnTo>
                      <a:pt x="0" y="740908"/>
                    </a:lnTo>
                    <a:cubicBezTo>
                      <a:pt x="0" y="646899"/>
                      <a:pt x="22412" y="561790"/>
                      <a:pt x="58648" y="500183"/>
                    </a:cubicBezTo>
                    <a:lnTo>
                      <a:pt x="85965" y="468871"/>
                    </a:lnTo>
                    <a:lnTo>
                      <a:pt x="136311" y="40259"/>
                    </a:lnTo>
                    <a:lnTo>
                      <a:pt x="140201" y="40259"/>
                    </a:lnTo>
                    <a:cubicBezTo>
                      <a:pt x="134643" y="40259"/>
                      <a:pt x="129610" y="38006"/>
                      <a:pt x="125967" y="34363"/>
                    </a:cubicBezTo>
                    <a:lnTo>
                      <a:pt x="120071" y="20129"/>
                    </a:lnTo>
                    <a:lnTo>
                      <a:pt x="125967" y="5896"/>
                    </a:lnTo>
                    <a:cubicBezTo>
                      <a:pt x="129610" y="2253"/>
                      <a:pt x="134643" y="0"/>
                      <a:pt x="14020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EE7700"/>
                  </a:gs>
                  <a:gs pos="100000">
                    <a:srgbClr val="CC6600"/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31" name="Rectangle 115">
                <a:extLst>
                  <a:ext uri="{FF2B5EF4-FFF2-40B4-BE49-F238E27FC236}">
                    <a16:creationId xmlns:a16="http://schemas.microsoft.com/office/drawing/2014/main" id="{F7BF3438-48A5-4D14-9A5D-53A6DA160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6967" y="1705822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32" name="テキスト ボックス 431">
                <a:extLst>
                  <a:ext uri="{FF2B5EF4-FFF2-40B4-BE49-F238E27FC236}">
                    <a16:creationId xmlns:a16="http://schemas.microsoft.com/office/drawing/2014/main" id="{E60651A1-369B-4506-A83D-B325F82822D2}"/>
                  </a:ext>
                </a:extLst>
              </p:cNvPr>
              <p:cNvSpPr txBox="1"/>
              <p:nvPr/>
            </p:nvSpPr>
            <p:spPr>
              <a:xfrm rot="5400000">
                <a:off x="1813876" y="1962923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日本酒</a:t>
                </a:r>
              </a:p>
            </p:txBody>
          </p:sp>
          <p:sp>
            <p:nvSpPr>
              <p:cNvPr id="433" name="AutoShape 118">
                <a:extLst>
                  <a:ext uri="{FF2B5EF4-FFF2-40B4-BE49-F238E27FC236}">
                    <a16:creationId xmlns:a16="http://schemas.microsoft.com/office/drawing/2014/main" id="{D3BE7DC9-BC4A-4190-852E-2B88FF18B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46530" y="1005174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157AAD3B-807B-41A4-9080-990301739C88}"/>
                  </a:ext>
                </a:extLst>
              </p:cNvPr>
              <p:cNvGrpSpPr/>
              <p:nvPr/>
            </p:nvGrpSpPr>
            <p:grpSpPr>
              <a:xfrm>
                <a:off x="2008627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438" name="楕円 437">
                  <a:extLst>
                    <a:ext uri="{FF2B5EF4-FFF2-40B4-BE49-F238E27FC236}">
                      <a16:creationId xmlns:a16="http://schemas.microsoft.com/office/drawing/2014/main" id="{456EBEEA-87A1-4EE1-A33C-09319E1C1BBC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9" name="四角形: 上の 2 つの角を丸める 438">
                  <a:extLst>
                    <a:ext uri="{FF2B5EF4-FFF2-40B4-BE49-F238E27FC236}">
                      <a16:creationId xmlns:a16="http://schemas.microsoft.com/office/drawing/2014/main" id="{753488A8-3F23-4ED5-9A13-09DFDC4B0CD9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E44AB83E-E8CB-4755-AA85-71C5EABA20C9}"/>
                  </a:ext>
                </a:extLst>
              </p:cNvPr>
              <p:cNvSpPr/>
              <p:nvPr/>
            </p:nvSpPr>
            <p:spPr>
              <a:xfrm>
                <a:off x="2209639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DA2EAC7C-179A-48D5-B8E0-894FBFA1E192}"/>
                  </a:ext>
                </a:extLst>
              </p:cNvPr>
              <p:cNvSpPr/>
              <p:nvPr/>
            </p:nvSpPr>
            <p:spPr>
              <a:xfrm rot="492494">
                <a:off x="2155138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50A148CA-71D5-4AC1-BA26-B3B185BFD187}"/>
                  </a:ext>
                </a:extLst>
              </p:cNvPr>
              <p:cNvSpPr/>
              <p:nvPr/>
            </p:nvSpPr>
            <p:spPr>
              <a:xfrm rot="195543">
                <a:off x="2026088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96E86FC5-382C-403F-A389-E42876473E9C}"/>
                </a:ext>
              </a:extLst>
            </p:cNvPr>
            <p:cNvGrpSpPr/>
            <p:nvPr/>
          </p:nvGrpSpPr>
          <p:grpSpPr>
            <a:xfrm>
              <a:off x="1515543" y="1018048"/>
              <a:ext cx="451205" cy="1571823"/>
              <a:chOff x="1420241" y="895389"/>
              <a:chExt cx="451205" cy="1571823"/>
            </a:xfrm>
          </p:grpSpPr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E9E6E5E1-B560-433A-B06C-E3C4A1C21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241" y="964915"/>
                <a:ext cx="451204" cy="1502297"/>
              </a:xfrm>
              <a:custGeom>
                <a:avLst/>
                <a:gdLst>
                  <a:gd name="connsiteX0" fmla="*/ 120071 w 400472"/>
                  <a:gd name="connsiteY0" fmla="*/ 20129 h 1502297"/>
                  <a:gd name="connsiteX1" fmla="*/ 120071 w 400472"/>
                  <a:gd name="connsiteY1" fmla="*/ 20129 h 1502297"/>
                  <a:gd name="connsiteX2" fmla="*/ 120071 w 400472"/>
                  <a:gd name="connsiteY2" fmla="*/ 20130 h 1502297"/>
                  <a:gd name="connsiteX3" fmla="*/ 140201 w 400472"/>
                  <a:gd name="connsiteY3" fmla="*/ 0 h 1502297"/>
                  <a:gd name="connsiteX4" fmla="*/ 260272 w 400472"/>
                  <a:gd name="connsiteY4" fmla="*/ 0 h 1502297"/>
                  <a:gd name="connsiteX5" fmla="*/ 280402 w 400472"/>
                  <a:gd name="connsiteY5" fmla="*/ 20130 h 1502297"/>
                  <a:gd name="connsiteX6" fmla="*/ 280401 w 400472"/>
                  <a:gd name="connsiteY6" fmla="*/ 20130 h 1502297"/>
                  <a:gd name="connsiteX7" fmla="*/ 274505 w 400472"/>
                  <a:gd name="connsiteY7" fmla="*/ 34364 h 1502297"/>
                  <a:gd name="connsiteX8" fmla="*/ 260273 w 400472"/>
                  <a:gd name="connsiteY8" fmla="*/ 40259 h 1502297"/>
                  <a:gd name="connsiteX9" fmla="*/ 264160 w 400472"/>
                  <a:gd name="connsiteY9" fmla="*/ 40259 h 1502297"/>
                  <a:gd name="connsiteX10" fmla="*/ 314506 w 400472"/>
                  <a:gd name="connsiteY10" fmla="*/ 468869 h 1502297"/>
                  <a:gd name="connsiteX11" fmla="*/ 341824 w 400472"/>
                  <a:gd name="connsiteY11" fmla="*/ 500183 h 1502297"/>
                  <a:gd name="connsiteX12" fmla="*/ 400472 w 400472"/>
                  <a:gd name="connsiteY12" fmla="*/ 740908 h 1502297"/>
                  <a:gd name="connsiteX13" fmla="*/ 400436 w 400472"/>
                  <a:gd name="connsiteY13" fmla="*/ 741521 h 1502297"/>
                  <a:gd name="connsiteX14" fmla="*/ 400471 w 400472"/>
                  <a:gd name="connsiteY14" fmla="*/ 741606 h 1502297"/>
                  <a:gd name="connsiteX15" fmla="*/ 400471 w 400472"/>
                  <a:gd name="connsiteY15" fmla="*/ 1462046 h 1502297"/>
                  <a:gd name="connsiteX16" fmla="*/ 360220 w 400472"/>
                  <a:gd name="connsiteY16" fmla="*/ 1502297 h 1502297"/>
                  <a:gd name="connsiteX17" fmla="*/ 40251 w 400472"/>
                  <a:gd name="connsiteY17" fmla="*/ 1502297 h 1502297"/>
                  <a:gd name="connsiteX18" fmla="*/ 0 w 400472"/>
                  <a:gd name="connsiteY18" fmla="*/ 1462046 h 1502297"/>
                  <a:gd name="connsiteX19" fmla="*/ 0 w 400472"/>
                  <a:gd name="connsiteY19" fmla="*/ 741606 h 1502297"/>
                  <a:gd name="connsiteX20" fmla="*/ 36 w 400472"/>
                  <a:gd name="connsiteY20" fmla="*/ 741519 h 1502297"/>
                  <a:gd name="connsiteX21" fmla="*/ 0 w 400472"/>
                  <a:gd name="connsiteY21" fmla="*/ 740908 h 1502297"/>
                  <a:gd name="connsiteX22" fmla="*/ 58648 w 400472"/>
                  <a:gd name="connsiteY22" fmla="*/ 500183 h 1502297"/>
                  <a:gd name="connsiteX23" fmla="*/ 85965 w 400472"/>
                  <a:gd name="connsiteY23" fmla="*/ 468871 h 1502297"/>
                  <a:gd name="connsiteX24" fmla="*/ 136311 w 400472"/>
                  <a:gd name="connsiteY24" fmla="*/ 40259 h 1502297"/>
                  <a:gd name="connsiteX25" fmla="*/ 140201 w 400472"/>
                  <a:gd name="connsiteY25" fmla="*/ 40259 h 1502297"/>
                  <a:gd name="connsiteX26" fmla="*/ 125967 w 400472"/>
                  <a:gd name="connsiteY26" fmla="*/ 34363 h 1502297"/>
                  <a:gd name="connsiteX27" fmla="*/ 120071 w 400472"/>
                  <a:gd name="connsiteY27" fmla="*/ 20129 h 1502297"/>
                  <a:gd name="connsiteX28" fmla="*/ 125967 w 400472"/>
                  <a:gd name="connsiteY28" fmla="*/ 5896 h 1502297"/>
                  <a:gd name="connsiteX29" fmla="*/ 140201 w 400472"/>
                  <a:gd name="connsiteY29" fmla="*/ 0 h 150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00472" h="1502297">
                    <a:moveTo>
                      <a:pt x="120071" y="20129"/>
                    </a:moveTo>
                    <a:lnTo>
                      <a:pt x="120071" y="20129"/>
                    </a:lnTo>
                    <a:lnTo>
                      <a:pt x="120071" y="20130"/>
                    </a:lnTo>
                    <a:close/>
                    <a:moveTo>
                      <a:pt x="140201" y="0"/>
                    </a:moveTo>
                    <a:lnTo>
                      <a:pt x="260272" y="0"/>
                    </a:lnTo>
                    <a:cubicBezTo>
                      <a:pt x="271389" y="0"/>
                      <a:pt x="280402" y="9013"/>
                      <a:pt x="280402" y="20130"/>
                    </a:cubicBezTo>
                    <a:lnTo>
                      <a:pt x="280401" y="20130"/>
                    </a:lnTo>
                    <a:cubicBezTo>
                      <a:pt x="280401" y="25689"/>
                      <a:pt x="278148" y="30721"/>
                      <a:pt x="274505" y="34364"/>
                    </a:cubicBezTo>
                    <a:lnTo>
                      <a:pt x="260273" y="40259"/>
                    </a:lnTo>
                    <a:lnTo>
                      <a:pt x="264160" y="40259"/>
                    </a:lnTo>
                    <a:lnTo>
                      <a:pt x="314506" y="468869"/>
                    </a:lnTo>
                    <a:lnTo>
                      <a:pt x="341824" y="500183"/>
                    </a:lnTo>
                    <a:cubicBezTo>
                      <a:pt x="378060" y="561790"/>
                      <a:pt x="400472" y="646899"/>
                      <a:pt x="400472" y="740908"/>
                    </a:cubicBezTo>
                    <a:lnTo>
                      <a:pt x="400436" y="741521"/>
                    </a:lnTo>
                    <a:lnTo>
                      <a:pt x="400471" y="741606"/>
                    </a:lnTo>
                    <a:lnTo>
                      <a:pt x="400471" y="1462046"/>
                    </a:lnTo>
                    <a:cubicBezTo>
                      <a:pt x="400471" y="1484276"/>
                      <a:pt x="382450" y="1502297"/>
                      <a:pt x="360220" y="1502297"/>
                    </a:cubicBezTo>
                    <a:lnTo>
                      <a:pt x="40251" y="1502297"/>
                    </a:lnTo>
                    <a:cubicBezTo>
                      <a:pt x="18021" y="1502297"/>
                      <a:pt x="0" y="1484276"/>
                      <a:pt x="0" y="1462046"/>
                    </a:cubicBezTo>
                    <a:lnTo>
                      <a:pt x="0" y="741606"/>
                    </a:lnTo>
                    <a:lnTo>
                      <a:pt x="36" y="741519"/>
                    </a:lnTo>
                    <a:lnTo>
                      <a:pt x="0" y="740908"/>
                    </a:lnTo>
                    <a:cubicBezTo>
                      <a:pt x="0" y="646899"/>
                      <a:pt x="22412" y="561790"/>
                      <a:pt x="58648" y="500183"/>
                    </a:cubicBezTo>
                    <a:lnTo>
                      <a:pt x="85965" y="468871"/>
                    </a:lnTo>
                    <a:lnTo>
                      <a:pt x="136311" y="40259"/>
                    </a:lnTo>
                    <a:lnTo>
                      <a:pt x="140201" y="40259"/>
                    </a:lnTo>
                    <a:cubicBezTo>
                      <a:pt x="134643" y="40259"/>
                      <a:pt x="129610" y="38006"/>
                      <a:pt x="125967" y="34363"/>
                    </a:cubicBezTo>
                    <a:lnTo>
                      <a:pt x="120071" y="20129"/>
                    </a:lnTo>
                    <a:lnTo>
                      <a:pt x="125967" y="5896"/>
                    </a:lnTo>
                    <a:cubicBezTo>
                      <a:pt x="129610" y="2253"/>
                      <a:pt x="134643" y="0"/>
                      <a:pt x="14020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600"/>
                  </a:gs>
                  <a:gs pos="50000">
                    <a:srgbClr val="92D050"/>
                  </a:gs>
                  <a:gs pos="100000">
                    <a:srgbClr val="006600"/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21" name="Rectangle 115">
                <a:extLst>
                  <a:ext uri="{FF2B5EF4-FFF2-40B4-BE49-F238E27FC236}">
                    <a16:creationId xmlns:a16="http://schemas.microsoft.com/office/drawing/2014/main" id="{5DDEE21C-CCDC-442A-93C8-5E68E22AA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242" y="1705822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22" name="AutoShape 118">
                <a:extLst>
                  <a:ext uri="{FF2B5EF4-FFF2-40B4-BE49-F238E27FC236}">
                    <a16:creationId xmlns:a16="http://schemas.microsoft.com/office/drawing/2014/main" id="{AF6F921F-2C45-41C1-9B89-944065149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9805" y="1005174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23" name="テキスト ボックス 422">
                <a:extLst>
                  <a:ext uri="{FF2B5EF4-FFF2-40B4-BE49-F238E27FC236}">
                    <a16:creationId xmlns:a16="http://schemas.microsoft.com/office/drawing/2014/main" id="{65F9233D-8DB8-4E74-B73B-CA1933A7573E}"/>
                  </a:ext>
                </a:extLst>
              </p:cNvPr>
              <p:cNvSpPr txBox="1"/>
              <p:nvPr/>
            </p:nvSpPr>
            <p:spPr>
              <a:xfrm rot="5400000">
                <a:off x="1347151" y="1962923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日本酒</a:t>
                </a:r>
              </a:p>
            </p:txBody>
          </p: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BBC8BD53-F118-4CCC-AC04-B396F006624B}"/>
                  </a:ext>
                </a:extLst>
              </p:cNvPr>
              <p:cNvGrpSpPr/>
              <p:nvPr/>
            </p:nvGrpSpPr>
            <p:grpSpPr>
              <a:xfrm>
                <a:off x="1544284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0FFAF292-4A86-4379-8231-B7C84CE8E0E7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9" name="四角形: 上の 2 つの角を丸める 428">
                  <a:extLst>
                    <a:ext uri="{FF2B5EF4-FFF2-40B4-BE49-F238E27FC236}">
                      <a16:creationId xmlns:a16="http://schemas.microsoft.com/office/drawing/2014/main" id="{5BC60E7E-15A9-4F2C-87AB-4ED1E59985BD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DCCEBCB2-EFEB-414C-B3DA-AC63F7382A99}"/>
                  </a:ext>
                </a:extLst>
              </p:cNvPr>
              <p:cNvSpPr/>
              <p:nvPr/>
            </p:nvSpPr>
            <p:spPr>
              <a:xfrm>
                <a:off x="1740532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D63647F9-F5FE-4D93-91CF-F3DC0E7F7AEE}"/>
                  </a:ext>
                </a:extLst>
              </p:cNvPr>
              <p:cNvSpPr/>
              <p:nvPr/>
            </p:nvSpPr>
            <p:spPr>
              <a:xfrm rot="492494">
                <a:off x="1686031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08EED44F-F35E-4A0A-A5FF-8CA15A51838B}"/>
                  </a:ext>
                </a:extLst>
              </p:cNvPr>
              <p:cNvSpPr/>
              <p:nvPr/>
            </p:nvSpPr>
            <p:spPr>
              <a:xfrm rot="195543">
                <a:off x="1561744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55475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124</Words>
  <Application>Microsoft Office PowerPoint</Application>
  <PresentationFormat>A4 210 x 297 mm</PresentationFormat>
  <Paragraphs>54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pptxg05_京都府をイメージするイラスト</dc:title>
  <dc:subject>pptxg05_京都府をイメージするイラスト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2021-01-30T09:36:22Z</dcterms:modified>
  <cp:category/>
  <cp:version>1</cp:version>
</cp:coreProperties>
</file>